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5" r:id="rId5"/>
    <p:sldId id="266" r:id="rId6"/>
    <p:sldId id="267" r:id="rId7"/>
    <p:sldId id="269" r:id="rId8"/>
    <p:sldId id="270" r:id="rId9"/>
    <p:sldId id="271" r:id="rId10"/>
    <p:sldId id="272" r:id="rId11"/>
    <p:sldId id="274" r:id="rId12"/>
    <p:sldId id="275" r:id="rId13"/>
    <p:sldId id="276" r:id="rId14"/>
    <p:sldId id="277" r:id="rId15"/>
    <p:sldId id="278" r:id="rId16"/>
    <p:sldId id="280" r:id="rId17"/>
    <p:sldId id="281" r:id="rId18"/>
  </p:sldIdLst>
  <p:sldSz cx="9144000" cy="6858000" type="screen4x3"/>
  <p:notesSz cx="6858000" cy="9144000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890F4-9A64-4368-8351-698ECB456AED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71172-7723-414C-805A-CD56CDE013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890F4-9A64-4368-8351-698ECB456AED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71172-7723-414C-805A-CD56CDE013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890F4-9A64-4368-8351-698ECB456AED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71172-7723-414C-805A-CD56CDE013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890F4-9A64-4368-8351-698ECB456AED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71172-7723-414C-805A-CD56CDE013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890F4-9A64-4368-8351-698ECB456AED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71172-7723-414C-805A-CD56CDE013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890F4-9A64-4368-8351-698ECB456AED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71172-7723-414C-805A-CD56CDE013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890F4-9A64-4368-8351-698ECB456AED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71172-7723-414C-805A-CD56CDE013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890F4-9A64-4368-8351-698ECB456AED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71172-7723-414C-805A-CD56CDE013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890F4-9A64-4368-8351-698ECB456AED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71172-7723-414C-805A-CD56CDE013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890F4-9A64-4368-8351-698ECB456AED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71172-7723-414C-805A-CD56CDE013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890F4-9A64-4368-8351-698ECB456AED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71172-7723-414C-805A-CD56CDE013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890F4-9A64-4368-8351-698ECB456AED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A71172-7723-414C-805A-CD56CDE0136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8C0C217-D905-4985-A4C1-1E826245F301}" type="slidenum">
              <a:rPr lang="en-US" sz="1400" smtClean="0">
                <a:solidFill>
                  <a:schemeClr val="tx1"/>
                </a:solidFill>
                <a:latin typeface=".VnTime" pitchFamily="34" charset="0"/>
              </a:rPr>
              <a:pPr/>
              <a:t>1</a:t>
            </a:fld>
            <a:endParaRPr lang="en-US" sz="1400">
              <a:solidFill>
                <a:schemeClr val="tx1"/>
              </a:solidFill>
              <a:latin typeface=".VnTime" pitchFamily="34" charset="0"/>
            </a:endParaRPr>
          </a:p>
        </p:txBody>
      </p:sp>
      <p:sp>
        <p:nvSpPr>
          <p:cNvPr id="10" name="WordArt 28"/>
          <p:cNvSpPr>
            <a:spLocks noChangeArrowheads="1" noChangeShapeType="1" noTextEdit="1"/>
          </p:cNvSpPr>
          <p:nvPr/>
        </p:nvSpPr>
        <p:spPr bwMode="auto">
          <a:xfrm>
            <a:off x="1752600" y="2438400"/>
            <a:ext cx="5791200" cy="981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Phân</a:t>
            </a:r>
            <a:r>
              <a:rPr lang="en-US" sz="20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0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môn</a:t>
            </a:r>
            <a:r>
              <a:rPr lang="en-US" sz="20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: </a:t>
            </a:r>
            <a:r>
              <a:rPr lang="en-US" sz="20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Tập</a:t>
            </a:r>
            <a:r>
              <a:rPr lang="en-US" sz="20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0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đọc</a:t>
            </a:r>
            <a:endParaRPr lang="en-US" sz="2000" b="1" kern="10" dirty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45720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PHÒNG GD&amp;ĐT QUẬN LONG BIÊN</a:t>
            </a:r>
          </a:p>
          <a:p>
            <a:pPr algn="ctr"/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TRƯỜNG TIỂU HỌC ÁI MỘ 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00400" y="3505200"/>
            <a:ext cx="266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>
                <a:latin typeface="Times New Roman" pitchFamily="18" charset="0"/>
                <a:cs typeface="Times New Roman" pitchFamily="18" charset="0"/>
              </a:rPr>
              <a:t>Lớp: 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47800" y="4648200"/>
            <a:ext cx="647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endParaRPr lang="en-US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EB1869-4E2F-42FE-BC8F-9C69820DCE9C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18435" name="Picture 2" descr="j028357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688917">
            <a:off x="3914775" y="2981325"/>
            <a:ext cx="1314450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3" descr="Picture1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1295400"/>
            <a:ext cx="5334000" cy="3757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4" descr="007"/>
          <p:cNvPicPr>
            <a:picLocks noChangeAspect="1" noChangeArrowheads="1" noCrop="1"/>
          </p:cNvPicPr>
          <p:nvPr/>
        </p:nvPicPr>
        <p:blipFill>
          <a:blip r:embed="rId4">
            <a:lum bright="-10000"/>
          </a:blip>
          <a:srcRect/>
          <a:stretch>
            <a:fillRect/>
          </a:stretch>
        </p:blipFill>
        <p:spPr bwMode="auto">
          <a:xfrm>
            <a:off x="-33338" y="5181600"/>
            <a:ext cx="9210676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8" name="TextBox 5"/>
          <p:cNvSpPr txBox="1">
            <a:spLocks noChangeArrowheads="1"/>
          </p:cNvSpPr>
          <p:nvPr/>
        </p:nvSpPr>
        <p:spPr bwMode="auto">
          <a:xfrm>
            <a:off x="342900" y="666750"/>
            <a:ext cx="84582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400" dirty="0" err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5400" dirty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5400" dirty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5400" dirty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 4  ( 2 </a:t>
            </a:r>
            <a:r>
              <a:rPr lang="en-US" sz="5400" dirty="0" err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5400" dirty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 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2"/>
          <p:cNvSpPr txBox="1">
            <a:spLocks noChangeArrowheads="1"/>
          </p:cNvSpPr>
          <p:nvPr/>
        </p:nvSpPr>
        <p:spPr bwMode="auto">
          <a:xfrm>
            <a:off x="381000" y="936625"/>
            <a:ext cx="8763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4000" b="1" dirty="0">
              <a:solidFill>
                <a:srgbClr val="0000FF"/>
              </a:solidFill>
            </a:endParaRPr>
          </a:p>
        </p:txBody>
      </p:sp>
      <p:sp>
        <p:nvSpPr>
          <p:cNvPr id="4" name="Text Box 13"/>
          <p:cNvSpPr txBox="1">
            <a:spLocks noChangeArrowheads="1"/>
          </p:cNvSpPr>
          <p:nvPr/>
        </p:nvSpPr>
        <p:spPr bwMode="auto">
          <a:xfrm>
            <a:off x="1143000" y="2249488"/>
            <a:ext cx="516255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0" hangingPunct="0"/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endParaRPr lang="en-US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bờ</a:t>
            </a:r>
            <a:endParaRPr lang="en-US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8" name="TextBox 7"/>
          <p:cNvSpPr txBox="1">
            <a:spLocks noChangeArrowheads="1"/>
          </p:cNvSpPr>
          <p:nvPr/>
        </p:nvSpPr>
        <p:spPr bwMode="auto">
          <a:xfrm>
            <a:off x="381000" y="304800"/>
            <a:ext cx="3581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dirty="0" err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000" b="1" dirty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4000" b="1" dirty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Text Box 29"/>
          <p:cNvSpPr txBox="1">
            <a:spLocks noChangeArrowheads="1"/>
          </p:cNvSpPr>
          <p:nvPr/>
        </p:nvSpPr>
        <p:spPr bwMode="auto">
          <a:xfrm>
            <a:off x="381000" y="1012825"/>
            <a:ext cx="8763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con?</a:t>
            </a:r>
            <a:endParaRPr lang="en-US" sz="4000" b="1" dirty="0">
              <a:solidFill>
                <a:srgbClr val="0000FF"/>
              </a:solidFill>
            </a:endParaRPr>
          </a:p>
        </p:txBody>
      </p:sp>
      <p:sp>
        <p:nvSpPr>
          <p:cNvPr id="21512" name="TextBox 26"/>
          <p:cNvSpPr txBox="1">
            <a:spLocks noChangeArrowheads="1"/>
          </p:cNvSpPr>
          <p:nvPr/>
        </p:nvSpPr>
        <p:spPr bwMode="auto">
          <a:xfrm>
            <a:off x="381000" y="304800"/>
            <a:ext cx="3581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Tìm hiểu bài: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81000" y="2428875"/>
            <a:ext cx="40386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Bãi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giằng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sóng</a:t>
            </a:r>
            <a:endParaRPr lang="en-US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kéo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co.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572000" y="2428875"/>
            <a:ext cx="45720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Nghìn con sóng khỏe</a:t>
            </a:r>
          </a:p>
          <a:p>
            <a:r>
              <a:rPr lang="en-US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Lon ta lon ton</a:t>
            </a:r>
          </a:p>
          <a:p>
            <a:r>
              <a:rPr lang="en-US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Biển to lớn thế</a:t>
            </a:r>
          </a:p>
          <a:p>
            <a:r>
              <a:rPr lang="en-US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Vẫn là trẻ con</a:t>
            </a:r>
          </a:p>
          <a:p>
            <a:endParaRPr lang="en-US" sz="320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FE52F3E-F6B2-41C9-98CB-0F88CD7A1B91}" type="slidenum">
              <a:rPr lang="en-US" sz="1400" smtClean="0">
                <a:solidFill>
                  <a:schemeClr val="tx1"/>
                </a:solidFill>
                <a:latin typeface=".VnTime" pitchFamily="34" charset="0"/>
              </a:rPr>
              <a:pPr/>
              <a:t>13</a:t>
            </a:fld>
            <a:endParaRPr lang="en-US" sz="1400">
              <a:solidFill>
                <a:schemeClr val="tx1"/>
              </a:solidFill>
              <a:latin typeface=".VnTime" pitchFamily="34" charset="0"/>
            </a:endParaRPr>
          </a:p>
        </p:txBody>
      </p:sp>
      <p:sp>
        <p:nvSpPr>
          <p:cNvPr id="22532" name="Text Box 12"/>
          <p:cNvSpPr txBox="1">
            <a:spLocks noChangeArrowheads="1"/>
          </p:cNvSpPr>
          <p:nvPr/>
        </p:nvSpPr>
        <p:spPr bwMode="auto">
          <a:xfrm>
            <a:off x="533400" y="1295400"/>
            <a:ext cx="85344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 3: Em thích khổ thơ nào nhất? Vì sao?</a:t>
            </a:r>
            <a:endParaRPr lang="en-US" sz="5400" b="1">
              <a:solidFill>
                <a:srgbClr val="FF0000"/>
              </a:solidFill>
            </a:endParaRPr>
          </a:p>
        </p:txBody>
      </p:sp>
      <p:sp>
        <p:nvSpPr>
          <p:cNvPr id="22536" name="TextBox 26"/>
          <p:cNvSpPr txBox="1">
            <a:spLocks noChangeArrowheads="1"/>
          </p:cNvSpPr>
          <p:nvPr/>
        </p:nvSpPr>
        <p:spPr bwMode="auto">
          <a:xfrm>
            <a:off x="381000" y="609600"/>
            <a:ext cx="3581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dirty="0" err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000" b="1" dirty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4000" b="1" dirty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TextBox 26"/>
          <p:cNvSpPr txBox="1">
            <a:spLocks noChangeArrowheads="1"/>
          </p:cNvSpPr>
          <p:nvPr/>
        </p:nvSpPr>
        <p:spPr bwMode="auto">
          <a:xfrm>
            <a:off x="381000" y="228600"/>
            <a:ext cx="3581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Tìm hiểu bài:</a:t>
            </a:r>
          </a:p>
        </p:txBody>
      </p:sp>
      <p:sp>
        <p:nvSpPr>
          <p:cNvPr id="23558" name="TextBox 1"/>
          <p:cNvSpPr txBox="1">
            <a:spLocks noChangeArrowheads="1"/>
          </p:cNvSpPr>
          <p:nvPr/>
        </p:nvSpPr>
        <p:spPr bwMode="auto">
          <a:xfrm>
            <a:off x="228600" y="847725"/>
            <a:ext cx="86487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 4: Nếu em được ra biển chơi thì em sẽ làm gì?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81000" y="2398712"/>
            <a:ext cx="8382000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xả</a:t>
            </a:r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rác</a:t>
            </a:r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bơi</a:t>
            </a:r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bờ</a:t>
            </a:r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,..</a:t>
            </a:r>
          </a:p>
          <a:p>
            <a:endParaRPr lang="en-US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TextBox 26"/>
          <p:cNvSpPr txBox="1">
            <a:spLocks noChangeArrowheads="1"/>
          </p:cNvSpPr>
          <p:nvPr/>
        </p:nvSpPr>
        <p:spPr bwMode="auto">
          <a:xfrm>
            <a:off x="381000" y="457200"/>
            <a:ext cx="35814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Tìm hiểu bài:</a:t>
            </a:r>
          </a:p>
        </p:txBody>
      </p:sp>
      <p:sp>
        <p:nvSpPr>
          <p:cNvPr id="24582" name="TextBox 1"/>
          <p:cNvSpPr txBox="1">
            <a:spLocks noChangeArrowheads="1"/>
          </p:cNvSpPr>
          <p:nvPr/>
        </p:nvSpPr>
        <p:spPr bwMode="auto">
          <a:xfrm>
            <a:off x="257175" y="1103312"/>
            <a:ext cx="8915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 bài học hôm nay các em học được gì?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81000" y="2170112"/>
            <a:ext cx="85344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ngộ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nghĩnh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con,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sạch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6" name="TextBox 1"/>
          <p:cNvSpPr txBox="1">
            <a:spLocks noChangeArrowheads="1"/>
          </p:cNvSpPr>
          <p:nvPr/>
        </p:nvSpPr>
        <p:spPr bwMode="auto">
          <a:xfrm>
            <a:off x="228600" y="304800"/>
            <a:ext cx="37449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Học thuộc lòng</a:t>
            </a:r>
          </a:p>
        </p:txBody>
      </p:sp>
    </p:spTree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81000" y="457200"/>
            <a:ext cx="78486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Em có thích biển trong bài thơ này không? Vì sao? 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81000" y="1828800"/>
            <a:ext cx="82296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 b="1" dirty="0" err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400" b="1" dirty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4400" b="1" dirty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400" b="1" dirty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4400" b="1" dirty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4400" b="1" dirty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sạch</a:t>
            </a:r>
            <a:r>
              <a:rPr lang="en-US" sz="4400" b="1" dirty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400" b="1" dirty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4400" b="1" dirty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4400" b="1" dirty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4400" b="1" dirty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400" b="1" dirty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4400" b="1" dirty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400" b="1" dirty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400" b="1" dirty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381000" y="3352800"/>
            <a:ext cx="87630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gìn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vứt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rác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1981200" y="203200"/>
            <a:ext cx="4495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cũ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533400" y="933450"/>
            <a:ext cx="8305800" cy="286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Sơn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Thủy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Vương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hôn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548040" y="4038600"/>
            <a:ext cx="8595959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Hùng Vương cho phép ai mang lễ vật cầu hôn đến trước sẽ được rước Mị Nương về làm vợ.</a:t>
            </a:r>
            <a:endParaRPr lang="en-US" sz="4000" b="1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/>
      <p:bldP spid="92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381000" y="357188"/>
            <a:ext cx="8763000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defRPr/>
            </a:pP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4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defRPr/>
            </a:pPr>
            <a:r>
              <a:rPr lang="en-US" sz="4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4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eaLnBrk="1" hangingPunct="1">
              <a:defRPr/>
            </a:pPr>
            <a:r>
              <a:rPr lang="en-US" sz="40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lũ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lụt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xảy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Thủy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dâng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Sơn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Qua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ngợi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kiên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đắp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chống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lụt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defRPr/>
            </a:pPr>
            <a:endParaRPr lang="en-US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3B26DDF-3E25-4743-99D5-8C6FD3B0F9E4}" type="slidenum">
              <a:rPr lang="en-US" sz="1400" smtClean="0">
                <a:solidFill>
                  <a:schemeClr val="tx1"/>
                </a:solidFill>
                <a:latin typeface=".VnTime" pitchFamily="34" charset="0"/>
              </a:rPr>
              <a:pPr/>
              <a:t>4</a:t>
            </a:fld>
            <a:endParaRPr lang="en-US" sz="1400">
              <a:solidFill>
                <a:schemeClr val="tx1"/>
              </a:solidFill>
              <a:latin typeface=".VnTime" pitchFamily="34" charset="0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2495550" y="730250"/>
            <a:ext cx="337185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40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40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endParaRPr lang="en-US" sz="4000" b="1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9" name="Text Box 3"/>
          <p:cNvSpPr txBox="1">
            <a:spLocks noChangeArrowheads="1"/>
          </p:cNvSpPr>
          <p:nvPr/>
        </p:nvSpPr>
        <p:spPr bwMode="auto">
          <a:xfrm>
            <a:off x="2971800" y="76200"/>
            <a:ext cx="2971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1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752600"/>
            <a:ext cx="8915400" cy="510540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11" descr="FLWRC17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0063" y="4371975"/>
            <a:ext cx="2293937" cy="250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92B86BF-C2A4-49BE-AD19-F12C52A29125}" type="slidenum">
              <a:rPr lang="en-US" sz="1400" smtClean="0">
                <a:solidFill>
                  <a:schemeClr val="tx1"/>
                </a:solidFill>
                <a:latin typeface=".VnTime" pitchFamily="34" charset="0"/>
              </a:rPr>
              <a:pPr/>
              <a:t>5</a:t>
            </a:fld>
            <a:endParaRPr lang="en-US" sz="1400">
              <a:solidFill>
                <a:schemeClr val="tx1"/>
              </a:solidFill>
              <a:latin typeface=".VnTime" pitchFamily="34" charset="0"/>
            </a:endParaRPr>
          </a:p>
        </p:txBody>
      </p:sp>
      <p:sp>
        <p:nvSpPr>
          <p:cNvPr id="12292" name="Rectangle 2"/>
          <p:cNvSpPr>
            <a:spLocks noChangeArrowheads="1"/>
          </p:cNvSpPr>
          <p:nvPr/>
        </p:nvSpPr>
        <p:spPr bwMode="auto">
          <a:xfrm>
            <a:off x="293688" y="1422400"/>
            <a:ext cx="428625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Nghỉ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hè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293" name="Rectangle 3"/>
          <p:cNvSpPr>
            <a:spLocks noChangeArrowheads="1"/>
          </p:cNvSpPr>
          <p:nvPr/>
        </p:nvSpPr>
        <p:spPr bwMode="auto">
          <a:xfrm>
            <a:off x="266700" y="4176713"/>
            <a:ext cx="45720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bờ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Bãi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giằng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sóng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kéo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co.</a:t>
            </a:r>
          </a:p>
        </p:txBody>
      </p:sp>
      <p:sp>
        <p:nvSpPr>
          <p:cNvPr id="12294" name="Text Box 14"/>
          <p:cNvSpPr txBox="1">
            <a:spLocks noChangeArrowheads="1"/>
          </p:cNvSpPr>
          <p:nvPr/>
        </p:nvSpPr>
        <p:spPr bwMode="auto">
          <a:xfrm>
            <a:off x="4579938" y="1441450"/>
            <a:ext cx="39624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Phì phò như bễ</a:t>
            </a:r>
          </a:p>
          <a:p>
            <a:r>
              <a:rPr lang="en-US" sz="2800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Biển mệt thở rung</a:t>
            </a:r>
          </a:p>
          <a:p>
            <a:r>
              <a:rPr lang="en-US" sz="2800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Còng giơ gọng vó</a:t>
            </a:r>
          </a:p>
          <a:p>
            <a:r>
              <a:rPr lang="en-US" sz="2800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Định khiêng sóng lừng.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4545013" y="4176713"/>
            <a:ext cx="39624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dirty="0" err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2800" b="1" dirty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b="1" dirty="0" err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sóng</a:t>
            </a:r>
            <a:r>
              <a:rPr lang="en-US" sz="2800" b="1" dirty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khỏe</a:t>
            </a:r>
            <a:endParaRPr lang="en-US" sz="2800" b="1" dirty="0">
              <a:solidFill>
                <a:srgbClr val="CC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Lon </a:t>
            </a:r>
            <a:r>
              <a:rPr lang="en-US" sz="2800" b="1" dirty="0" err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b="1" dirty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lon</a:t>
            </a:r>
            <a:r>
              <a:rPr lang="en-US" sz="2800" b="1" dirty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 ton</a:t>
            </a:r>
          </a:p>
          <a:p>
            <a:r>
              <a:rPr lang="en-US" sz="2800" b="1" dirty="0" err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2800" b="1" dirty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2800" b="1" dirty="0" err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b="1" dirty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endParaRPr lang="en-US" sz="2800" b="1" dirty="0">
              <a:solidFill>
                <a:srgbClr val="CC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err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Vẫn</a:t>
            </a:r>
            <a:r>
              <a:rPr lang="en-US" sz="2800" b="1" dirty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b="1" dirty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 con.</a:t>
            </a:r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609600" y="304800"/>
            <a:ext cx="29718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đọc:</a:t>
            </a:r>
            <a:r>
              <a:rPr lang="en-US" sz="4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9943" name="Line 7"/>
          <p:cNvSpPr>
            <a:spLocks noChangeShapeType="1"/>
          </p:cNvSpPr>
          <p:nvPr/>
        </p:nvSpPr>
        <p:spPr bwMode="auto">
          <a:xfrm>
            <a:off x="4343400" y="457200"/>
            <a:ext cx="76200" cy="3124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46" name="Text Box 10"/>
          <p:cNvSpPr txBox="1">
            <a:spLocks noChangeArrowheads="1"/>
          </p:cNvSpPr>
          <p:nvPr/>
        </p:nvSpPr>
        <p:spPr bwMode="auto">
          <a:xfrm>
            <a:off x="476250" y="1211262"/>
            <a:ext cx="4705350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Phì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phò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bễ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</a:p>
          <a:p>
            <a:pPr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mệt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thở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rung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//</a:t>
            </a:r>
          </a:p>
          <a:p>
            <a:pPr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Còng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giơ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gọng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vó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</a:p>
          <a:p>
            <a:pPr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khiêng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sóng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lừng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//</a:t>
            </a:r>
          </a:p>
        </p:txBody>
      </p:sp>
      <p:sp>
        <p:nvSpPr>
          <p:cNvPr id="39954" name="Line 18"/>
          <p:cNvSpPr>
            <a:spLocks noChangeShapeType="1"/>
          </p:cNvSpPr>
          <p:nvPr/>
        </p:nvSpPr>
        <p:spPr bwMode="auto">
          <a:xfrm>
            <a:off x="1504950" y="3538537"/>
            <a:ext cx="933450" cy="0"/>
          </a:xfrm>
          <a:prstGeom prst="line">
            <a:avLst/>
          </a:prstGeom>
          <a:ln>
            <a:solidFill>
              <a:srgbClr val="FF0000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295400" y="3119437"/>
            <a:ext cx="1600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khiêng</a:t>
            </a:r>
          </a:p>
        </p:txBody>
      </p:sp>
      <p:pic>
        <p:nvPicPr>
          <p:cNvPr id="13323" name="Picture 10" descr="007"/>
          <p:cNvPicPr>
            <a:picLocks noChangeAspect="1" noChangeArrowheads="1" noCrop="1"/>
          </p:cNvPicPr>
          <p:nvPr/>
        </p:nvPicPr>
        <p:blipFill>
          <a:blip r:embed="rId2">
            <a:lum bright="-10000"/>
          </a:blip>
          <a:srcRect/>
          <a:stretch>
            <a:fillRect/>
          </a:stretch>
        </p:blipFill>
        <p:spPr bwMode="auto">
          <a:xfrm>
            <a:off x="228600" y="5791200"/>
            <a:ext cx="8915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1000"/>
                                        <p:tgtEl>
                                          <p:spTgt spid="39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99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9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1" grpId="0"/>
      <p:bldP spid="39943" grpId="0" animBg="1"/>
      <p:bldP spid="39946" grpId="0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AA1A2D2-9D0C-478A-8E55-D86861E25C5D}" type="slidenum">
              <a:rPr lang="en-US" sz="1400" smtClean="0">
                <a:solidFill>
                  <a:schemeClr val="tx1"/>
                </a:solidFill>
                <a:latin typeface=".VnTime" pitchFamily="34" charset="0"/>
              </a:rPr>
              <a:pPr/>
              <a:t>7</a:t>
            </a:fld>
            <a:endParaRPr lang="en-US" sz="1400">
              <a:solidFill>
                <a:schemeClr val="tx1"/>
              </a:solidFill>
              <a:latin typeface=".VnTime" pitchFamily="34" charset="0"/>
            </a:endParaRPr>
          </a:p>
        </p:txBody>
      </p:sp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381000" y="465137"/>
            <a:ext cx="2971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9943" name="Line 7"/>
          <p:cNvSpPr>
            <a:spLocks noChangeShapeType="1"/>
          </p:cNvSpPr>
          <p:nvPr/>
        </p:nvSpPr>
        <p:spPr bwMode="auto">
          <a:xfrm>
            <a:off x="4114800" y="838200"/>
            <a:ext cx="0" cy="441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533400" y="1262063"/>
            <a:ext cx="2971800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ưởng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ằng</a:t>
            </a:r>
            <a:endParaRPr lang="en-US" sz="40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ễ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iêng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óng</a:t>
            </a:r>
            <a:r>
              <a:rPr lang="en-US" sz="4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ừng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on</a:t>
            </a:r>
            <a:r>
              <a:rPr lang="en-US" sz="4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on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1" grpId="0"/>
      <p:bldP spid="3994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11" descr="FLWRC17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0063" y="4419600"/>
            <a:ext cx="2293937" cy="250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6629400" y="5543550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4C9BCA5-CAC0-408A-A445-23F0D6C9EE30}" type="slidenum">
              <a:rPr lang="en-US" sz="1400" smtClean="0">
                <a:solidFill>
                  <a:schemeClr val="tx1"/>
                </a:solidFill>
                <a:latin typeface=".VnTime" pitchFamily="34" charset="0"/>
              </a:rPr>
              <a:pPr/>
              <a:t>8</a:t>
            </a:fld>
            <a:endParaRPr lang="en-US" sz="1400">
              <a:solidFill>
                <a:schemeClr val="tx1"/>
              </a:solidFill>
              <a:latin typeface=".VnTime" pitchFamily="34" charset="0"/>
            </a:endParaRPr>
          </a:p>
        </p:txBody>
      </p:sp>
      <p:sp>
        <p:nvSpPr>
          <p:cNvPr id="16388" name="Rectangle 2"/>
          <p:cNvSpPr>
            <a:spLocks noChangeArrowheads="1"/>
          </p:cNvSpPr>
          <p:nvPr/>
        </p:nvSpPr>
        <p:spPr bwMode="auto">
          <a:xfrm>
            <a:off x="369888" y="609600"/>
            <a:ext cx="4286250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Nghỉ hè với bố</a:t>
            </a: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 ra biển chơi</a:t>
            </a: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Tưởng rằng biển nhỏ</a:t>
            </a: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Mà to bằng trời.</a:t>
            </a:r>
          </a:p>
        </p:txBody>
      </p:sp>
      <p:sp>
        <p:nvSpPr>
          <p:cNvPr id="16389" name="Rectangle 3"/>
          <p:cNvSpPr>
            <a:spLocks noChangeArrowheads="1"/>
          </p:cNvSpPr>
          <p:nvPr/>
        </p:nvSpPr>
        <p:spPr bwMode="auto">
          <a:xfrm>
            <a:off x="342900" y="3363913"/>
            <a:ext cx="4572000" cy="246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Như con sông lớn</a:t>
            </a: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Chỉ có một bờ</a:t>
            </a: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Bãi giằng với sóng</a:t>
            </a: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Chơi trò kéo co.</a:t>
            </a:r>
          </a:p>
        </p:txBody>
      </p:sp>
      <p:sp>
        <p:nvSpPr>
          <p:cNvPr id="16390" name="Text Box 14"/>
          <p:cNvSpPr txBox="1">
            <a:spLocks noChangeArrowheads="1"/>
          </p:cNvSpPr>
          <p:nvPr/>
        </p:nvSpPr>
        <p:spPr bwMode="auto">
          <a:xfrm>
            <a:off x="4656138" y="628650"/>
            <a:ext cx="3962400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Phì phò như bễ</a:t>
            </a: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Biển mệt thở rung</a:t>
            </a: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Còng giơ gọng vó</a:t>
            </a: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Định khiêng sóng lừng.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4621213" y="3363913"/>
            <a:ext cx="3962400" cy="246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Nghìn con sóng khỏe</a:t>
            </a: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Lon ta lon ton</a:t>
            </a: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Biển to lớn thế</a:t>
            </a: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Vẫn là trẻ con.</a:t>
            </a:r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228600" y="457200"/>
            <a:ext cx="29718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7416" name="TextBox 2"/>
          <p:cNvSpPr txBox="1">
            <a:spLocks noChangeArrowheads="1"/>
          </p:cNvSpPr>
          <p:nvPr/>
        </p:nvSpPr>
        <p:spPr bwMode="auto">
          <a:xfrm>
            <a:off x="2895600" y="3224212"/>
            <a:ext cx="580072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dáng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nhẹn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vẻ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81000" y="2466975"/>
            <a:ext cx="198120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+ phì phò</a:t>
            </a:r>
            <a:endParaRPr lang="en-US" sz="3200"/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981200" y="2466975"/>
            <a:ext cx="640080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thở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81000" y="1390650"/>
            <a:ext cx="1600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+ giằng:</a:t>
            </a:r>
            <a:endParaRPr lang="en-US" sz="320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981200" y="1390650"/>
            <a:ext cx="73152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kéo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81000" y="3228975"/>
            <a:ext cx="29622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+lon ta lon ton:</a:t>
            </a:r>
            <a:endParaRPr lang="en-US" sz="320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1" grpId="0"/>
      <p:bldP spid="17416" grpId="0"/>
      <p:bldP spid="2" grpId="0"/>
      <p:bldP spid="3" grpId="0"/>
      <p:bldP spid="4" grpId="0"/>
      <p:bldP spid="5" grpId="0"/>
      <p:bldP spid="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UIDATA" val="&lt;database version=&quot;10.0&quot;&gt;&lt;object type=&quot;1&quot; unique_id=&quot;10001&quot;&gt;&lt;object type=&quot;8&quot; unique_id=&quot;10538&quot;&gt;&lt;/object&gt;&lt;object type=&quot;2&quot; unique_id=&quot;10539&quot;&gt;&lt;object type=&quot;3&quot; unique_id=&quot;10541&quot;&gt;&lt;property id=&quot;20148&quot; value=&quot;5&quot;/&gt;&lt;property id=&quot;20300&quot; value=&quot;Slide 1&quot;/&gt;&lt;property id=&quot;20307&quot; value=&quot;257&quot;/&gt;&lt;/object&gt;&lt;object type=&quot;3&quot; unique_id=&quot;10542&quot;&gt;&lt;property id=&quot;20148&quot; value=&quot;5&quot;/&gt;&lt;property id=&quot;20300&quot; value=&quot;Slide 2&quot;/&gt;&lt;property id=&quot;20307&quot; value=&quot;258&quot;/&gt;&lt;/object&gt;&lt;object type=&quot;3&quot; unique_id=&quot;10543&quot;&gt;&lt;property id=&quot;20148&quot; value=&quot;5&quot;/&gt;&lt;property id=&quot;20300&quot; value=&quot;Slide 3&quot;/&gt;&lt;property id=&quot;20307&quot; value=&quot;259&quot;/&gt;&lt;/object&gt;&lt;object type=&quot;3&quot; unique_id=&quot;10549&quot;&gt;&lt;property id=&quot;20148&quot; value=&quot;5&quot;/&gt;&lt;property id=&quot;20300&quot; value=&quot;Slide 4&quot;/&gt;&lt;property id=&quot;20307&quot; value=&quot;265&quot;/&gt;&lt;/object&gt;&lt;object type=&quot;3&quot; unique_id=&quot;10550&quot;&gt;&lt;property id=&quot;20148&quot; value=&quot;5&quot;/&gt;&lt;property id=&quot;20300&quot; value=&quot;Slide 5&quot;/&gt;&lt;property id=&quot;20307&quot; value=&quot;266&quot;/&gt;&lt;/object&gt;&lt;object type=&quot;3&quot; unique_id=&quot;10551&quot;&gt;&lt;property id=&quot;20148&quot; value=&quot;5&quot;/&gt;&lt;property id=&quot;20300&quot; value=&quot;Slide 6&quot;/&gt;&lt;property id=&quot;20307&quot; value=&quot;267&quot;/&gt;&lt;/object&gt;&lt;object type=&quot;3&quot; unique_id=&quot;10553&quot;&gt;&lt;property id=&quot;20148&quot; value=&quot;5&quot;/&gt;&lt;property id=&quot;20300&quot; value=&quot;Slide 7&quot;/&gt;&lt;property id=&quot;20307&quot; value=&quot;269&quot;/&gt;&lt;/object&gt;&lt;object type=&quot;3&quot; unique_id=&quot;10554&quot;&gt;&lt;property id=&quot;20148&quot; value=&quot;5&quot;/&gt;&lt;property id=&quot;20300&quot; value=&quot;Slide 8&quot;/&gt;&lt;property id=&quot;20307&quot; value=&quot;270&quot;/&gt;&lt;/object&gt;&lt;object type=&quot;3&quot; unique_id=&quot;10555&quot;&gt;&lt;property id=&quot;20148&quot; value=&quot;5&quot;/&gt;&lt;property id=&quot;20300&quot; value=&quot;Slide 9&quot;/&gt;&lt;property id=&quot;20307&quot; value=&quot;271&quot;/&gt;&lt;/object&gt;&lt;object type=&quot;3&quot; unique_id=&quot;10556&quot;&gt;&lt;property id=&quot;20148&quot; value=&quot;5&quot;/&gt;&lt;property id=&quot;20300&quot; value=&quot;Slide 10&quot;/&gt;&lt;property id=&quot;20307&quot; value=&quot;272&quot;/&gt;&lt;/object&gt;&lt;object type=&quot;3&quot; unique_id=&quot;10558&quot;&gt;&lt;property id=&quot;20148&quot; value=&quot;5&quot;/&gt;&lt;property id=&quot;20300&quot; value=&quot;Slide 11&quot;/&gt;&lt;property id=&quot;20307&quot; value=&quot;274&quot;/&gt;&lt;/object&gt;&lt;object type=&quot;3&quot; unique_id=&quot;10559&quot;&gt;&lt;property id=&quot;20148&quot; value=&quot;5&quot;/&gt;&lt;property id=&quot;20300&quot; value=&quot;Slide 12&quot;/&gt;&lt;property id=&quot;20307&quot; value=&quot;275&quot;/&gt;&lt;/object&gt;&lt;object type=&quot;3&quot; unique_id=&quot;10560&quot;&gt;&lt;property id=&quot;20148&quot; value=&quot;5&quot;/&gt;&lt;property id=&quot;20300&quot; value=&quot;Slide 13&quot;/&gt;&lt;property id=&quot;20307&quot; value=&quot;276&quot;/&gt;&lt;/object&gt;&lt;object type=&quot;3&quot; unique_id=&quot;10561&quot;&gt;&lt;property id=&quot;20148&quot; value=&quot;5&quot;/&gt;&lt;property id=&quot;20300&quot; value=&quot;Slide 14&quot;/&gt;&lt;property id=&quot;20307&quot; value=&quot;277&quot;/&gt;&lt;/object&gt;&lt;object type=&quot;3&quot; unique_id=&quot;10562&quot;&gt;&lt;property id=&quot;20148&quot; value=&quot;5&quot;/&gt;&lt;property id=&quot;20300&quot; value=&quot;Slide 15&quot;/&gt;&lt;property id=&quot;20307&quot; value=&quot;278&quot;/&gt;&lt;/object&gt;&lt;object type=&quot;3&quot; unique_id=&quot;10564&quot;&gt;&lt;property id=&quot;20148&quot; value=&quot;5&quot;/&gt;&lt;property id=&quot;20300&quot; value=&quot;Slide 16&quot;/&gt;&lt;property id=&quot;20307&quot; value=&quot;280&quot;/&gt;&lt;/object&gt;&lt;object type=&quot;3&quot; unique_id=&quot;10565&quot;&gt;&lt;property id=&quot;20148&quot; value=&quot;5&quot;/&gt;&lt;property id=&quot;20300&quot; value=&quot;Slide 17&quot;/&gt;&lt;property id=&quot;20307&quot; value=&quot;281&quot;/&gt;&lt;/object&gt;&lt;object type=&quot;3&quot; unique_id=&quot;10566&quot;&gt;&lt;property id=&quot;20148&quot; value=&quot;5&quot;/&gt;&lt;property id=&quot;20300&quot; value=&quot;Slide 18&quot;/&gt;&lt;property id=&quot;20307&quot; value=&quot;282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618</Words>
  <Application>Microsoft Office PowerPoint</Application>
  <PresentationFormat>On-screen Show (4:3)</PresentationFormat>
  <Paragraphs>100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WIN7X64</dc:creator>
  <cp:lastModifiedBy>User</cp:lastModifiedBy>
  <cp:revision>9</cp:revision>
  <dcterms:created xsi:type="dcterms:W3CDTF">2016-03-15T13:57:19Z</dcterms:created>
  <dcterms:modified xsi:type="dcterms:W3CDTF">2018-02-23T06:16:52Z</dcterms:modified>
</cp:coreProperties>
</file>