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19"/>
  </p:notesMasterIdLst>
  <p:sldIdLst>
    <p:sldId id="267" r:id="rId2"/>
    <p:sldId id="271" r:id="rId3"/>
    <p:sldId id="320" r:id="rId4"/>
    <p:sldId id="330" r:id="rId5"/>
    <p:sldId id="295" r:id="rId6"/>
    <p:sldId id="257" r:id="rId7"/>
    <p:sldId id="285" r:id="rId8"/>
    <p:sldId id="331" r:id="rId9"/>
    <p:sldId id="332" r:id="rId10"/>
    <p:sldId id="310" r:id="rId11"/>
    <p:sldId id="347" r:id="rId12"/>
    <p:sldId id="288" r:id="rId13"/>
    <p:sldId id="311" r:id="rId14"/>
    <p:sldId id="346" r:id="rId15"/>
    <p:sldId id="287" r:id="rId16"/>
    <p:sldId id="291" r:id="rId17"/>
    <p:sldId id="348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0066FF"/>
    <a:srgbClr val="FFFF00"/>
    <a:srgbClr val="E6E48C"/>
    <a:srgbClr val="FB9BF0"/>
    <a:srgbClr val="FA8EED"/>
    <a:srgbClr val="F6ED7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7" autoAdjust="0"/>
    <p:restoredTop sz="94660"/>
  </p:normalViewPr>
  <p:slideViewPr>
    <p:cSldViewPr>
      <p:cViewPr varScale="1">
        <p:scale>
          <a:sx n="67" d="100"/>
          <a:sy n="67" d="100"/>
        </p:scale>
        <p:origin x="5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8330D64-09E8-4FAB-8EB5-EA48A712E289}" type="datetimeFigureOut">
              <a:rPr lang="en-US"/>
              <a:pPr>
                <a:defRPr/>
              </a:pPr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7D8BD51-C26E-40FD-8D99-1F56F9537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46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8BD51-C26E-40FD-8D99-1F56F95375A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9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2674B-DAE9-4569-8000-FBFBDEC99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8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81949-8384-4843-ABE4-3319D3E8B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2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ED504-7020-402A-88D2-320DAA4EA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75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CDFA1-8A4F-4F37-A3EB-06FA3F878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9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2D018-5740-4EE5-B490-C0D7FCE17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7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9E1DE-B635-40FD-9B06-147510F55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7788C-F7BE-4191-A411-4899BFDDA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8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D4FC4-7C87-4CDA-AB11-E3AE5DECA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CEB1D-537D-4524-A101-DA10F4535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7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E3017-4455-4BF6-9285-4154C7841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3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4EB92-9827-4EF9-BC4F-40E999525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5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71760-F2DF-42A6-B146-AA9A7494B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6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5268E5B-9065-4A72-BFA8-369A935DD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file:///L:\HA\VE%20THAM%20KG.wav" TargetMode="External"/><Relationship Id="rId1" Type="http://schemas.microsoft.com/office/2007/relationships/media" Target="file:///L:\HA\VE%20THAM%20KG.wav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8.xml"/><Relationship Id="rId7" Type="http://schemas.openxmlformats.org/officeDocument/2006/relationships/image" Target="../media/image9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gif"/><Relationship Id="rId5" Type="http://schemas.openxmlformats.org/officeDocument/2006/relationships/image" Target="../media/image8.jpeg"/><Relationship Id="rId10" Type="http://schemas.openxmlformats.org/officeDocument/2006/relationships/slide" Target="slide10.xml"/><Relationship Id="rId4" Type="http://schemas.openxmlformats.org/officeDocument/2006/relationships/slide" Target="slide7.xm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FF99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1018272pyifbwc5d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8" descr="1018272pyifbwc5d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762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9" descr="Book-09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21163"/>
            <a:ext cx="1676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1" descr="1097598lgcsepnny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886450"/>
            <a:ext cx="1752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2" descr="1097598lgcsepnny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886450"/>
            <a:ext cx="1828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3" descr="1097598lgcsepnny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886450"/>
            <a:ext cx="1828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4" descr="1097598lgcsepnny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43600"/>
            <a:ext cx="2286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35" descr="33715muwwyckzs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086225"/>
            <a:ext cx="6477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6" descr="33715muwwyckzs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6225"/>
            <a:ext cx="6477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1" name="WordArt 41"/>
          <p:cNvSpPr>
            <a:spLocks noChangeArrowheads="1" noChangeShapeType="1" noTextEdit="1"/>
          </p:cNvSpPr>
          <p:nvPr/>
        </p:nvSpPr>
        <p:spPr bwMode="auto">
          <a:xfrm>
            <a:off x="914400" y="152400"/>
            <a:ext cx="75819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kern="10" dirty="0" smtClean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b="1" kern="10" dirty="0" smtClean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 smtClean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600" b="1" kern="10" dirty="0" smtClean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3600" b="1" kern="10" dirty="0" smtClean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3600" b="1" kern="10" dirty="0">
              <a:ln w="9525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3" name="VE THAM KG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1310" y="1559684"/>
            <a:ext cx="5139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582" y="2967335"/>
            <a:ext cx="88248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spc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4000" b="1" cap="all" spc="0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ngữ</a:t>
            </a:r>
            <a:r>
              <a:rPr lang="en-US" sz="4000" b="1" cap="all" spc="0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về</a:t>
            </a:r>
            <a:r>
              <a:rPr lang="en-US" sz="4000" b="1" cap="all" spc="0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sông</a:t>
            </a:r>
            <a:r>
              <a:rPr lang="en-US" sz="4000" b="1" cap="all" spc="0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biển</a:t>
            </a:r>
            <a:endParaRPr lang="en-US" sz="4000" b="1" cap="all" spc="0" dirty="0" smtClean="0">
              <a:ln/>
              <a:solidFill>
                <a:schemeClr val="tx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4000" b="1" cap="all" dirty="0" err="1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b="1" cap="all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cap="all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cap="all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cap="all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cap="all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cap="all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b="1" cap="all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cap="all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cap="all" spc="0" dirty="0">
              <a:ln/>
              <a:solidFill>
                <a:schemeClr val="tx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2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2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23"/>
                </p:tgtEl>
              </p:cMediaNode>
            </p:audio>
          </p:childTnLst>
        </p:cTn>
      </p:par>
    </p:tnLst>
    <p:bldLst>
      <p:bldP spid="1229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7" descr="C:\Users\Singlecat\Desktop\thuc tap\tuan 25\anh dong suo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990600" y="5943600"/>
            <a:ext cx="571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Singlecat\Desktop\thuc tap\tuan 25\sông hươ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30921" y="5029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Hương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12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B9BF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0" y="599182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: Nối từ ở cột A với lời giải nghĩa phù hợp ở cột B 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2362200" y="3266182"/>
            <a:ext cx="6705600" cy="107721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2362200" y="4866382"/>
            <a:ext cx="6705600" cy="107721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Nơi đất trũng chứa nước,tương đối rộng và sâu, ở trong đất liền.</a:t>
            </a:r>
          </a:p>
        </p:txBody>
      </p:sp>
      <p:sp>
        <p:nvSpPr>
          <p:cNvPr id="25608" name="Text Box 11"/>
          <p:cNvSpPr txBox="1">
            <a:spLocks noChangeArrowheads="1"/>
          </p:cNvSpPr>
          <p:nvPr/>
        </p:nvSpPr>
        <p:spPr bwMode="auto">
          <a:xfrm>
            <a:off x="152400" y="3494782"/>
            <a:ext cx="1447800" cy="5847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</a:p>
        </p:txBody>
      </p:sp>
      <p:sp>
        <p:nvSpPr>
          <p:cNvPr id="25609" name="Text Box 12"/>
          <p:cNvSpPr txBox="1">
            <a:spLocks noChangeArrowheads="1"/>
          </p:cNvSpPr>
          <p:nvPr/>
        </p:nvSpPr>
        <p:spPr bwMode="auto">
          <a:xfrm>
            <a:off x="152400" y="5043607"/>
            <a:ext cx="1447800" cy="5847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</a:p>
        </p:txBody>
      </p:sp>
      <p:sp>
        <p:nvSpPr>
          <p:cNvPr id="25610" name="Text Box 14"/>
          <p:cNvSpPr txBox="1">
            <a:spLocks noChangeArrowheads="1"/>
          </p:cNvSpPr>
          <p:nvPr/>
        </p:nvSpPr>
        <p:spPr bwMode="auto">
          <a:xfrm>
            <a:off x="228600" y="2275582"/>
            <a:ext cx="1371600" cy="5847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914400" y="1665982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410200" y="1589782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1600200" y="2580382"/>
            <a:ext cx="762000" cy="2755612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3D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V="1">
            <a:off x="1600200" y="2580382"/>
            <a:ext cx="762000" cy="11430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3D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1600200" y="3875782"/>
            <a:ext cx="685800" cy="1460212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3D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0" y="-543818"/>
            <a:ext cx="17526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362200" y="2003256"/>
            <a:ext cx="6705600" cy="5847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 animBg="1"/>
      <p:bldP spid="10258" grpId="0" animBg="1"/>
      <p:bldP spid="102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8" descr="C:\Users\Singlecat\Desktop\thuc tap\tuan 25\hồ xuân hươ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9725"/>
            <a:ext cx="9144000" cy="53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2743200" y="2514599"/>
            <a:ext cx="365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Xuân Hương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8600" y="304800"/>
            <a:ext cx="8763000" cy="107721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Hồ là nơi 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đất trũng chứa nước</a:t>
            </a: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tương đối        rộng và 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sâu, ở trong đất liền.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Singlecat\Desktop\thuc tap\tuan 25\sông hươ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30921" y="50292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Hương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8600" y="304800"/>
            <a:ext cx="8763000" cy="107721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Nơi đất trũng chứa nước,tương đối rộng và sâu, ở trong đất liền.</a:t>
            </a:r>
            <a:endParaRPr lang="en-US" sz="32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9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381000" y="21336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Không được bơi ở đoạn sông này 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 3: Đặt câu hỏi cho phần in đậm trong câu sau: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402021" y="2123182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Không được bơi ở đoạn sông này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có nước xoáy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7463" name="Line 7"/>
          <p:cNvSpPr>
            <a:spLocks noChangeShapeType="1"/>
          </p:cNvSpPr>
          <p:nvPr/>
        </p:nvSpPr>
        <p:spPr bwMode="auto">
          <a:xfrm>
            <a:off x="1676400" y="1638300"/>
            <a:ext cx="1905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464" name="Line 8"/>
          <p:cNvSpPr>
            <a:spLocks noChangeShapeType="1"/>
          </p:cNvSpPr>
          <p:nvPr/>
        </p:nvSpPr>
        <p:spPr bwMode="auto">
          <a:xfrm>
            <a:off x="4038600" y="1676400"/>
            <a:ext cx="1981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6019800" y="3200399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381000" y="41148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sao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không được bơi ở đoạn sông này?</a:t>
            </a:r>
          </a:p>
        </p:txBody>
      </p:sp>
      <p:pic>
        <p:nvPicPr>
          <p:cNvPr id="26635" name="Picture 12" descr="1076442l03b3w328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276850"/>
            <a:ext cx="81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3" descr="1076442l03b3w328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5257800"/>
            <a:ext cx="81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527685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Câu hỏi vì sao được dùng khi ta muốn hỏi, cần một sự giải thích</a:t>
            </a:r>
            <a:endParaRPr lang="en-US" sz="32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44 L -3.33333E-6 0.1578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0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5" grpId="0"/>
      <p:bldP spid="147463" grpId="0" animBg="1"/>
      <p:bldP spid="147464" grpId="0" animBg="1"/>
      <p:bldP spid="147466" grpId="0"/>
      <p:bldP spid="14746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6E4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76200" y="149225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Bài 4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: Dựa theo cách giải thích trong truyện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Tinh, Thủy Tinh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, trả lời các câu hỏi sau:</a:t>
            </a:r>
          </a:p>
        </p:txBody>
      </p:sp>
      <p:sp>
        <p:nvSpPr>
          <p:cNvPr id="155657" name="Line 9"/>
          <p:cNvSpPr>
            <a:spLocks noChangeShapeType="1"/>
          </p:cNvSpPr>
          <p:nvPr/>
        </p:nvSpPr>
        <p:spPr bwMode="auto">
          <a:xfrm>
            <a:off x="3810000" y="2070100"/>
            <a:ext cx="480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658" name="Line 10"/>
          <p:cNvSpPr>
            <a:spLocks noChangeShapeType="1"/>
          </p:cNvSpPr>
          <p:nvPr/>
        </p:nvSpPr>
        <p:spPr bwMode="auto">
          <a:xfrm>
            <a:off x="228600" y="2514600"/>
            <a:ext cx="388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659" name="Line 11"/>
          <p:cNvSpPr>
            <a:spLocks noChangeShapeType="1"/>
          </p:cNvSpPr>
          <p:nvPr/>
        </p:nvSpPr>
        <p:spPr bwMode="auto">
          <a:xfrm>
            <a:off x="4419600" y="2514600"/>
            <a:ext cx="3200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152400" y="2782312"/>
            <a:ext cx="9032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a) Vì sao </a:t>
            </a:r>
            <a:r>
              <a:rPr lang="en-US" sz="32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Sơn Tinh lấy được Mị Nương?</a:t>
            </a:r>
          </a:p>
        </p:txBody>
      </p:sp>
      <p:sp>
        <p:nvSpPr>
          <p:cNvPr id="27657" name="Text Box 13"/>
          <p:cNvSpPr txBox="1">
            <a:spLocks noChangeArrowheads="1"/>
          </p:cNvSpPr>
          <p:nvPr/>
        </p:nvSpPr>
        <p:spPr bwMode="auto">
          <a:xfrm>
            <a:off x="152400" y="3758625"/>
            <a:ext cx="8972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b) Vì sao </a:t>
            </a:r>
            <a:r>
              <a:rPr lang="en-US" sz="32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Thủy Tinh dâng nước đánh Sơn Tinh?</a:t>
            </a:r>
          </a:p>
        </p:txBody>
      </p:sp>
      <p:sp>
        <p:nvSpPr>
          <p:cNvPr id="27658" name="Text Box 14"/>
          <p:cNvSpPr txBox="1">
            <a:spLocks noChangeArrowheads="1"/>
          </p:cNvSpPr>
          <p:nvPr/>
        </p:nvSpPr>
        <p:spPr bwMode="auto">
          <a:xfrm>
            <a:off x="152400" y="4688790"/>
            <a:ext cx="8972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c) Vì sao </a:t>
            </a:r>
            <a:r>
              <a:rPr lang="en-US" sz="32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ở nước ta có nạn lụt?</a:t>
            </a:r>
          </a:p>
        </p:txBody>
      </p:sp>
      <p:pic>
        <p:nvPicPr>
          <p:cNvPr id="27665" name="Picture 21" descr="1782675tih4sethg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22" descr="1782675tih4sethg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9525"/>
            <a:ext cx="7429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7" name="Text Box 14"/>
          <p:cNvSpPr txBox="1">
            <a:spLocks noChangeArrowheads="1"/>
          </p:cNvSpPr>
          <p:nvPr/>
        </p:nvSpPr>
        <p:spPr bwMode="auto">
          <a:xfrm>
            <a:off x="152398" y="5587425"/>
            <a:ext cx="89916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d) Vì sao </a:t>
            </a:r>
            <a:r>
              <a:rPr lang="en-US" sz="32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vua Hùng mở hội kén </a:t>
            </a:r>
            <a:r>
              <a:rPr lang="en-US" sz="320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rể ?</a:t>
            </a:r>
            <a:endParaRPr lang="en-US" sz="320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7" grpId="0" animBg="1"/>
      <p:bldP spid="155658" grpId="0" animBg="1"/>
      <p:bldP spid="155659" grpId="0" animBg="1"/>
      <p:bldP spid="27656" grpId="0"/>
      <p:bldP spid="27657" grpId="0"/>
      <p:bldP spid="27658" grpId="0"/>
      <p:bldP spid="276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6E4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63" name="Rectangle 15"/>
          <p:cNvSpPr>
            <a:spLocks noChangeArrowheads="1"/>
          </p:cNvSpPr>
          <p:nvPr/>
        </p:nvSpPr>
        <p:spPr bwMode="auto">
          <a:xfrm>
            <a:off x="232377" y="1447800"/>
            <a:ext cx="875922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665" name="Rectangle 17"/>
          <p:cNvSpPr>
            <a:spLocks noChangeArrowheads="1"/>
          </p:cNvSpPr>
          <p:nvPr/>
        </p:nvSpPr>
        <p:spPr bwMode="auto">
          <a:xfrm>
            <a:off x="232376" y="2732782"/>
            <a:ext cx="875922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b) Thủy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Tinh dâng nước đánh Sơn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Tinh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Thủy Tinh không lấy được Mị Nương.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668" name="Text Box 20"/>
          <p:cNvSpPr txBox="1">
            <a:spLocks noChangeArrowheads="1"/>
          </p:cNvSpPr>
          <p:nvPr/>
        </p:nvSpPr>
        <p:spPr bwMode="auto">
          <a:xfrm>
            <a:off x="232376" y="4028182"/>
            <a:ext cx="875922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Ở nước ta có nạn lụt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năm nào Thủy Tinh cũng dâng nước  lên để đánh Sơn Tinh.</a:t>
            </a:r>
          </a:p>
        </p:txBody>
      </p:sp>
      <p:pic>
        <p:nvPicPr>
          <p:cNvPr id="27665" name="Picture 21" descr="1782675tih4sethg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22" descr="1782675tih4sethg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9525"/>
            <a:ext cx="7429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7" name="Text Box 14"/>
          <p:cNvSpPr txBox="1">
            <a:spLocks noChangeArrowheads="1"/>
          </p:cNvSpPr>
          <p:nvPr/>
        </p:nvSpPr>
        <p:spPr bwMode="auto">
          <a:xfrm>
            <a:off x="228599" y="5338659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d) Vua Hùng mở hội kén rể</a:t>
            </a:r>
            <a:r>
              <a:rPr lang="en-US" sz="320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muốn tìm người chồng tài giỏi cho Mị Nương.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4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3" grpId="0"/>
      <p:bldP spid="155665" grpId="0"/>
      <p:bldP spid="155668" grpId="0"/>
      <p:bldP spid="276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C6F7FE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28600" y="254000"/>
            <a:ext cx="533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Ôn bài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cũ:</a:t>
            </a: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199697" y="1447800"/>
            <a:ext cx="8915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   Bài tập: Hãy chọn tên con vật thích hợp điền vào chỗ trống trong câu sau :</a:t>
            </a:r>
          </a:p>
          <a:p>
            <a:pPr>
              <a:spcBef>
                <a:spcPct val="50000"/>
              </a:spcBef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	- Dữ như ….. </a:t>
            </a:r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1981200" y="3971925"/>
            <a:ext cx="411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a) Hổ (cọp)</a:t>
            </a:r>
          </a:p>
        </p:txBody>
      </p:sp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1968500" y="4657725"/>
            <a:ext cx="411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b) Mèo</a:t>
            </a:r>
          </a:p>
        </p:txBody>
      </p:sp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1968500" y="5348288"/>
            <a:ext cx="411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c) Chuột</a:t>
            </a:r>
          </a:p>
        </p:txBody>
      </p:sp>
      <p:pic>
        <p:nvPicPr>
          <p:cNvPr id="14344" name="Picture 18" descr="755219ckwns085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9" descr="755219ckwns085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8200" y="-76200"/>
            <a:ext cx="6858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75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451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4" grpId="0"/>
      <p:bldP spid="126986" grpId="0"/>
      <p:bldP spid="126986" grpId="1"/>
      <p:bldP spid="126987" grpId="0"/>
      <p:bldP spid="1269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C6F7FE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228600" y="1447800"/>
            <a:ext cx="8915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    Bài tập: Hãy chọn tên con vật thích hợp điền vào chỗ trống trong câu sau :</a:t>
            </a:r>
          </a:p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	- Nhát như …… </a:t>
            </a:r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1981200" y="3438525"/>
            <a:ext cx="411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a) Hổ (cọp)</a:t>
            </a:r>
          </a:p>
        </p:txBody>
      </p:sp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1968500" y="4124325"/>
            <a:ext cx="411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b) Sói</a:t>
            </a:r>
          </a:p>
        </p:txBody>
      </p:sp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1968500" y="4814888"/>
            <a:ext cx="411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c) Thỏ</a:t>
            </a:r>
          </a:p>
        </p:txBody>
      </p:sp>
      <p:pic>
        <p:nvPicPr>
          <p:cNvPr id="15368" name="Picture 18" descr="755219ckwns085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9" descr="755219ckwns085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8200" y="28575"/>
            <a:ext cx="6858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75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01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4" grpId="0"/>
      <p:bldP spid="126986" grpId="0"/>
      <p:bldP spid="126987" grpId="0"/>
      <p:bldP spid="126988" grpId="0"/>
      <p:bldP spid="12698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C6F7FE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30814" y="2754298"/>
            <a:ext cx="609600" cy="5847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247815" y="2046982"/>
            <a:ext cx="767698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 dấu thích hợp vào ô trống</a:t>
            </a:r>
          </a:p>
          <a:p>
            <a:pPr>
              <a:spcBef>
                <a:spcPct val="50000"/>
              </a:spcBef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Em là học sinh trường Trần Quốc Thảo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1981200" y="3733800"/>
            <a:ext cx="411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Dấu phẩy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1968500" y="4419600"/>
            <a:ext cx="411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b) Dấu chấm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1" name="Picture 18" descr="755219ckwns085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9" descr="755219ckwns085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8200" y="-76200"/>
            <a:ext cx="6858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30814" y="2785645"/>
            <a:ext cx="609600" cy="584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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6984" grpId="0"/>
      <p:bldP spid="126986" grpId="0"/>
      <p:bldP spid="126987" grpId="0"/>
      <p:bldP spid="126987" grpId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bi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50" name="WordArt 6"/>
          <p:cNvSpPr>
            <a:spLocks noChangeArrowheads="1" noChangeShapeType="1" noTextEdit="1"/>
          </p:cNvSpPr>
          <p:nvPr/>
        </p:nvSpPr>
        <p:spPr bwMode="auto">
          <a:xfrm>
            <a:off x="1638300" y="1181100"/>
            <a:ext cx="6286500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8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8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48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8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8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4800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8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kern="10" dirty="0" err="1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4800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2514600" y="395893"/>
            <a:ext cx="472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rgbClr val="C6F7FE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3"/>
          <p:cNvSpPr txBox="1">
            <a:spLocks noChangeArrowheads="1"/>
          </p:cNvSpPr>
          <p:nvPr/>
        </p:nvSpPr>
        <p:spPr bwMode="auto">
          <a:xfrm>
            <a:off x="152400" y="76200"/>
            <a:ext cx="891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Bài 1: Điền vào chỗ trống các từ ngữ có tiếng </a:t>
            </a: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148" name="Group 7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85000466"/>
              </p:ext>
            </p:extLst>
          </p:nvPr>
        </p:nvGraphicFramePr>
        <p:xfrm>
          <a:off x="762000" y="609600"/>
          <a:ext cx="7696200" cy="3276600"/>
        </p:xfrm>
        <a:graphic>
          <a:graphicData uri="http://schemas.openxmlformats.org/drawingml/2006/table">
            <a:tbl>
              <a:tblPr/>
              <a:tblGrid>
                <a:gridCol w="3848100"/>
                <a:gridCol w="3848100"/>
              </a:tblGrid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biển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biển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3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30" name="Line 58"/>
          <p:cNvSpPr>
            <a:spLocks noChangeShapeType="1"/>
          </p:cNvSpPr>
          <p:nvPr/>
        </p:nvSpPr>
        <p:spPr bwMode="auto">
          <a:xfrm>
            <a:off x="2895600" y="555625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1" name="Line 59"/>
          <p:cNvSpPr>
            <a:spLocks noChangeShapeType="1"/>
          </p:cNvSpPr>
          <p:nvPr/>
        </p:nvSpPr>
        <p:spPr bwMode="auto">
          <a:xfrm>
            <a:off x="5257800" y="555625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2" name="Text Box 60"/>
          <p:cNvSpPr txBox="1">
            <a:spLocks noChangeArrowheads="1"/>
          </p:cNvSpPr>
          <p:nvPr/>
        </p:nvSpPr>
        <p:spPr bwMode="auto">
          <a:xfrm>
            <a:off x="4648200" y="1233488"/>
            <a:ext cx="2209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biển,</a:t>
            </a:r>
          </a:p>
        </p:txBody>
      </p:sp>
      <p:sp>
        <p:nvSpPr>
          <p:cNvPr id="3133" name="Text Box 61"/>
          <p:cNvSpPr txBox="1">
            <a:spLocks noChangeArrowheads="1"/>
          </p:cNvSpPr>
          <p:nvPr/>
        </p:nvSpPr>
        <p:spPr bwMode="auto">
          <a:xfrm>
            <a:off x="838200" y="12192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biển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3134" name="Text Box 62"/>
          <p:cNvSpPr txBox="1">
            <a:spLocks noChangeArrowheads="1"/>
          </p:cNvSpPr>
          <p:nvPr/>
        </p:nvSpPr>
        <p:spPr bwMode="auto">
          <a:xfrm>
            <a:off x="2667000" y="12192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xanh,</a:t>
            </a:r>
          </a:p>
        </p:txBody>
      </p:sp>
      <p:sp>
        <p:nvSpPr>
          <p:cNvPr id="3135" name="Text Box 63"/>
          <p:cNvSpPr txBox="1">
            <a:spLocks noChangeArrowheads="1"/>
          </p:cNvSpPr>
          <p:nvPr/>
        </p:nvSpPr>
        <p:spPr bwMode="auto">
          <a:xfrm>
            <a:off x="838200" y="17526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khơi,</a:t>
            </a:r>
          </a:p>
        </p:txBody>
      </p:sp>
      <p:sp>
        <p:nvSpPr>
          <p:cNvPr id="3136" name="Text Box 64"/>
          <p:cNvSpPr txBox="1">
            <a:spLocks noChangeArrowheads="1"/>
          </p:cNvSpPr>
          <p:nvPr/>
        </p:nvSpPr>
        <p:spPr bwMode="auto">
          <a:xfrm>
            <a:off x="2514600" y="17526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lớn,…</a:t>
            </a:r>
          </a:p>
        </p:txBody>
      </p:sp>
      <p:sp>
        <p:nvSpPr>
          <p:cNvPr id="3137" name="Text Box 65"/>
          <p:cNvSpPr txBox="1">
            <a:spLocks noChangeArrowheads="1"/>
          </p:cNvSpPr>
          <p:nvPr/>
        </p:nvSpPr>
        <p:spPr bwMode="auto">
          <a:xfrm>
            <a:off x="6553200" y="12192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nước </a:t>
            </a:r>
            <a:r>
              <a:rPr lang="en-US" sz="28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3139" name="Text Box 6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724400" y="1766888"/>
            <a:ext cx="2209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sóng </a:t>
            </a:r>
            <a:r>
              <a:rPr lang="en-US" sz="28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3140" name="Text Box 6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800600" y="2300288"/>
            <a:ext cx="2209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bãi </a:t>
            </a:r>
            <a:r>
              <a:rPr lang="en-US" sz="28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3141" name="Text Box 69"/>
          <p:cNvSpPr txBox="1">
            <a:spLocks noChangeArrowheads="1"/>
          </p:cNvSpPr>
          <p:nvPr/>
        </p:nvSpPr>
        <p:spPr bwMode="auto">
          <a:xfrm>
            <a:off x="6629400" y="17526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bờ </a:t>
            </a:r>
            <a:r>
              <a:rPr lang="en-US" sz="28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biển,</a:t>
            </a:r>
          </a:p>
        </p:txBody>
      </p:sp>
      <p:sp>
        <p:nvSpPr>
          <p:cNvPr id="3142" name="Text Box 7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800600" y="28194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cá </a:t>
            </a:r>
            <a:r>
              <a:rPr lang="en-US" sz="28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3143" name="Text Box 71"/>
          <p:cNvSpPr txBox="1">
            <a:spLocks noChangeArrowheads="1"/>
          </p:cNvSpPr>
          <p:nvPr/>
        </p:nvSpPr>
        <p:spPr bwMode="auto">
          <a:xfrm>
            <a:off x="6553200" y="22860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8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3144" name="Text Box 72"/>
          <p:cNvSpPr txBox="1">
            <a:spLocks noChangeArrowheads="1"/>
          </p:cNvSpPr>
          <p:nvPr/>
        </p:nvSpPr>
        <p:spPr bwMode="auto">
          <a:xfrm>
            <a:off x="4800600" y="33528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tôm </a:t>
            </a:r>
            <a:r>
              <a:rPr lang="en-US" sz="28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biển,</a:t>
            </a:r>
          </a:p>
        </p:txBody>
      </p:sp>
      <p:sp>
        <p:nvSpPr>
          <p:cNvPr id="3145" name="Text Box 73"/>
          <p:cNvSpPr txBox="1">
            <a:spLocks noChangeArrowheads="1"/>
          </p:cNvSpPr>
          <p:nvPr/>
        </p:nvSpPr>
        <p:spPr bwMode="auto">
          <a:xfrm>
            <a:off x="6553200" y="28194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cua </a:t>
            </a:r>
            <a:r>
              <a:rPr lang="en-US" sz="28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biển,</a:t>
            </a:r>
          </a:p>
        </p:txBody>
      </p:sp>
      <p:sp>
        <p:nvSpPr>
          <p:cNvPr id="3146" name="Text Box 74"/>
          <p:cNvSpPr txBox="1">
            <a:spLocks noChangeArrowheads="1"/>
          </p:cNvSpPr>
          <p:nvPr/>
        </p:nvSpPr>
        <p:spPr bwMode="auto">
          <a:xfrm>
            <a:off x="6553200" y="33528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gió </a:t>
            </a:r>
            <a:r>
              <a:rPr lang="en-US" sz="28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biển,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3149" name="Picture 77" descr="3595902013_2d24fc668e_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4343400" cy="2895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0" name="Picture 78" descr="biê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4343400" cy="2895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3" name="Picture 81" descr="sao biên đ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8763000" cy="2971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58" name="Line 86"/>
          <p:cNvSpPr>
            <a:spLocks noChangeShapeType="1"/>
          </p:cNvSpPr>
          <p:nvPr/>
        </p:nvSpPr>
        <p:spPr bwMode="auto">
          <a:xfrm>
            <a:off x="1447800" y="16256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>
            <a:off x="5257800" y="16637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>
            <a:off x="4953000" y="2184400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2" name="Line 90"/>
          <p:cNvSpPr>
            <a:spLocks noChangeShapeType="1"/>
          </p:cNvSpPr>
          <p:nvPr/>
        </p:nvSpPr>
        <p:spPr bwMode="auto">
          <a:xfrm>
            <a:off x="6629400" y="27178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3" name="Line 91"/>
          <p:cNvSpPr>
            <a:spLocks noChangeShapeType="1"/>
          </p:cNvSpPr>
          <p:nvPr/>
        </p:nvSpPr>
        <p:spPr bwMode="auto">
          <a:xfrm>
            <a:off x="4876800" y="32385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5" name="Line 93"/>
          <p:cNvSpPr>
            <a:spLocks noChangeShapeType="1"/>
          </p:cNvSpPr>
          <p:nvPr/>
        </p:nvSpPr>
        <p:spPr bwMode="auto">
          <a:xfrm>
            <a:off x="4953000" y="37719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6" name="Line 94"/>
          <p:cNvSpPr>
            <a:spLocks noChangeShapeType="1"/>
          </p:cNvSpPr>
          <p:nvPr/>
        </p:nvSpPr>
        <p:spPr bwMode="auto">
          <a:xfrm>
            <a:off x="6705600" y="32385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67" name="Picture 95" descr="cu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8839200" cy="2971800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8" name="Picture 96" descr="tô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949700"/>
            <a:ext cx="8839200" cy="2971800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1134597zrm8evkptm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950"/>
            <a:ext cx="762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</p:childTnLst>
        </p:cTn>
      </p:par>
    </p:tnLst>
    <p:bldLst>
      <p:bldP spid="3130" grpId="0" animBg="1"/>
      <p:bldP spid="3131" grpId="0" animBg="1"/>
      <p:bldP spid="3132" grpId="0"/>
      <p:bldP spid="3133" grpId="0"/>
      <p:bldP spid="3134" grpId="0"/>
      <p:bldP spid="3135" grpId="0"/>
      <p:bldP spid="3136" grpId="0"/>
      <p:bldP spid="3137" grpId="0"/>
      <p:bldP spid="3139" grpId="0"/>
      <p:bldP spid="3140" grpId="0"/>
      <p:bldP spid="3141" grpId="0"/>
      <p:bldP spid="3142" grpId="0"/>
      <p:bldP spid="3143" grpId="0"/>
      <p:bldP spid="3144" grpId="0"/>
      <p:bldP spid="3145" grpId="0"/>
      <p:bldP spid="3146" grpId="0"/>
      <p:bldP spid="3158" grpId="0" animBg="1"/>
      <p:bldP spid="3159" grpId="0" animBg="1"/>
      <p:bldP spid="3160" grpId="0" animBg="1"/>
      <p:bldP spid="3162" grpId="0" animBg="1"/>
      <p:bldP spid="3163" grpId="0" animBg="1"/>
      <p:bldP spid="3165" grpId="0" animBg="1"/>
      <p:bldP spid="31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47558ace_5_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0329" cy="6858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Box 11"/>
          <p:cNvSpPr txBox="1">
            <a:spLocks noChangeArrowheads="1"/>
          </p:cNvSpPr>
          <p:nvPr/>
        </p:nvSpPr>
        <p:spPr bwMode="auto">
          <a:xfrm>
            <a:off x="2971800" y="304800"/>
            <a:ext cx="228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 BIỂN</a:t>
            </a:r>
          </a:p>
        </p:txBody>
      </p:sp>
      <p:pic>
        <p:nvPicPr>
          <p:cNvPr id="4" name="Picture 10" descr="1134597zrm8evkpt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1134597zrm8evkptm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Beaches_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" y="-1"/>
            <a:ext cx="9130862" cy="683649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Box 12"/>
          <p:cNvSpPr txBox="1">
            <a:spLocks noChangeArrowheads="1"/>
          </p:cNvSpPr>
          <p:nvPr/>
        </p:nvSpPr>
        <p:spPr bwMode="auto">
          <a:xfrm>
            <a:off x="5943600" y="3352800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BÃI BIỂN</a:t>
            </a:r>
          </a:p>
        </p:txBody>
      </p:sp>
      <p:pic>
        <p:nvPicPr>
          <p:cNvPr id="4" name="Picture 10" descr="1134597zrm8evkpt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1134597zrm8evkptm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7" descr="1230432680_im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6096000" y="5334000"/>
            <a:ext cx="342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 BIỂN</a:t>
            </a:r>
          </a:p>
        </p:txBody>
      </p:sp>
      <p:pic>
        <p:nvPicPr>
          <p:cNvPr id="6" name="Picture 10" descr="1134597zrm8evkpt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134597zrm8evkptm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1917&quot;&gt;&lt;/object&gt;&lt;object type=&quot;2&quot; unique_id=&quot;11918&quot;&gt;&lt;object type=&quot;3&quot; unique_id=&quot;11919&quot;&gt;&lt;property id=&quot;20148&quot; value=&quot;5&quot;/&gt;&lt;property id=&quot;20300&quot; value=&quot;Slide 1&quot;/&gt;&lt;property id=&quot;20307&quot; value=&quot;267&quot;/&gt;&lt;/object&gt;&lt;object type=&quot;3&quot; unique_id=&quot;11921&quot;&gt;&lt;property id=&quot;20148&quot; value=&quot;5&quot;/&gt;&lt;property id=&quot;20300&quot; value=&quot;Slide 2&quot;/&gt;&lt;property id=&quot;20307&quot; value=&quot;271&quot;/&gt;&lt;/object&gt;&lt;object type=&quot;3&quot; unique_id=&quot;11922&quot;&gt;&lt;property id=&quot;20148&quot; value=&quot;5&quot;/&gt;&lt;property id=&quot;20300&quot; value=&quot;Slide 5&quot;/&gt;&lt;property id=&quot;20307&quot; value=&quot;295&quot;/&gt;&lt;/object&gt;&lt;object type=&quot;3&quot; unique_id=&quot;11923&quot;&gt;&lt;property id=&quot;20148&quot; value=&quot;5&quot;/&gt;&lt;property id=&quot;20300&quot; value=&quot;Slide 6&quot;/&gt;&lt;property id=&quot;20307&quot; value=&quot;257&quot;/&gt;&lt;/object&gt;&lt;object type=&quot;3&quot; unique_id=&quot;11924&quot;&gt;&lt;property id=&quot;20148&quot; value=&quot;5&quot;/&gt;&lt;property id=&quot;20300&quot; value=&quot;Slide 7&quot;/&gt;&lt;property id=&quot;20307&quot; value=&quot;285&quot;/&gt;&lt;/object&gt;&lt;object type=&quot;3&quot; unique_id=&quot;11925&quot;&gt;&lt;property id=&quot;20148&quot; value=&quot;5&quot;/&gt;&lt;property id=&quot;20300&quot; value=&quot;Slide 12&quot;/&gt;&lt;property id=&quot;20307&quot; value=&quot;288&quot;/&gt;&lt;/object&gt;&lt;object type=&quot;3&quot; unique_id=&quot;11926&quot;&gt;&lt;property id=&quot;20148&quot; value=&quot;5&quot;/&gt;&lt;property id=&quot;20300&quot; value=&quot;Slide 10&quot;/&gt;&lt;property id=&quot;20307&quot; value=&quot;310&quot;/&gt;&lt;/object&gt;&lt;object type=&quot;3&quot; unique_id=&quot;11927&quot;&gt;&lt;property id=&quot;20148&quot; value=&quot;5&quot;/&gt;&lt;property id=&quot;20300&quot; value=&quot;Slide 13&quot;/&gt;&lt;property id=&quot;20307&quot; value=&quot;311&quot;/&gt;&lt;/object&gt;&lt;object type=&quot;3&quot; unique_id=&quot;11929&quot;&gt;&lt;property id=&quot;20148&quot; value=&quot;5&quot;/&gt;&lt;property id=&quot;20300&quot; value=&quot;Slide 15&quot;/&gt;&lt;property id=&quot;20307&quot; value=&quot;287&quot;/&gt;&lt;/object&gt;&lt;object type=&quot;3&quot; unique_id=&quot;11930&quot;&gt;&lt;property id=&quot;20148&quot; value=&quot;5&quot;/&gt;&lt;property id=&quot;20300&quot; value=&quot;Slide 16&quot;/&gt;&lt;property id=&quot;20307&quot; value=&quot;291&quot;/&gt;&lt;/object&gt;&lt;object type=&quot;3&quot; unique_id=&quot;11950&quot;&gt;&lt;property id=&quot;20148&quot; value=&quot;5&quot;/&gt;&lt;property id=&quot;20300&quot; value=&quot;Slide 3&quot;/&gt;&lt;property id=&quot;20307&quot; value=&quot;320&quot;/&gt;&lt;/object&gt;&lt;object type=&quot;3&quot; unique_id=&quot;11951&quot;&gt;&lt;property id=&quot;20148&quot; value=&quot;5&quot;/&gt;&lt;property id=&quot;20300&quot; value=&quot;Slide 4&quot;/&gt;&lt;property id=&quot;20307&quot; value=&quot;330&quot;/&gt;&lt;/object&gt;&lt;object type=&quot;3&quot; unique_id=&quot;11952&quot;&gt;&lt;property id=&quot;20148&quot; value=&quot;5&quot;/&gt;&lt;property id=&quot;20300&quot; value=&quot;Slide 8&quot;/&gt;&lt;property id=&quot;20307&quot; value=&quot;331&quot;/&gt;&lt;/object&gt;&lt;object type=&quot;3&quot; unique_id=&quot;11953&quot;&gt;&lt;property id=&quot;20148&quot; value=&quot;5&quot;/&gt;&lt;property id=&quot;20300&quot; value=&quot;Slide 9&quot;/&gt;&lt;property id=&quot;20307&quot; value=&quot;332&quot;/&gt;&lt;/object&gt;&lt;object type=&quot;3&quot; unique_id=&quot;11955&quot;&gt;&lt;property id=&quot;20148&quot; value=&quot;5&quot;/&gt;&lt;property id=&quot;20300&quot; value=&quot;Slide 11&quot;/&gt;&lt;property id=&quot;20307&quot; value=&quot;347&quot;/&gt;&lt;/object&gt;&lt;object type=&quot;3&quot; unique_id=&quot;11957&quot;&gt;&lt;property id=&quot;20148&quot; value=&quot;5&quot;/&gt;&lt;property id=&quot;20300&quot; value=&quot;Slide 14&quot;/&gt;&lt;property id=&quot;20307&quot; value=&quot;346&quot;/&gt;&lt;/object&gt;&lt;object type=&quot;3&quot; unique_id=&quot;11958&quot;&gt;&lt;property id=&quot;20148&quot; value=&quot;5&quot;/&gt;&lt;property id=&quot;20300&quot; value=&quot;Slide 17&quot;/&gt;&lt;property id=&quot;20307&quot; value=&quot;34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4909</TotalTime>
  <Words>523</Words>
  <Application>Microsoft Office PowerPoint</Application>
  <PresentationFormat>On-screen Show (4:3)</PresentationFormat>
  <Paragraphs>74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THAMB - LOP HOC</cp:lastModifiedBy>
  <cp:revision>231</cp:revision>
  <dcterms:created xsi:type="dcterms:W3CDTF">2007-10-15T14:32:16Z</dcterms:created>
  <dcterms:modified xsi:type="dcterms:W3CDTF">2019-03-06T08:06:59Z</dcterms:modified>
</cp:coreProperties>
</file>