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9" r:id="rId5"/>
    <p:sldId id="258" r:id="rId6"/>
  </p:sldIdLst>
  <p:sldSz cx="9144000" cy="6858000" type="screen4x3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52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DEEAD-DF55-48A5-A667-634468C5E30B}" type="datetimeFigureOut">
              <a:rPr lang="en-US" smtClean="0"/>
              <a:pPr/>
              <a:t>3/6/2019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0E75E-C9E0-4263-A52B-77E81BC145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403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DEEAD-DF55-48A5-A667-634468C5E30B}" type="datetimeFigureOut">
              <a:rPr lang="en-US" smtClean="0"/>
              <a:pPr/>
              <a:t>3/6/2019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0E75E-C9E0-4263-A52B-77E81BC145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038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DEEAD-DF55-48A5-A667-634468C5E30B}" type="datetimeFigureOut">
              <a:rPr lang="en-US" smtClean="0"/>
              <a:pPr/>
              <a:t>3/6/2019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0E75E-C9E0-4263-A52B-77E81BC145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860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DEEAD-DF55-48A5-A667-634468C5E30B}" type="datetimeFigureOut">
              <a:rPr lang="en-US" smtClean="0"/>
              <a:pPr/>
              <a:t>3/6/2019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0E75E-C9E0-4263-A52B-77E81BC145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227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DEEAD-DF55-48A5-A667-634468C5E30B}" type="datetimeFigureOut">
              <a:rPr lang="en-US" smtClean="0"/>
              <a:pPr/>
              <a:t>3/6/2019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0E75E-C9E0-4263-A52B-77E81BC145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97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DEEAD-DF55-48A5-A667-634468C5E30B}" type="datetimeFigureOut">
              <a:rPr lang="en-US" smtClean="0"/>
              <a:pPr/>
              <a:t>3/6/2019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0E75E-C9E0-4263-A52B-77E81BC145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507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DEEAD-DF55-48A5-A667-634468C5E30B}" type="datetimeFigureOut">
              <a:rPr lang="en-US" smtClean="0"/>
              <a:pPr/>
              <a:t>3/6/2019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0E75E-C9E0-4263-A52B-77E81BC145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460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DEEAD-DF55-48A5-A667-634468C5E30B}" type="datetimeFigureOut">
              <a:rPr lang="en-US" smtClean="0"/>
              <a:pPr/>
              <a:t>3/6/2019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0E75E-C9E0-4263-A52B-77E81BC145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569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DEEAD-DF55-48A5-A667-634468C5E30B}" type="datetimeFigureOut">
              <a:rPr lang="en-US" smtClean="0"/>
              <a:pPr/>
              <a:t>3/6/2019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0E75E-C9E0-4263-A52B-77E81BC145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913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DEEAD-DF55-48A5-A667-634468C5E30B}" type="datetimeFigureOut">
              <a:rPr lang="en-US" smtClean="0"/>
              <a:pPr/>
              <a:t>3/6/2019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0E75E-C9E0-4263-A52B-77E81BC145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061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DEEAD-DF55-48A5-A667-634468C5E30B}" type="datetimeFigureOut">
              <a:rPr lang="en-US" smtClean="0"/>
              <a:pPr/>
              <a:t>3/6/2019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0E75E-C9E0-4263-A52B-77E81BC145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400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DEEAD-DF55-48A5-A667-634468C5E30B}" type="datetimeFigureOut">
              <a:rPr lang="en-US" smtClean="0"/>
              <a:pPr/>
              <a:t>3/6/2019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0E75E-C9E0-4263-A52B-77E81BC145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319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7" name="WordArt 11"/>
          <p:cNvSpPr>
            <a:spLocks noChangeArrowheads="1" noChangeShapeType="1" noTextEdit="1"/>
          </p:cNvSpPr>
          <p:nvPr/>
        </p:nvSpPr>
        <p:spPr bwMode="auto">
          <a:xfrm>
            <a:off x="1295400" y="1676400"/>
            <a:ext cx="6781800" cy="1524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Right"/>
              <a:lightRig rig="legacyFlat3" dir="b"/>
            </a:scene3d>
            <a:sp3d extrusionH="430200" prstMaterial="legacyMatte">
              <a:extrusionClr>
                <a:srgbClr val="FFFF99"/>
              </a:extrusionClr>
            </a:sp3d>
          </a:bodyPr>
          <a:lstStyle/>
          <a:p>
            <a:pPr algn="ctr"/>
            <a:endParaRPr lang="en-US" sz="1100" b="1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000000"/>
                  </a:gs>
                  <a:gs pos="20000">
                    <a:srgbClr val="0A128C"/>
                  </a:gs>
                  <a:gs pos="35001">
                    <a:srgbClr val="181CC7"/>
                  </a:gs>
                  <a:gs pos="44000">
                    <a:srgbClr val="7005D4"/>
                  </a:gs>
                  <a:gs pos="50000">
                    <a:srgbClr val="8C3D91"/>
                  </a:gs>
                  <a:gs pos="56000">
                    <a:srgbClr val="7005D4"/>
                  </a:gs>
                  <a:gs pos="64999">
                    <a:srgbClr val="181CC7"/>
                  </a:gs>
                  <a:gs pos="80000">
                    <a:srgbClr val="0A128C"/>
                  </a:gs>
                  <a:gs pos="100000">
                    <a:srgbClr val="000000"/>
                  </a:gs>
                </a:gsLst>
                <a:lin ang="5400000" scaled="1"/>
              </a:gradFill>
              <a:latin typeface="Times New Roman"/>
              <a:cs typeface="Times New Roman"/>
            </a:endParaRPr>
          </a:p>
        </p:txBody>
      </p:sp>
      <p:sp>
        <p:nvSpPr>
          <p:cNvPr id="2051" name="WordArt 12"/>
          <p:cNvSpPr>
            <a:spLocks noChangeArrowheads="1" noChangeShapeType="1" noTextEdit="1"/>
          </p:cNvSpPr>
          <p:nvPr/>
        </p:nvSpPr>
        <p:spPr bwMode="auto">
          <a:xfrm>
            <a:off x="1676400" y="2362200"/>
            <a:ext cx="60960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sy="50000" kx="2453608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Môn: Đạo đức</a:t>
            </a:r>
            <a:endParaRPr lang="en-US" sz="3600" b="1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sy="50000" kx="2453608" rotWithShape="0">
                  <a:srgbClr val="868686">
                    <a:alpha val="5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26988" y="-14288"/>
            <a:ext cx="9318625" cy="6837363"/>
            <a:chOff x="14" y="-9"/>
            <a:chExt cx="5781" cy="4329"/>
          </a:xfrm>
        </p:grpSpPr>
        <p:pic>
          <p:nvPicPr>
            <p:cNvPr id="2056" name="Picture 14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9" y="0"/>
              <a:ext cx="5736" cy="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7" name="Picture 15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-2127" y="2132"/>
              <a:ext cx="4329" cy="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8" name="Picture 16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4" y="4267"/>
              <a:ext cx="5736" cy="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9" name="Picture 17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3571" y="2132"/>
              <a:ext cx="4329" cy="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53" name="TextBox 12"/>
          <p:cNvSpPr txBox="1">
            <a:spLocks noChangeArrowheads="1"/>
          </p:cNvSpPr>
          <p:nvPr/>
        </p:nvSpPr>
        <p:spPr bwMode="auto">
          <a:xfrm>
            <a:off x="43107" y="228600"/>
            <a:ext cx="9144000" cy="130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PHÒNG GIÁO DỤC VÀ ĐÀO TẠO QUẬN LONG BIÊN</a:t>
            </a:r>
          </a:p>
          <a:p>
            <a:pPr algn="ctr">
              <a:lnSpc>
                <a:spcPct val="150000"/>
              </a:lnSpc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 TIỂU HỌC ÁI MỘ B</a:t>
            </a:r>
          </a:p>
        </p:txBody>
      </p:sp>
      <p:sp>
        <p:nvSpPr>
          <p:cNvPr id="2054" name="TextBox 13"/>
          <p:cNvSpPr txBox="1">
            <a:spLocks noChangeArrowheads="1"/>
          </p:cNvSpPr>
          <p:nvPr/>
        </p:nvSpPr>
        <p:spPr bwMode="auto">
          <a:xfrm>
            <a:off x="0" y="4614863"/>
            <a:ext cx="9220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40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40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4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4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4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4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4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055" name="TextBox 14"/>
          <p:cNvSpPr txBox="1">
            <a:spLocks noChangeArrowheads="1"/>
          </p:cNvSpPr>
          <p:nvPr/>
        </p:nvSpPr>
        <p:spPr bwMode="auto">
          <a:xfrm>
            <a:off x="609600" y="3773488"/>
            <a:ext cx="85344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LỚP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repeatCount="200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639633"/>
            <a:ext cx="88873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ô      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60760" y="685800"/>
            <a:ext cx="304800" cy="3693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0700" y="1219200"/>
            <a:ext cx="79191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cư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dến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5900" y="4736068"/>
            <a:ext cx="304800" cy="3693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60684" y="3038475"/>
            <a:ext cx="304800" cy="3693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45900" y="2025134"/>
            <a:ext cx="304800" cy="3693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60684" y="1265366"/>
            <a:ext cx="304800" cy="3693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65484" y="1948639"/>
            <a:ext cx="84218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Cư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bè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xóm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5484" y="2971800"/>
            <a:ext cx="84218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Cư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5484" y="4648200"/>
            <a:ext cx="84218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nếp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minh.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31116" y="4045803"/>
            <a:ext cx="304800" cy="3693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50700" y="3957935"/>
            <a:ext cx="8421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60684" y="1291524"/>
            <a:ext cx="316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73044" y="3044920"/>
            <a:ext cx="316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41088" y="4736068"/>
            <a:ext cx="316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88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639633"/>
            <a:ext cx="80289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5: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" y="235327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phim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bật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vi.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137160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3348335"/>
            <a:ext cx="78886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ốm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mệt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785" y="3962400"/>
            <a:ext cx="73212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khách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4648200"/>
            <a:ext cx="78454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đ)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cơm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Horizontal Scroll 9"/>
          <p:cNvSpPr/>
          <p:nvPr/>
        </p:nvSpPr>
        <p:spPr>
          <a:xfrm>
            <a:off x="2667000" y="5486400"/>
            <a:ext cx="3048000" cy="762000"/>
          </a:xfrm>
          <a:prstGeom prst="horizontalScrol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ĐOmh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vai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5996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8994" y="2590800"/>
            <a:ext cx="86933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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nghị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tiện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bật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994" y="990600"/>
            <a:ext cx="8693300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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mượn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gìn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cẩn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thận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8994" y="3657600"/>
            <a:ext cx="86933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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khẽ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chờ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627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1219200"/>
            <a:ext cx="8693300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Cử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nếp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minh.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cử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0626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60&quot;/&gt;&lt;/object&gt;&lt;object type=&quot;3&quot; unique_id=&quot;10004&quot;&gt;&lt;property id=&quot;20148&quot; value=&quot;5&quot;/&gt;&lt;property id=&quot;20300&quot; value=&quot;Slide 2&quot;/&gt;&lt;property id=&quot;20307&quot; value=&quot;256&quot;/&gt;&lt;/object&gt;&lt;object type=&quot;3&quot; unique_id=&quot;10005&quot;&gt;&lt;property id=&quot;20148&quot; value=&quot;5&quot;/&gt;&lt;property id=&quot;20300&quot; value=&quot;Slide 3&quot;/&gt;&lt;property id=&quot;20307&quot; value=&quot;257&quot;/&gt;&lt;/object&gt;&lt;object type=&quot;3&quot; unique_id=&quot;10006&quot;&gt;&lt;property id=&quot;20148&quot; value=&quot;5&quot;/&gt;&lt;property id=&quot;20300&quot; value=&quot;Slide 4&quot;/&gt;&lt;property id=&quot;20307&quot; value=&quot;259&quot;/&gt;&lt;/object&gt;&lt;object type=&quot;3&quot; unique_id=&quot;10007&quot;&gt;&lt;property id=&quot;20148&quot; value=&quot;5&quot;/&gt;&lt;property id=&quot;20300&quot; value=&quot;Slide 5&quot;/&gt;&lt;property id=&quot;20307&quot; value=&quot;258&quot;/&gt;&lt;/object&gt;&lt;/object&gt;&lt;object type=&quot;8&quot; unique_id=&quot;10014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360</Words>
  <Application>Microsoft Office PowerPoint</Application>
  <PresentationFormat>On-screen Show (4:3)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THAMB - LOP HOC</cp:lastModifiedBy>
  <cp:revision>7</cp:revision>
  <dcterms:created xsi:type="dcterms:W3CDTF">2018-03-02T01:55:05Z</dcterms:created>
  <dcterms:modified xsi:type="dcterms:W3CDTF">2019-03-06T08:15:43Z</dcterms:modified>
</cp:coreProperties>
</file>