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70" r:id="rId10"/>
    <p:sldId id="271" r:id="rId11"/>
    <p:sldId id="284" r:id="rId12"/>
    <p:sldId id="272" r:id="rId13"/>
    <p:sldId id="273" r:id="rId14"/>
  </p:sldIdLst>
  <p:sldSz cx="9144000" cy="6858000" type="screen4x3"/>
  <p:notesSz cx="6858000" cy="9144000"/>
  <p:custDataLst>
    <p:tags r:id="rId16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91" d="100"/>
          <a:sy n="91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18" Type="http://schemas.openxmlformats.org/officeDocument/2006/relationships/image" Target="../media/image71.wmf"/><Relationship Id="rId26" Type="http://schemas.openxmlformats.org/officeDocument/2006/relationships/image" Target="../media/image79.wmf"/><Relationship Id="rId3" Type="http://schemas.openxmlformats.org/officeDocument/2006/relationships/image" Target="../media/image56.emf"/><Relationship Id="rId21" Type="http://schemas.openxmlformats.org/officeDocument/2006/relationships/image" Target="../media/image74.emf"/><Relationship Id="rId34" Type="http://schemas.openxmlformats.org/officeDocument/2006/relationships/image" Target="../media/image87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70.wmf"/><Relationship Id="rId25" Type="http://schemas.openxmlformats.org/officeDocument/2006/relationships/image" Target="../media/image78.wmf"/><Relationship Id="rId33" Type="http://schemas.openxmlformats.org/officeDocument/2006/relationships/image" Target="../media/image86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20" Type="http://schemas.openxmlformats.org/officeDocument/2006/relationships/image" Target="../media/image73.emf"/><Relationship Id="rId29" Type="http://schemas.openxmlformats.org/officeDocument/2006/relationships/image" Target="../media/image82.wmf"/><Relationship Id="rId1" Type="http://schemas.openxmlformats.org/officeDocument/2006/relationships/image" Target="../media/image54.wmf"/><Relationship Id="rId6" Type="http://schemas.openxmlformats.org/officeDocument/2006/relationships/image" Target="../media/image59.emf"/><Relationship Id="rId11" Type="http://schemas.openxmlformats.org/officeDocument/2006/relationships/image" Target="../media/image64.wmf"/><Relationship Id="rId24" Type="http://schemas.openxmlformats.org/officeDocument/2006/relationships/image" Target="../media/image77.wmf"/><Relationship Id="rId32" Type="http://schemas.openxmlformats.org/officeDocument/2006/relationships/image" Target="../media/image85.wmf"/><Relationship Id="rId37" Type="http://schemas.openxmlformats.org/officeDocument/2006/relationships/image" Target="../media/image90.wmf"/><Relationship Id="rId5" Type="http://schemas.openxmlformats.org/officeDocument/2006/relationships/image" Target="../media/image58.emf"/><Relationship Id="rId15" Type="http://schemas.openxmlformats.org/officeDocument/2006/relationships/image" Target="../media/image68.wmf"/><Relationship Id="rId23" Type="http://schemas.openxmlformats.org/officeDocument/2006/relationships/image" Target="../media/image76.wmf"/><Relationship Id="rId28" Type="http://schemas.openxmlformats.org/officeDocument/2006/relationships/image" Target="../media/image81.wmf"/><Relationship Id="rId36" Type="http://schemas.openxmlformats.org/officeDocument/2006/relationships/image" Target="../media/image89.wmf"/><Relationship Id="rId10" Type="http://schemas.openxmlformats.org/officeDocument/2006/relationships/image" Target="../media/image63.wmf"/><Relationship Id="rId19" Type="http://schemas.openxmlformats.org/officeDocument/2006/relationships/image" Target="../media/image72.emf"/><Relationship Id="rId31" Type="http://schemas.openxmlformats.org/officeDocument/2006/relationships/image" Target="../media/image84.wmf"/><Relationship Id="rId4" Type="http://schemas.openxmlformats.org/officeDocument/2006/relationships/image" Target="../media/image57.emf"/><Relationship Id="rId9" Type="http://schemas.openxmlformats.org/officeDocument/2006/relationships/image" Target="../media/image62.wmf"/><Relationship Id="rId14" Type="http://schemas.openxmlformats.org/officeDocument/2006/relationships/image" Target="../media/image67.wmf"/><Relationship Id="rId22" Type="http://schemas.openxmlformats.org/officeDocument/2006/relationships/image" Target="../media/image75.emf"/><Relationship Id="rId27" Type="http://schemas.openxmlformats.org/officeDocument/2006/relationships/image" Target="../media/image80.wmf"/><Relationship Id="rId30" Type="http://schemas.openxmlformats.org/officeDocument/2006/relationships/image" Target="../media/image83.wmf"/><Relationship Id="rId35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5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1.wmf"/><Relationship Id="rId7" Type="http://schemas.openxmlformats.org/officeDocument/2006/relationships/image" Target="../media/image19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1.wmf"/><Relationship Id="rId7" Type="http://schemas.openxmlformats.org/officeDocument/2006/relationships/image" Target="../media/image22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6.wmf"/><Relationship Id="rId5" Type="http://schemas.openxmlformats.org/officeDocument/2006/relationships/image" Target="../media/image7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6.wmf"/><Relationship Id="rId5" Type="http://schemas.openxmlformats.org/officeDocument/2006/relationships/image" Target="../media/image19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C86D21-6B36-4E66-A3E0-21F27AFA4293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C208FD-557B-4FC2-91AB-09827407C32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61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61D4DD-6628-4F0D-9AFB-043376638500}" type="slidenum">
              <a:rPr lang="vi-V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E4D8-BBDE-45D0-BB6E-DD26B1B6021D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070D-E155-4F2D-B638-544669BE8AC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79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6619-08B7-4947-AF11-B92180E7265D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356A-7F5C-41A6-801F-66A2FB4E26E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16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2576-1DB8-42B0-ACCE-0C230CA7E9CD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29B34-EC08-45D9-A0C3-98E0AD4E4D1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61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8501-5554-498A-9BBB-9F0EE4308023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6196-A294-451B-95E9-A3C769149DE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030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6315-5EC7-4111-A5BB-85F6C43994D6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ACB6-68CB-4E28-9BE7-87614177BC3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73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D146-3B80-45C7-B5B2-5CC039C9E963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B21B-6485-45A5-99AA-526D3B623A3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191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72A8-BC48-4C79-8489-7D75B05D4442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D20E-19A9-44D5-A807-CC595AE122A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5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536C-2302-403A-918F-A27422CC1601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A626-E81B-4ED1-B4C1-39D8997DC5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56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037E-404D-42A7-B4CC-654880C7828B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1B15-FDAF-4EB4-B5D5-A28656E4BF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27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F872-5880-4540-A5CB-65C363F7EFDB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DCFD-9682-45E4-AF88-E1BFABC6F85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77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D276-720E-4E47-9F3E-7C28FD83C753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2150-F8ED-4A79-9820-0117E3D117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69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5A337-E1CD-4E62-89D9-DD018B1FCD61}" type="datetimeFigureOut">
              <a:rPr lang="vi-VN"/>
              <a:pPr>
                <a:defRPr/>
              </a:pPr>
              <a:t>25/02/2019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43169A-FB44-4102-BA71-9DB4350DAC2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33.emf"/><Relationship Id="rId3" Type="http://schemas.openxmlformats.org/officeDocument/2006/relationships/image" Target="../media/image21.jpg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46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7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1.jpg"/><Relationship Id="rId7" Type="http://schemas.openxmlformats.org/officeDocument/2006/relationships/image" Target="../media/image52.png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50.png"/><Relationship Id="rId10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77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3.bin"/><Relationship Id="rId18" Type="http://schemas.openxmlformats.org/officeDocument/2006/relationships/image" Target="../media/image60.wmf"/><Relationship Id="rId26" Type="http://schemas.openxmlformats.org/officeDocument/2006/relationships/image" Target="../media/image64.wmf"/><Relationship Id="rId39" Type="http://schemas.openxmlformats.org/officeDocument/2006/relationships/oleObject" Target="../embeddings/oleObject96.bin"/><Relationship Id="rId21" Type="http://schemas.openxmlformats.org/officeDocument/2006/relationships/oleObject" Target="../embeddings/oleObject87.bin"/><Relationship Id="rId34" Type="http://schemas.openxmlformats.org/officeDocument/2006/relationships/image" Target="../media/image68.wmf"/><Relationship Id="rId42" Type="http://schemas.openxmlformats.org/officeDocument/2006/relationships/image" Target="../media/image72.emf"/><Relationship Id="rId47" Type="http://schemas.openxmlformats.org/officeDocument/2006/relationships/oleObject" Target="../embeddings/oleObject100.bin"/><Relationship Id="rId50" Type="http://schemas.openxmlformats.org/officeDocument/2006/relationships/oleObject" Target="../embeddings/oleObject102.bin"/><Relationship Id="rId55" Type="http://schemas.openxmlformats.org/officeDocument/2006/relationships/image" Target="../media/image78.wmf"/><Relationship Id="rId63" Type="http://schemas.openxmlformats.org/officeDocument/2006/relationships/image" Target="../media/image82.wmf"/><Relationship Id="rId68" Type="http://schemas.openxmlformats.org/officeDocument/2006/relationships/oleObject" Target="../embeddings/oleObject111.bin"/><Relationship Id="rId76" Type="http://schemas.openxmlformats.org/officeDocument/2006/relationships/oleObject" Target="../embeddings/oleObject115.bin"/><Relationship Id="rId7" Type="http://schemas.openxmlformats.org/officeDocument/2006/relationships/oleObject" Target="../embeddings/oleObject80.bin"/><Relationship Id="rId71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emf"/><Relationship Id="rId29" Type="http://schemas.openxmlformats.org/officeDocument/2006/relationships/oleObject" Target="../embeddings/oleObject91.bin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63.wmf"/><Relationship Id="rId32" Type="http://schemas.openxmlformats.org/officeDocument/2006/relationships/image" Target="../media/image67.wmf"/><Relationship Id="rId37" Type="http://schemas.openxmlformats.org/officeDocument/2006/relationships/oleObject" Target="../embeddings/oleObject95.bin"/><Relationship Id="rId40" Type="http://schemas.openxmlformats.org/officeDocument/2006/relationships/image" Target="../media/image71.wmf"/><Relationship Id="rId45" Type="http://schemas.openxmlformats.org/officeDocument/2006/relationships/oleObject" Target="../embeddings/oleObject99.bin"/><Relationship Id="rId53" Type="http://schemas.openxmlformats.org/officeDocument/2006/relationships/image" Target="../media/image77.wmf"/><Relationship Id="rId58" Type="http://schemas.openxmlformats.org/officeDocument/2006/relationships/oleObject" Target="../embeddings/oleObject106.bin"/><Relationship Id="rId66" Type="http://schemas.openxmlformats.org/officeDocument/2006/relationships/oleObject" Target="../embeddings/oleObject110.bin"/><Relationship Id="rId74" Type="http://schemas.openxmlformats.org/officeDocument/2006/relationships/oleObject" Target="../embeddings/oleObject114.bin"/><Relationship Id="rId79" Type="http://schemas.openxmlformats.org/officeDocument/2006/relationships/image" Target="../media/image90.wmf"/><Relationship Id="rId5" Type="http://schemas.openxmlformats.org/officeDocument/2006/relationships/oleObject" Target="../embeddings/oleObject79.bin"/><Relationship Id="rId61" Type="http://schemas.openxmlformats.org/officeDocument/2006/relationships/image" Target="../media/image81.wmf"/><Relationship Id="rId10" Type="http://schemas.openxmlformats.org/officeDocument/2006/relationships/image" Target="../media/image56.emf"/><Relationship Id="rId19" Type="http://schemas.openxmlformats.org/officeDocument/2006/relationships/oleObject" Target="../embeddings/oleObject86.bin"/><Relationship Id="rId31" Type="http://schemas.openxmlformats.org/officeDocument/2006/relationships/oleObject" Target="../embeddings/oleObject92.bin"/><Relationship Id="rId44" Type="http://schemas.openxmlformats.org/officeDocument/2006/relationships/image" Target="../media/image73.emf"/><Relationship Id="rId52" Type="http://schemas.openxmlformats.org/officeDocument/2006/relationships/oleObject" Target="../embeddings/oleObject103.bin"/><Relationship Id="rId60" Type="http://schemas.openxmlformats.org/officeDocument/2006/relationships/oleObject" Target="../embeddings/oleObject107.bin"/><Relationship Id="rId65" Type="http://schemas.openxmlformats.org/officeDocument/2006/relationships/image" Target="../media/image83.wmf"/><Relationship Id="rId73" Type="http://schemas.openxmlformats.org/officeDocument/2006/relationships/image" Target="../media/image87.wmf"/><Relationship Id="rId78" Type="http://schemas.openxmlformats.org/officeDocument/2006/relationships/oleObject" Target="../embeddings/oleObject116.bin"/><Relationship Id="rId81" Type="http://schemas.openxmlformats.org/officeDocument/2006/relationships/image" Target="../media/image92.gif"/><Relationship Id="rId4" Type="http://schemas.openxmlformats.org/officeDocument/2006/relationships/audio" Target="../media/audio3.wav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58.e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90.bin"/><Relationship Id="rId30" Type="http://schemas.openxmlformats.org/officeDocument/2006/relationships/image" Target="../media/image66.wmf"/><Relationship Id="rId35" Type="http://schemas.openxmlformats.org/officeDocument/2006/relationships/oleObject" Target="../embeddings/oleObject94.bin"/><Relationship Id="rId43" Type="http://schemas.openxmlformats.org/officeDocument/2006/relationships/oleObject" Target="../embeddings/oleObject98.bin"/><Relationship Id="rId48" Type="http://schemas.openxmlformats.org/officeDocument/2006/relationships/image" Target="../media/image75.emf"/><Relationship Id="rId56" Type="http://schemas.openxmlformats.org/officeDocument/2006/relationships/oleObject" Target="../embeddings/oleObject105.bin"/><Relationship Id="rId64" Type="http://schemas.openxmlformats.org/officeDocument/2006/relationships/oleObject" Target="../embeddings/oleObject109.bin"/><Relationship Id="rId69" Type="http://schemas.openxmlformats.org/officeDocument/2006/relationships/image" Target="../media/image85.wmf"/><Relationship Id="rId77" Type="http://schemas.openxmlformats.org/officeDocument/2006/relationships/image" Target="../media/image89.wmf"/><Relationship Id="rId8" Type="http://schemas.openxmlformats.org/officeDocument/2006/relationships/image" Target="../media/image55.wmf"/><Relationship Id="rId51" Type="http://schemas.openxmlformats.org/officeDocument/2006/relationships/image" Target="../media/image76.wmf"/><Relationship Id="rId72" Type="http://schemas.openxmlformats.org/officeDocument/2006/relationships/oleObject" Target="../embeddings/oleObject113.bin"/><Relationship Id="rId80" Type="http://schemas.openxmlformats.org/officeDocument/2006/relationships/image" Target="../media/image91.png"/><Relationship Id="rId3" Type="http://schemas.openxmlformats.org/officeDocument/2006/relationships/audio" Target="../media/audio2.wav"/><Relationship Id="rId12" Type="http://schemas.openxmlformats.org/officeDocument/2006/relationships/image" Target="../media/image57.e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33" Type="http://schemas.openxmlformats.org/officeDocument/2006/relationships/oleObject" Target="../embeddings/oleObject93.bin"/><Relationship Id="rId38" Type="http://schemas.openxmlformats.org/officeDocument/2006/relationships/image" Target="../media/image70.wmf"/><Relationship Id="rId46" Type="http://schemas.openxmlformats.org/officeDocument/2006/relationships/image" Target="../media/image74.emf"/><Relationship Id="rId59" Type="http://schemas.openxmlformats.org/officeDocument/2006/relationships/image" Target="../media/image80.wmf"/><Relationship Id="rId67" Type="http://schemas.openxmlformats.org/officeDocument/2006/relationships/image" Target="../media/image84.wmf"/><Relationship Id="rId20" Type="http://schemas.openxmlformats.org/officeDocument/2006/relationships/image" Target="../media/image61.wmf"/><Relationship Id="rId41" Type="http://schemas.openxmlformats.org/officeDocument/2006/relationships/oleObject" Target="../embeddings/oleObject97.bin"/><Relationship Id="rId54" Type="http://schemas.openxmlformats.org/officeDocument/2006/relationships/oleObject" Target="../embeddings/oleObject104.bin"/><Relationship Id="rId62" Type="http://schemas.openxmlformats.org/officeDocument/2006/relationships/oleObject" Target="../embeddings/oleObject108.bin"/><Relationship Id="rId70" Type="http://schemas.openxmlformats.org/officeDocument/2006/relationships/oleObject" Target="../embeddings/oleObject112.bin"/><Relationship Id="rId75" Type="http://schemas.openxmlformats.org/officeDocument/2006/relationships/image" Target="../media/image8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65.wmf"/><Relationship Id="rId36" Type="http://schemas.openxmlformats.org/officeDocument/2006/relationships/image" Target="../media/image69.wmf"/><Relationship Id="rId49" Type="http://schemas.openxmlformats.org/officeDocument/2006/relationships/oleObject" Target="../embeddings/oleObject101.bin"/><Relationship Id="rId57" Type="http://schemas.openxmlformats.org/officeDocument/2006/relationships/image" Target="../media/image7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8.jpg"/><Relationship Id="rId7" Type="http://schemas.openxmlformats.org/officeDocument/2006/relationships/image" Target="../media/image4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3" Type="http://schemas.openxmlformats.org/officeDocument/2006/relationships/image" Target="../media/image8.jp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21.jpg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8.bin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9.wmf"/><Relationship Id="rId15" Type="http://schemas.openxmlformats.org/officeDocument/2006/relationships/image" Target="../media/image18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8.jpg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24.jpe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3.wmf"/><Relationship Id="rId5" Type="http://schemas.openxmlformats.org/officeDocument/2006/relationships/image" Target="../media/image9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27.emf"/><Relationship Id="rId4" Type="http://schemas.openxmlformats.org/officeDocument/2006/relationships/image" Target="../media/image21.jpg"/><Relationship Id="rId9" Type="http://schemas.openxmlformats.org/officeDocument/2006/relationships/oleObject" Target="../embeddings/oleObject5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6375" y="1341438"/>
            <a:ext cx="6400800" cy="2039937"/>
          </a:xfrm>
        </p:spPr>
        <p:txBody>
          <a:bodyPr/>
          <a:lstStyle/>
          <a:p>
            <a:pPr eaLnBrk="1" hangingPunct="1"/>
            <a:r>
              <a:rPr lang="en-US" altLang="en-US" sz="4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eaLnBrk="1" hangingPunct="1"/>
            <a:r>
              <a:rPr lang="en-US" altLang="en-US" sz="4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nhân phân số</a:t>
            </a:r>
            <a:r>
              <a:rPr lang="en-US" altLang="en-US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Picture 12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789363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459288"/>
            <a:ext cx="1557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437063"/>
            <a:ext cx="15573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40125"/>
            <a:ext cx="15573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vist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7"/>
          <p:cNvGraphicFramePr>
            <a:graphicFrameLocks noChangeAspect="1"/>
          </p:cNvGraphicFramePr>
          <p:nvPr/>
        </p:nvGraphicFramePr>
        <p:xfrm>
          <a:off x="1951038" y="2895600"/>
          <a:ext cx="220821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4" imgW="382680" imgH="301680" progId="Equation.3">
                  <p:embed/>
                </p:oleObj>
              </mc:Choice>
              <mc:Fallback>
                <p:oleObj name="Equation" r:id="rId4" imgW="382680" imgH="3016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2895600"/>
                        <a:ext cx="220821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03238" y="1676400"/>
            <a:ext cx="21796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Bài 1: Tính</a:t>
            </a:r>
            <a:r>
              <a:rPr lang="en-US" altLang="en-US" sz="2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31838" y="5257800"/>
            <a:ext cx="5524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d/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84238" y="3200400"/>
            <a:ext cx="5524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c/ </a:t>
            </a:r>
          </a:p>
        </p:txBody>
      </p:sp>
      <p:graphicFrame>
        <p:nvGraphicFramePr>
          <p:cNvPr id="6" name="Object 48"/>
          <p:cNvGraphicFramePr>
            <a:graphicFrameLocks noChangeAspect="1"/>
          </p:cNvGraphicFramePr>
          <p:nvPr/>
        </p:nvGraphicFramePr>
        <p:xfrm>
          <a:off x="1874838" y="4876800"/>
          <a:ext cx="2001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6" imgW="382680" imgH="301680" progId="Equation.3">
                  <p:embed/>
                </p:oleObj>
              </mc:Choice>
              <mc:Fallback>
                <p:oleObj name="Equation" r:id="rId6" imgW="382680" imgH="3016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4876800"/>
                        <a:ext cx="2001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"/>
          <p:cNvGraphicFramePr>
            <a:graphicFrameLocks noChangeAspect="1"/>
          </p:cNvGraphicFramePr>
          <p:nvPr/>
        </p:nvGraphicFramePr>
        <p:xfrm>
          <a:off x="6065838" y="2895600"/>
          <a:ext cx="17494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8" imgW="317520" imgH="301680" progId="Equation.3">
                  <p:embed/>
                </p:oleObj>
              </mc:Choice>
              <mc:Fallback>
                <p:oleObj name="Equation" r:id="rId8" imgW="317520" imgH="3016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95600"/>
                        <a:ext cx="17494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0"/>
          <p:cNvGraphicFramePr>
            <a:graphicFrameLocks noChangeAspect="1"/>
          </p:cNvGraphicFramePr>
          <p:nvPr/>
        </p:nvGraphicFramePr>
        <p:xfrm>
          <a:off x="3932238" y="4800600"/>
          <a:ext cx="2859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10" imgW="529200" imgH="301680" progId="Equation.3">
                  <p:embed/>
                </p:oleObj>
              </mc:Choice>
              <mc:Fallback>
                <p:oleObj name="Equation" r:id="rId10" imgW="529200" imgH="3016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4800600"/>
                        <a:ext cx="28590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1"/>
          <p:cNvGraphicFramePr>
            <a:graphicFrameLocks noChangeAspect="1"/>
          </p:cNvGraphicFramePr>
          <p:nvPr/>
        </p:nvGraphicFramePr>
        <p:xfrm>
          <a:off x="4084638" y="2895600"/>
          <a:ext cx="19335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12" imgW="358200" imgH="301680" progId="Equation.3">
                  <p:embed/>
                </p:oleObj>
              </mc:Choice>
              <mc:Fallback>
                <p:oleObj name="Equation" r:id="rId12" imgW="358200" imgH="3016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895600"/>
                        <a:ext cx="193357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22"/>
          <p:cNvSpPr>
            <a:spLocks noChangeArrowheads="1"/>
          </p:cNvSpPr>
          <p:nvPr/>
        </p:nvSpPr>
        <p:spPr bwMode="auto">
          <a:xfrm>
            <a:off x="503238" y="1676400"/>
            <a:ext cx="21796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588285"/>
              </p:ext>
            </p:extLst>
          </p:nvPr>
        </p:nvGraphicFramePr>
        <p:xfrm>
          <a:off x="986409" y="1255440"/>
          <a:ext cx="2786062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3" imgW="482400" imgH="393480" progId="Equation.3">
                  <p:embed/>
                </p:oleObj>
              </mc:Choice>
              <mc:Fallback>
                <p:oleObj name="Equation" r:id="rId3" imgW="482400" imgH="393480" progId="Equation.3">
                  <p:embed/>
                  <p:pic>
                    <p:nvPicPr>
                      <p:cNvPr id="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409" y="1255440"/>
                        <a:ext cx="2786062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3238" y="188640"/>
            <a:ext cx="3924746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800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2800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2800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0542" y="3770040"/>
            <a:ext cx="5524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endParaRPr lang="en-US" altLang="en-US" sz="3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08534" y="1712640"/>
            <a:ext cx="5524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endParaRPr lang="en-US" altLang="en-US" sz="3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72638"/>
              </p:ext>
            </p:extLst>
          </p:nvPr>
        </p:nvGraphicFramePr>
        <p:xfrm>
          <a:off x="908050" y="3249340"/>
          <a:ext cx="290740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5" imgW="596880" imgH="393480" progId="Equation.3">
                  <p:embed/>
                </p:oleObj>
              </mc:Choice>
              <mc:Fallback>
                <p:oleObj name="Equation" r:id="rId5" imgW="596880" imgH="393480" progId="Equation.3">
                  <p:embed/>
                  <p:pic>
                    <p:nvPicPr>
                      <p:cNvPr id="6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249340"/>
                        <a:ext cx="290740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17685"/>
              </p:ext>
            </p:extLst>
          </p:nvPr>
        </p:nvGraphicFramePr>
        <p:xfrm>
          <a:off x="8297986" y="3242991"/>
          <a:ext cx="10985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7" imgW="203040" imgH="393480" progId="Equation.3">
                  <p:embed/>
                </p:oleObj>
              </mc:Choice>
              <mc:Fallback>
                <p:oleObj name="Equation" r:id="rId7" imgW="203040" imgH="393480" progId="Equation.3">
                  <p:embed/>
                  <p:pic>
                    <p:nvPicPr>
                      <p:cNvPr id="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986" y="3242991"/>
                        <a:ext cx="109855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865948"/>
              </p:ext>
            </p:extLst>
          </p:nvPr>
        </p:nvGraphicFramePr>
        <p:xfrm>
          <a:off x="5955506" y="1206227"/>
          <a:ext cx="1779588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9" imgW="330120" imgH="393480" progId="Equation.3">
                  <p:embed/>
                </p:oleObj>
              </mc:Choice>
              <mc:Fallback>
                <p:oleObj name="Equation" r:id="rId9" imgW="330120" imgH="393480" progId="Equation.3">
                  <p:embed/>
                  <p:pic>
                    <p:nvPicPr>
                      <p:cNvPr id="9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506" y="1206227"/>
                        <a:ext cx="1779588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557513"/>
              </p:ext>
            </p:extLst>
          </p:nvPr>
        </p:nvGraphicFramePr>
        <p:xfrm>
          <a:off x="3507234" y="1255440"/>
          <a:ext cx="2648942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11" imgW="482400" imgH="393480" progId="Equation.3">
                  <p:embed/>
                </p:oleObj>
              </mc:Choice>
              <mc:Fallback>
                <p:oleObj name="Equation" r:id="rId11" imgW="482400" imgH="393480" progId="Equation.3">
                  <p:embed/>
                  <p:pic>
                    <p:nvPicPr>
                      <p:cNvPr id="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234" y="1255440"/>
                        <a:ext cx="2648942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300756"/>
              </p:ext>
            </p:extLst>
          </p:nvPr>
        </p:nvGraphicFramePr>
        <p:xfrm>
          <a:off x="7735094" y="1206227"/>
          <a:ext cx="1388764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13" imgW="330120" imgH="393480" progId="Equation.3">
                  <p:embed/>
                </p:oleObj>
              </mc:Choice>
              <mc:Fallback>
                <p:oleObj name="Equation" r:id="rId13" imgW="330120" imgH="393480" progId="Equation.3">
                  <p:embed/>
                  <p:pic>
                    <p:nvPicPr>
                      <p:cNvPr id="16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094" y="1206227"/>
                        <a:ext cx="1388764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56922"/>
              </p:ext>
            </p:extLst>
          </p:nvPr>
        </p:nvGraphicFramePr>
        <p:xfrm>
          <a:off x="3504754" y="3193778"/>
          <a:ext cx="2795438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15" imgW="533160" imgH="393480" progId="Equation.3">
                  <p:embed/>
                </p:oleObj>
              </mc:Choice>
              <mc:Fallback>
                <p:oleObj name="Equation" r:id="rId15" imgW="533160" imgH="393480" progId="Equation.3">
                  <p:embed/>
                  <p:pic>
                    <p:nvPicPr>
                      <p:cNvPr id="1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754" y="3193778"/>
                        <a:ext cx="2795438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883741"/>
              </p:ext>
            </p:extLst>
          </p:nvPr>
        </p:nvGraphicFramePr>
        <p:xfrm>
          <a:off x="6075561" y="3168378"/>
          <a:ext cx="252888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17" imgW="482400" imgH="393480" progId="Equation.3">
                  <p:embed/>
                </p:oleObj>
              </mc:Choice>
              <mc:Fallback>
                <p:oleObj name="Equation" r:id="rId17" imgW="482400" imgH="393480" progId="Equation.3">
                  <p:embed/>
                  <p:pic>
                    <p:nvPicPr>
                      <p:cNvPr id="2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561" y="3168378"/>
                        <a:ext cx="2528887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23528" y="5686846"/>
            <a:ext cx="5524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endParaRPr lang="en-US" altLang="en-US" sz="3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1388"/>
              </p:ext>
            </p:extLst>
          </p:nvPr>
        </p:nvGraphicFramePr>
        <p:xfrm>
          <a:off x="1185863" y="5165725"/>
          <a:ext cx="201798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Equation" r:id="rId19" imgW="482400" imgH="393480" progId="Equation.3">
                  <p:embed/>
                </p:oleObj>
              </mc:Choice>
              <mc:Fallback>
                <p:oleObj name="Equation" r:id="rId19" imgW="482400" imgH="393480" progId="Equation.3">
                  <p:embed/>
                  <p:pic>
                    <p:nvPicPr>
                      <p:cNvPr id="13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5165725"/>
                        <a:ext cx="201798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14858"/>
              </p:ext>
            </p:extLst>
          </p:nvPr>
        </p:nvGraphicFramePr>
        <p:xfrm>
          <a:off x="7380312" y="5013176"/>
          <a:ext cx="64807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tion" r:id="rId21" imgW="203040" imgH="393480" progId="Equation.3">
                  <p:embed/>
                </p:oleObj>
              </mc:Choice>
              <mc:Fallback>
                <p:oleObj name="Equation" r:id="rId21" imgW="203040" imgH="393480" progId="Equation.3">
                  <p:embed/>
                  <p:pic>
                    <p:nvPicPr>
                      <p:cNvPr id="15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5013176"/>
                        <a:ext cx="648072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95718"/>
              </p:ext>
            </p:extLst>
          </p:nvPr>
        </p:nvGraphicFramePr>
        <p:xfrm>
          <a:off x="2987824" y="5034383"/>
          <a:ext cx="2528888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23" imgW="482400" imgH="393480" progId="Equation.3">
                  <p:embed/>
                </p:oleObj>
              </mc:Choice>
              <mc:Fallback>
                <p:oleObj name="Equation" r:id="rId23" imgW="482400" imgH="393480" progId="Equation.3">
                  <p:embed/>
                  <p:pic>
                    <p:nvPicPr>
                      <p:cNvPr id="2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34383"/>
                        <a:ext cx="2528888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46754"/>
              </p:ext>
            </p:extLst>
          </p:nvPr>
        </p:nvGraphicFramePr>
        <p:xfrm>
          <a:off x="5148064" y="5034383"/>
          <a:ext cx="2592288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25" imgW="457200" imgH="393480" progId="Equation.3">
                  <p:embed/>
                </p:oleObj>
              </mc:Choice>
              <mc:Fallback>
                <p:oleObj name="Equation" r:id="rId25" imgW="457200" imgH="393480" progId="Equation.3">
                  <p:embed/>
                  <p:pic>
                    <p:nvPicPr>
                      <p:cNvPr id="2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034383"/>
                        <a:ext cx="2592288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688874"/>
              </p:ext>
            </p:extLst>
          </p:nvPr>
        </p:nvGraphicFramePr>
        <p:xfrm>
          <a:off x="7981950" y="4868863"/>
          <a:ext cx="814388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27" imgW="266400" imgH="393480" progId="Equation.DSMT4">
                  <p:embed/>
                </p:oleObj>
              </mc:Choice>
              <mc:Fallback>
                <p:oleObj name="Equation" r:id="rId27" imgW="266400" imgH="393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4868863"/>
                        <a:ext cx="814388" cy="140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6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7500" y="3329499"/>
            <a:ext cx="263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: 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5930" y="4185217"/>
            <a:ext cx="3241973" cy="702244"/>
          </a:xfrm>
          <a:prstGeom prst="rect">
            <a:avLst/>
          </a:prstGeom>
          <a:blipFill rotWithShape="1">
            <a:blip r:embed="rId4"/>
            <a:stretch>
              <a:fillRect l="-3759" b="-1043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718" y="4887461"/>
            <a:ext cx="2791432" cy="704295"/>
          </a:xfrm>
          <a:prstGeom prst="rect">
            <a:avLst/>
          </a:prstGeom>
          <a:blipFill rotWithShape="1">
            <a:blip r:embed="rId5"/>
            <a:stretch>
              <a:fillRect l="-4367" b="-1043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2424" y="5548768"/>
            <a:ext cx="3237689" cy="523220"/>
          </a:xfrm>
          <a:prstGeom prst="rect">
            <a:avLst/>
          </a:prstGeom>
          <a:blipFill rotWithShape="1">
            <a:blip r:embed="rId6"/>
            <a:stretch>
              <a:fillRect l="-3955" t="-11628" b="-3139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16475" y="3329499"/>
            <a:ext cx="237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: 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4300" y="3977199"/>
            <a:ext cx="47371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107" y="4751783"/>
            <a:ext cx="3528392" cy="791820"/>
          </a:xfrm>
          <a:prstGeom prst="rect">
            <a:avLst/>
          </a:prstGeom>
          <a:blipFill rotWithShape="1">
            <a:blip r:embed="rId7"/>
            <a:stretch>
              <a:fillRect b="-100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37758" y="5547081"/>
            <a:ext cx="2520280" cy="791820"/>
          </a:xfrm>
          <a:prstGeom prst="rect">
            <a:avLst/>
          </a:prstGeom>
          <a:blipFill rotWithShape="1">
            <a:blip r:embed="rId8"/>
            <a:stretch>
              <a:fillRect l="-5085" b="-538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       .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41358"/>
              </p:ext>
            </p:extLst>
          </p:nvPr>
        </p:nvGraphicFramePr>
        <p:xfrm>
          <a:off x="5831303" y="-129889"/>
          <a:ext cx="15113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303" y="-129889"/>
                        <a:ext cx="15113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791698"/>
              </p:ext>
            </p:extLst>
          </p:nvPr>
        </p:nvGraphicFramePr>
        <p:xfrm>
          <a:off x="1114425" y="639763"/>
          <a:ext cx="1443038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1" imgW="266400" imgH="393480" progId="Equation.3">
                  <p:embed/>
                </p:oleObj>
              </mc:Choice>
              <mc:Fallback>
                <p:oleObj name="Equation" r:id="rId11" imgW="266400" imgH="393480" progId="Equation.3">
                  <p:embed/>
                  <p:pic>
                    <p:nvPicPr>
                      <p:cNvPr id="13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639763"/>
                        <a:ext cx="1443038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3"/>
          <p:cNvSpPr>
            <a:spLocks noChangeArrowheads="1"/>
          </p:cNvSpPr>
          <p:nvPr/>
        </p:nvSpPr>
        <p:spPr bwMode="auto">
          <a:xfrm>
            <a:off x="496888" y="4800600"/>
            <a:ext cx="4446587" cy="200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3" name="Rectangle 174"/>
          <p:cNvSpPr>
            <a:spLocks noChangeArrowheads="1"/>
          </p:cNvSpPr>
          <p:nvPr/>
        </p:nvSpPr>
        <p:spPr bwMode="auto">
          <a:xfrm>
            <a:off x="733425" y="5068888"/>
            <a:ext cx="111125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2"/>
                </a:solidFill>
                <a:latin typeface="+mj-lt"/>
                <a:cs typeface="+mn-cs"/>
              </a:rPr>
              <a:t>Tính:</a:t>
            </a:r>
            <a:r>
              <a:rPr lang="en-US" sz="4400">
                <a:solidFill>
                  <a:schemeClr val="tx2"/>
                </a:solidFill>
                <a:latin typeface="+mj-lt"/>
                <a:cs typeface="+mn-cs"/>
              </a:rPr>
              <a:t>        </a:t>
            </a:r>
          </a:p>
        </p:txBody>
      </p:sp>
      <p:graphicFrame>
        <p:nvGraphicFramePr>
          <p:cNvPr id="13316" name="Object 268"/>
          <p:cNvGraphicFramePr>
            <a:graphicFrameLocks noChangeAspect="1"/>
          </p:cNvGraphicFramePr>
          <p:nvPr/>
        </p:nvGraphicFramePr>
        <p:xfrm>
          <a:off x="2465388" y="4848225"/>
          <a:ext cx="4381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4848225"/>
                        <a:ext cx="4381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269"/>
          <p:cNvGraphicFramePr>
            <a:graphicFrameLocks noChangeAspect="1"/>
          </p:cNvGraphicFramePr>
          <p:nvPr/>
        </p:nvGraphicFramePr>
        <p:xfrm>
          <a:off x="3402013" y="4848225"/>
          <a:ext cx="3984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1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Object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848225"/>
                        <a:ext cx="398462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77"/>
          <p:cNvSpPr txBox="1">
            <a:spLocks noChangeArrowheads="1"/>
          </p:cNvSpPr>
          <p:nvPr/>
        </p:nvSpPr>
        <p:spPr bwMode="auto">
          <a:xfrm>
            <a:off x="2892425" y="5091113"/>
            <a:ext cx="3952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latin typeface="+mj-lt"/>
                <a:cs typeface="+mn-cs"/>
              </a:rPr>
              <a:t>X</a:t>
            </a:r>
            <a:endParaRPr lang="en-US" sz="3200">
              <a:latin typeface="+mj-lt"/>
              <a:cs typeface="+mn-cs"/>
            </a:endParaRPr>
          </a:p>
        </p:txBody>
      </p:sp>
      <p:grpSp>
        <p:nvGrpSpPr>
          <p:cNvPr id="7" name="Group 178"/>
          <p:cNvGrpSpPr>
            <a:grpSpLocks/>
          </p:cNvGrpSpPr>
          <p:nvPr/>
        </p:nvGrpSpPr>
        <p:grpSpPr bwMode="auto">
          <a:xfrm>
            <a:off x="960438" y="5891213"/>
            <a:ext cx="3889375" cy="966787"/>
            <a:chOff x="461" y="3678"/>
            <a:chExt cx="2450" cy="609"/>
          </a:xfrm>
        </p:grpSpPr>
        <p:graphicFrame>
          <p:nvGraphicFramePr>
            <p:cNvPr id="13431" name="Object 270"/>
            <p:cNvGraphicFramePr>
              <a:graphicFrameLocks noChangeAspect="1"/>
            </p:cNvGraphicFramePr>
            <p:nvPr/>
          </p:nvGraphicFramePr>
          <p:xfrm>
            <a:off x="2461" y="3678"/>
            <a:ext cx="450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2" name="Equation" r:id="rId9" imgW="154800" imgH="301680" progId="Equation.3">
                    <p:embed/>
                  </p:oleObj>
                </mc:Choice>
                <mc:Fallback>
                  <p:oleObj name="Equation" r:id="rId9" imgW="154800" imgH="301680" progId="Equation.3">
                    <p:embed/>
                    <p:pic>
                      <p:nvPicPr>
                        <p:cNvPr id="0" name="Object 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" y="3678"/>
                          <a:ext cx="450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32" name="Object 271"/>
            <p:cNvGraphicFramePr>
              <a:graphicFrameLocks noChangeAspect="1"/>
            </p:cNvGraphicFramePr>
            <p:nvPr/>
          </p:nvGraphicFramePr>
          <p:xfrm>
            <a:off x="461" y="3696"/>
            <a:ext cx="248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3" name="Equation" r:id="rId11" imgW="97560" imgH="301680" progId="Equation.3">
                    <p:embed/>
                  </p:oleObj>
                </mc:Choice>
                <mc:Fallback>
                  <p:oleObj name="Equation" r:id="rId11" imgW="97560" imgH="301680" progId="Equation.3">
                    <p:embed/>
                    <p:pic>
                      <p:nvPicPr>
                        <p:cNvPr id="0" name="Object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" y="3696"/>
                          <a:ext cx="248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33" name="Object 272"/>
            <p:cNvGraphicFramePr>
              <a:graphicFrameLocks noChangeAspect="1"/>
            </p:cNvGraphicFramePr>
            <p:nvPr/>
          </p:nvGraphicFramePr>
          <p:xfrm>
            <a:off x="963" y="3729"/>
            <a:ext cx="245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4" name="Equation" r:id="rId13" imgW="89640" imgH="301680" progId="Equation.3">
                    <p:embed/>
                  </p:oleObj>
                </mc:Choice>
                <mc:Fallback>
                  <p:oleObj name="Equation" r:id="rId13" imgW="89640" imgH="301680" progId="Equation.3">
                    <p:embed/>
                    <p:pic>
                      <p:nvPicPr>
                        <p:cNvPr id="0" name="Object 2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3" y="3729"/>
                          <a:ext cx="245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82"/>
            <p:cNvSpPr txBox="1">
              <a:spLocks noChangeArrowheads="1"/>
            </p:cNvSpPr>
            <p:nvPr/>
          </p:nvSpPr>
          <p:spPr bwMode="auto">
            <a:xfrm>
              <a:off x="682" y="385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rgbClr val="6666FF"/>
                  </a:solidFill>
                  <a:latin typeface="+mj-lt"/>
                  <a:cs typeface="+mn-cs"/>
                </a:rPr>
                <a:t>X</a:t>
              </a:r>
              <a:endParaRPr lang="en-US" sz="3200">
                <a:solidFill>
                  <a:srgbClr val="6666FF"/>
                </a:solidFill>
                <a:latin typeface="+mj-lt"/>
                <a:cs typeface="+mn-cs"/>
              </a:endParaRPr>
            </a:p>
          </p:txBody>
        </p:sp>
        <p:sp>
          <p:nvSpPr>
            <p:cNvPr id="12" name="Text Box 183"/>
            <p:cNvSpPr txBox="1">
              <a:spLocks noChangeArrowheads="1"/>
            </p:cNvSpPr>
            <p:nvPr/>
          </p:nvSpPr>
          <p:spPr bwMode="auto">
            <a:xfrm>
              <a:off x="1265" y="3838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>
                  <a:solidFill>
                    <a:srgbClr val="0066FF"/>
                  </a:solidFill>
                  <a:latin typeface="+mj-lt"/>
                  <a:cs typeface="+mn-cs"/>
                </a:rPr>
                <a:t>=</a:t>
              </a:r>
            </a:p>
          </p:txBody>
        </p:sp>
        <p:graphicFrame>
          <p:nvGraphicFramePr>
            <p:cNvPr id="13436" name="Object 273"/>
            <p:cNvGraphicFramePr>
              <a:graphicFrameLocks noChangeAspect="1"/>
            </p:cNvGraphicFramePr>
            <p:nvPr/>
          </p:nvGraphicFramePr>
          <p:xfrm>
            <a:off x="1511" y="3696"/>
            <a:ext cx="592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5" name="Equation" r:id="rId15" imgW="260640" imgH="301680" progId="Equation.3">
                    <p:embed/>
                  </p:oleObj>
                </mc:Choice>
                <mc:Fallback>
                  <p:oleObj name="Equation" r:id="rId15" imgW="260640" imgH="301680" progId="Equation.3">
                    <p:embed/>
                    <p:pic>
                      <p:nvPicPr>
                        <p:cNvPr id="0" name="Object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1" y="3696"/>
                          <a:ext cx="592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85"/>
            <p:cNvSpPr txBox="1">
              <a:spLocks noChangeArrowheads="1"/>
            </p:cNvSpPr>
            <p:nvPr/>
          </p:nvSpPr>
          <p:spPr bwMode="auto">
            <a:xfrm>
              <a:off x="2160" y="3834"/>
              <a:ext cx="251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>
                  <a:solidFill>
                    <a:srgbClr val="0066FF"/>
                  </a:solidFill>
                  <a:latin typeface="+mj-lt"/>
                  <a:cs typeface="+mn-cs"/>
                </a:rPr>
                <a:t>=</a:t>
              </a:r>
            </a:p>
          </p:txBody>
        </p:sp>
      </p:grpSp>
      <p:sp>
        <p:nvSpPr>
          <p:cNvPr id="15" name="Text Box 186"/>
          <p:cNvSpPr txBox="1">
            <a:spLocks noChangeArrowheads="1"/>
          </p:cNvSpPr>
          <p:nvPr/>
        </p:nvSpPr>
        <p:spPr bwMode="auto">
          <a:xfrm>
            <a:off x="655638" y="5105400"/>
            <a:ext cx="32067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3300"/>
                </a:solidFill>
                <a:latin typeface="+mj-lt"/>
                <a:cs typeface="+mn-cs"/>
              </a:rPr>
              <a:t>?</a:t>
            </a: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4918075" y="1004888"/>
            <a:ext cx="4267200" cy="192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4999038" y="4851400"/>
            <a:ext cx="4237037" cy="200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18" name="Oval 116"/>
          <p:cNvSpPr>
            <a:spLocks noChangeArrowheads="1"/>
          </p:cNvSpPr>
          <p:nvPr/>
        </p:nvSpPr>
        <p:spPr bwMode="auto">
          <a:xfrm>
            <a:off x="4987925" y="228282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b="1">
              <a:latin typeface="+mj-lt"/>
              <a:cs typeface="+mn-cs"/>
            </a:endParaRPr>
          </a:p>
        </p:txBody>
      </p: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5064125" y="3540125"/>
            <a:ext cx="8382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latin typeface="+mj-lt"/>
                <a:cs typeface="+mn-cs"/>
              </a:rPr>
              <a:t>A.</a:t>
            </a:r>
          </a:p>
        </p:txBody>
      </p:sp>
      <p:sp>
        <p:nvSpPr>
          <p:cNvPr id="20" name="Rectangle 92"/>
          <p:cNvSpPr>
            <a:spLocks noChangeArrowheads="1"/>
          </p:cNvSpPr>
          <p:nvPr/>
        </p:nvSpPr>
        <p:spPr bwMode="auto">
          <a:xfrm>
            <a:off x="503238" y="2895600"/>
            <a:ext cx="4419600" cy="192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03238" y="996950"/>
            <a:ext cx="4419600" cy="192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3856038" y="22098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b="1">
              <a:latin typeface="+mj-lt"/>
              <a:cs typeface="+mn-cs"/>
            </a:endParaRP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503238" y="1073150"/>
            <a:ext cx="4373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itchFamily="34" charset="0"/>
              </a:rPr>
              <a:t>Khoanh vào chữ đặt trước câu</a:t>
            </a:r>
            <a:br>
              <a:rPr lang="en-US" altLang="en-US" sz="2000">
                <a:latin typeface="Calibri" pitchFamily="34" charset="0"/>
              </a:rPr>
            </a:br>
            <a:r>
              <a:rPr lang="en-US" altLang="en-US" sz="2000">
                <a:latin typeface="Calibri" pitchFamily="34" charset="0"/>
              </a:rPr>
              <a:t> trả lời đúng.</a:t>
            </a:r>
          </a:p>
          <a:p>
            <a:pPr algn="ctr" eaLnBrk="1" hangingPunct="1"/>
            <a:r>
              <a:rPr lang="en-US" altLang="en-US" sz="2000">
                <a:latin typeface="Calibri" pitchFamily="34" charset="0"/>
              </a:rPr>
              <a:t>Tích của        và        là </a:t>
            </a:r>
            <a:br>
              <a:rPr lang="en-US" altLang="en-US" sz="2000">
                <a:latin typeface="Calibri" pitchFamily="34" charset="0"/>
              </a:rPr>
            </a:br>
            <a:r>
              <a:rPr lang="en-US" altLang="en-US" sz="4400">
                <a:latin typeface="Calibri" pitchFamily="34" charset="0"/>
              </a:rPr>
              <a:t>        </a:t>
            </a:r>
          </a:p>
        </p:txBody>
      </p:sp>
      <p:graphicFrame>
        <p:nvGraphicFramePr>
          <p:cNvPr id="13329" name="Object 274"/>
          <p:cNvGraphicFramePr>
            <a:graphicFrameLocks noChangeAspect="1"/>
          </p:cNvGraphicFramePr>
          <p:nvPr/>
        </p:nvGraphicFramePr>
        <p:xfrm>
          <a:off x="2557463" y="1698625"/>
          <a:ext cx="2651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Equation" r:id="rId17" imgW="152334" imgH="393529" progId="Equation.3">
                  <p:embed/>
                </p:oleObj>
              </mc:Choice>
              <mc:Fallback>
                <p:oleObj name="Equation" r:id="rId17" imgW="152334" imgH="393529" progId="Equation.3">
                  <p:embed/>
                  <p:pic>
                    <p:nvPicPr>
                      <p:cNvPr id="0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1698625"/>
                        <a:ext cx="2651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Object 275"/>
          <p:cNvGraphicFramePr>
            <a:graphicFrameLocks noChangeAspect="1"/>
          </p:cNvGraphicFramePr>
          <p:nvPr/>
        </p:nvGraphicFramePr>
        <p:xfrm>
          <a:off x="3251200" y="1676400"/>
          <a:ext cx="3524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7" name="Equation" r:id="rId19" imgW="152334" imgH="393529" progId="Equation.3">
                  <p:embed/>
                </p:oleObj>
              </mc:Choice>
              <mc:Fallback>
                <p:oleObj name="Equation" r:id="rId19" imgW="152334" imgH="393529" progId="Equation.3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676400"/>
                        <a:ext cx="3524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31" name="Group 11"/>
          <p:cNvGrpSpPr>
            <a:grpSpLocks/>
          </p:cNvGrpSpPr>
          <p:nvPr/>
        </p:nvGrpSpPr>
        <p:grpSpPr bwMode="auto">
          <a:xfrm>
            <a:off x="533400" y="2147888"/>
            <a:ext cx="914400" cy="717550"/>
            <a:chOff x="413" y="2802"/>
            <a:chExt cx="768" cy="510"/>
          </a:xfrm>
        </p:grpSpPr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2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+mj-lt"/>
                  <a:cs typeface="+mn-cs"/>
                </a:rPr>
                <a:t>A</a:t>
              </a:r>
              <a:r>
                <a:rPr lang="en-US" sz="20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30" name="Object 276"/>
            <p:cNvGraphicFramePr>
              <a:graphicFrameLocks noChangeAspect="1"/>
            </p:cNvGraphicFramePr>
            <p:nvPr/>
          </p:nvGraphicFramePr>
          <p:xfrm>
            <a:off x="749" y="2802"/>
            <a:ext cx="27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8" name="Equation" r:id="rId21" imgW="152334" imgH="393529" progId="Equation.3">
                    <p:embed/>
                  </p:oleObj>
                </mc:Choice>
                <mc:Fallback>
                  <p:oleObj name="Equation" r:id="rId21" imgW="152334" imgH="393529" progId="Equation.3">
                    <p:embed/>
                    <p:pic>
                      <p:nvPicPr>
                        <p:cNvPr id="0" name="Object 2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02"/>
                          <a:ext cx="277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2" name="Group 14"/>
          <p:cNvGrpSpPr>
            <a:grpSpLocks/>
          </p:cNvGrpSpPr>
          <p:nvPr/>
        </p:nvGrpSpPr>
        <p:grpSpPr bwMode="auto">
          <a:xfrm>
            <a:off x="1509713" y="2232025"/>
            <a:ext cx="990600" cy="688975"/>
            <a:chOff x="413" y="2802"/>
            <a:chExt cx="768" cy="510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413" y="2833"/>
              <a:ext cx="768" cy="2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j-lt"/>
                  <a:cs typeface="+mn-cs"/>
                </a:rPr>
                <a:t>B</a:t>
              </a:r>
              <a:r>
                <a:rPr lang="en-US" sz="2000" dirty="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28" name="Object 277"/>
            <p:cNvGraphicFramePr>
              <a:graphicFrameLocks noChangeAspect="1"/>
            </p:cNvGraphicFramePr>
            <p:nvPr/>
          </p:nvGraphicFramePr>
          <p:xfrm>
            <a:off x="749" y="2802"/>
            <a:ext cx="27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9" name="Equation" r:id="rId23" imgW="152334" imgH="393529" progId="Equation.3">
                    <p:embed/>
                  </p:oleObj>
                </mc:Choice>
                <mc:Fallback>
                  <p:oleObj name="Equation" r:id="rId23" imgW="152334" imgH="393529" progId="Equation.3">
                    <p:embed/>
                    <p:pic>
                      <p:nvPicPr>
                        <p:cNvPr id="0" name="Object 2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02"/>
                          <a:ext cx="277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3" name="Group 17"/>
          <p:cNvGrpSpPr>
            <a:grpSpLocks/>
          </p:cNvGrpSpPr>
          <p:nvPr/>
        </p:nvGrpSpPr>
        <p:grpSpPr bwMode="auto">
          <a:xfrm>
            <a:off x="2736850" y="2241550"/>
            <a:ext cx="838200" cy="717550"/>
            <a:chOff x="413" y="2802"/>
            <a:chExt cx="768" cy="510"/>
          </a:xfrm>
        </p:grpSpPr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2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+mj-lt"/>
                  <a:cs typeface="+mn-cs"/>
                </a:rPr>
                <a:t>C</a:t>
              </a:r>
              <a:r>
                <a:rPr lang="en-US" sz="20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26" name="Object 278"/>
            <p:cNvGraphicFramePr>
              <a:graphicFrameLocks noChangeAspect="1"/>
            </p:cNvGraphicFramePr>
            <p:nvPr/>
          </p:nvGraphicFramePr>
          <p:xfrm>
            <a:off x="749" y="2802"/>
            <a:ext cx="27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0" name="Equation" r:id="rId25" imgW="152334" imgH="393529" progId="Equation.3">
                    <p:embed/>
                  </p:oleObj>
                </mc:Choice>
                <mc:Fallback>
                  <p:oleObj name="Equation" r:id="rId25" imgW="152334" imgH="393529" progId="Equation.3">
                    <p:embed/>
                    <p:pic>
                      <p:nvPicPr>
                        <p:cNvPr id="0" name="Object 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02"/>
                          <a:ext cx="277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008438" y="2270125"/>
            <a:ext cx="8382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latin typeface="+mj-lt"/>
                <a:cs typeface="+mn-cs"/>
              </a:rPr>
              <a:t>D</a:t>
            </a:r>
            <a:r>
              <a:rPr lang="en-US" sz="2000">
                <a:latin typeface="+mj-lt"/>
                <a:cs typeface="+mn-cs"/>
              </a:rPr>
              <a:t>.</a:t>
            </a:r>
          </a:p>
        </p:txBody>
      </p:sp>
      <p:graphicFrame>
        <p:nvGraphicFramePr>
          <p:cNvPr id="13335" name="Object 279"/>
          <p:cNvGraphicFramePr>
            <a:graphicFrameLocks noChangeAspect="1"/>
          </p:cNvGraphicFramePr>
          <p:nvPr/>
        </p:nvGraphicFramePr>
        <p:xfrm>
          <a:off x="4392613" y="2122488"/>
          <a:ext cx="1714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" name="Equation" r:id="rId27" imgW="139639" imgH="393529" progId="Equation.3">
                  <p:embed/>
                </p:oleObj>
              </mc:Choice>
              <mc:Fallback>
                <p:oleObj name="Equation" r:id="rId27" imgW="139639" imgH="393529" progId="Equation.3">
                  <p:embed/>
                  <p:pic>
                    <p:nvPicPr>
                      <p:cNvPr id="0" name="Object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2122488"/>
                        <a:ext cx="1714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4922838" y="2928938"/>
            <a:ext cx="4186237" cy="1922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graphicFrame>
        <p:nvGraphicFramePr>
          <p:cNvPr id="13337" name="Object 280"/>
          <p:cNvGraphicFramePr>
            <a:graphicFrameLocks noChangeAspect="1"/>
          </p:cNvGraphicFramePr>
          <p:nvPr/>
        </p:nvGraphicFramePr>
        <p:xfrm>
          <a:off x="6905625" y="3621088"/>
          <a:ext cx="293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2" name="Equation" r:id="rId29" imgW="152334" imgH="393529" progId="Equation.3">
                  <p:embed/>
                </p:oleObj>
              </mc:Choice>
              <mc:Fallback>
                <p:oleObj name="Equation" r:id="rId29" imgW="152334" imgH="393529" progId="Equation.3">
                  <p:embed/>
                  <p:pic>
                    <p:nvPicPr>
                      <p:cNvPr id="0" name="Object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621088"/>
                        <a:ext cx="2936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8" name="Object 281"/>
          <p:cNvGraphicFramePr>
            <a:graphicFrameLocks noChangeAspect="1"/>
          </p:cNvGraphicFramePr>
          <p:nvPr/>
        </p:nvGraphicFramePr>
        <p:xfrm>
          <a:off x="7508875" y="3621088"/>
          <a:ext cx="3444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3" name="Equation" r:id="rId31" imgW="139639" imgH="393529" progId="Equation.3">
                  <p:embed/>
                </p:oleObj>
              </mc:Choice>
              <mc:Fallback>
                <p:oleObj name="Equation" r:id="rId31" imgW="139639" imgH="393529" progId="Equation.3">
                  <p:embed/>
                  <p:pic>
                    <p:nvPicPr>
                      <p:cNvPr id="0" name="Object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3621088"/>
                        <a:ext cx="3444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5075238" y="4038600"/>
            <a:ext cx="914400" cy="809625"/>
            <a:chOff x="413" y="2802"/>
            <a:chExt cx="768" cy="510"/>
          </a:xfrm>
        </p:grpSpPr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+mj-lt"/>
                  <a:cs typeface="+mn-cs"/>
                </a:rPr>
                <a:t>A</a:t>
              </a:r>
              <a:r>
                <a:rPr lang="en-US" sz="36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24" name="Object 282"/>
            <p:cNvGraphicFramePr>
              <a:graphicFrameLocks noChangeAspect="1"/>
            </p:cNvGraphicFramePr>
            <p:nvPr/>
          </p:nvGraphicFramePr>
          <p:xfrm>
            <a:off x="749" y="2802"/>
            <a:ext cx="27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4" name="Equation" r:id="rId33" imgW="152334" imgH="393529" progId="Equation.3">
                    <p:embed/>
                  </p:oleObj>
                </mc:Choice>
                <mc:Fallback>
                  <p:oleObj name="Equation" r:id="rId33" imgW="152334" imgH="393529" progId="Equation.3">
                    <p:embed/>
                    <p:pic>
                      <p:nvPicPr>
                        <p:cNvPr id="0" name="Object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02"/>
                          <a:ext cx="277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40" name="Group 30"/>
          <p:cNvGrpSpPr>
            <a:grpSpLocks/>
          </p:cNvGrpSpPr>
          <p:nvPr/>
        </p:nvGrpSpPr>
        <p:grpSpPr bwMode="auto">
          <a:xfrm>
            <a:off x="6065838" y="4132263"/>
            <a:ext cx="990600" cy="703262"/>
            <a:chOff x="413" y="2832"/>
            <a:chExt cx="768" cy="443"/>
          </a:xfrm>
        </p:grpSpPr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+mj-lt"/>
                  <a:cs typeface="+mn-cs"/>
                </a:rPr>
                <a:t>B</a:t>
              </a:r>
              <a:r>
                <a:rPr lang="en-US" sz="36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22" name="Object 283"/>
            <p:cNvGraphicFramePr>
              <a:graphicFrameLocks noChangeAspect="1"/>
            </p:cNvGraphicFramePr>
            <p:nvPr/>
          </p:nvGraphicFramePr>
          <p:xfrm>
            <a:off x="749" y="2839"/>
            <a:ext cx="277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5" name="Equation" r:id="rId35" imgW="203112" imgH="393529" progId="Equation.3">
                    <p:embed/>
                  </p:oleObj>
                </mc:Choice>
                <mc:Fallback>
                  <p:oleObj name="Equation" r:id="rId35" imgW="203112" imgH="393529" progId="Equation.3">
                    <p:embed/>
                    <p:pic>
                      <p:nvPicPr>
                        <p:cNvPr id="0" name="Object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39"/>
                          <a:ext cx="277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41" name="Group 33"/>
          <p:cNvGrpSpPr>
            <a:grpSpLocks/>
          </p:cNvGrpSpPr>
          <p:nvPr/>
        </p:nvGrpSpPr>
        <p:grpSpPr bwMode="auto">
          <a:xfrm>
            <a:off x="8351838" y="4052888"/>
            <a:ext cx="762000" cy="809625"/>
            <a:chOff x="413" y="2802"/>
            <a:chExt cx="768" cy="510"/>
          </a:xfrm>
        </p:grpSpPr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+mj-lt"/>
                  <a:cs typeface="+mn-cs"/>
                </a:rPr>
                <a:t>D</a:t>
              </a:r>
              <a:r>
                <a:rPr lang="en-US" sz="3600">
                  <a:latin typeface="+mj-lt"/>
                  <a:cs typeface="+mn-cs"/>
                </a:rPr>
                <a:t>. </a:t>
              </a:r>
            </a:p>
          </p:txBody>
        </p:sp>
        <p:graphicFrame>
          <p:nvGraphicFramePr>
            <p:cNvPr id="13420" name="Object 284"/>
            <p:cNvGraphicFramePr>
              <a:graphicFrameLocks noChangeAspect="1"/>
            </p:cNvGraphicFramePr>
            <p:nvPr/>
          </p:nvGraphicFramePr>
          <p:xfrm>
            <a:off x="797" y="2802"/>
            <a:ext cx="181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6" name="Equation" r:id="rId37" imgW="139639" imgH="393529" progId="Equation.3">
                    <p:embed/>
                  </p:oleObj>
                </mc:Choice>
                <mc:Fallback>
                  <p:oleObj name="Equation" r:id="rId37" imgW="139639" imgH="393529" progId="Equation.3">
                    <p:embed/>
                    <p:pic>
                      <p:nvPicPr>
                        <p:cNvPr id="0" name="Object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" y="2802"/>
                          <a:ext cx="181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42" name="Object 285"/>
          <p:cNvGraphicFramePr>
            <a:graphicFrameLocks noChangeAspect="1"/>
          </p:cNvGraphicFramePr>
          <p:nvPr/>
        </p:nvGraphicFramePr>
        <p:xfrm>
          <a:off x="5089525" y="54340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7" name="Equation" r:id="rId39" imgW="114151" imgH="215619" progId="Equation.3">
                  <p:embed/>
                </p:oleObj>
              </mc:Choice>
              <mc:Fallback>
                <p:oleObj name="Equation" r:id="rId39" imgW="114151" imgH="215619" progId="Equation.3">
                  <p:embed/>
                  <p:pic>
                    <p:nvPicPr>
                      <p:cNvPr id="0" name="Object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54340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52"/>
          <p:cNvSpPr>
            <a:spLocks noChangeArrowheads="1"/>
          </p:cNvSpPr>
          <p:nvPr/>
        </p:nvSpPr>
        <p:spPr bwMode="auto">
          <a:xfrm>
            <a:off x="5299075" y="5003800"/>
            <a:ext cx="10668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2"/>
                </a:solidFill>
                <a:latin typeface="+mj-lt"/>
                <a:cs typeface="+mn-cs"/>
              </a:rPr>
              <a:t>Tính:</a:t>
            </a:r>
            <a:r>
              <a:rPr lang="en-US" sz="4400">
                <a:solidFill>
                  <a:schemeClr val="tx2"/>
                </a:solidFill>
                <a:latin typeface="+mj-lt"/>
                <a:cs typeface="+mn-cs"/>
              </a:rPr>
              <a:t>        </a:t>
            </a:r>
          </a:p>
        </p:txBody>
      </p:sp>
      <p:grpSp>
        <p:nvGrpSpPr>
          <p:cNvPr id="51" name="Group 56"/>
          <p:cNvGrpSpPr>
            <a:grpSpLocks/>
          </p:cNvGrpSpPr>
          <p:nvPr/>
        </p:nvGrpSpPr>
        <p:grpSpPr bwMode="auto">
          <a:xfrm>
            <a:off x="5151438" y="5916613"/>
            <a:ext cx="3706812" cy="941387"/>
            <a:chOff x="3107" y="3487"/>
            <a:chExt cx="2335" cy="689"/>
          </a:xfrm>
        </p:grpSpPr>
        <p:graphicFrame>
          <p:nvGraphicFramePr>
            <p:cNvPr id="13412" name="Object 286"/>
            <p:cNvGraphicFramePr>
              <a:graphicFrameLocks noChangeAspect="1"/>
            </p:cNvGraphicFramePr>
            <p:nvPr/>
          </p:nvGraphicFramePr>
          <p:xfrm>
            <a:off x="5010" y="3504"/>
            <a:ext cx="43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8" name="Equation" r:id="rId41" imgW="154800" imgH="301680" progId="Equation.3">
                    <p:embed/>
                  </p:oleObj>
                </mc:Choice>
                <mc:Fallback>
                  <p:oleObj name="Equation" r:id="rId41" imgW="154800" imgH="301680" progId="Equation.3">
                    <p:embed/>
                    <p:pic>
                      <p:nvPicPr>
                        <p:cNvPr id="0" name="Object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0" y="3504"/>
                          <a:ext cx="432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3862" y="3655"/>
              <a:ext cx="240" cy="42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>
                  <a:solidFill>
                    <a:srgbClr val="6666FF"/>
                  </a:solidFill>
                  <a:latin typeface="+mj-lt"/>
                  <a:cs typeface="+mn-cs"/>
                </a:rPr>
                <a:t>=</a:t>
              </a:r>
            </a:p>
          </p:txBody>
        </p:sp>
        <p:graphicFrame>
          <p:nvGraphicFramePr>
            <p:cNvPr id="13414" name="Object 287"/>
            <p:cNvGraphicFramePr>
              <a:graphicFrameLocks noChangeAspect="1"/>
            </p:cNvGraphicFramePr>
            <p:nvPr/>
          </p:nvGraphicFramePr>
          <p:xfrm>
            <a:off x="4108" y="3487"/>
            <a:ext cx="547" cy="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9" name="Equation" r:id="rId43" imgW="252360" imgH="301680" progId="Equation.3">
                    <p:embed/>
                  </p:oleObj>
                </mc:Choice>
                <mc:Fallback>
                  <p:oleObj name="Equation" r:id="rId43" imgW="252360" imgH="301680" progId="Equation.3">
                    <p:embed/>
                    <p:pic>
                      <p:nvPicPr>
                        <p:cNvPr id="0" name="Object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8" y="3487"/>
                          <a:ext cx="547" cy="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4722" y="3664"/>
              <a:ext cx="240" cy="42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>
                  <a:solidFill>
                    <a:srgbClr val="6666FF"/>
                  </a:solidFill>
                  <a:latin typeface="+mj-lt"/>
                  <a:cs typeface="+mn-cs"/>
                </a:rPr>
                <a:t>=</a:t>
              </a:r>
            </a:p>
          </p:txBody>
        </p:sp>
        <p:graphicFrame>
          <p:nvGraphicFramePr>
            <p:cNvPr id="13416" name="Object 288"/>
            <p:cNvGraphicFramePr>
              <a:graphicFrameLocks noChangeAspect="1"/>
            </p:cNvGraphicFramePr>
            <p:nvPr/>
          </p:nvGraphicFramePr>
          <p:xfrm>
            <a:off x="3107" y="3563"/>
            <a:ext cx="20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0" name="Equation" r:id="rId45" imgW="97560" imgH="301680" progId="Equation.3">
                    <p:embed/>
                  </p:oleObj>
                </mc:Choice>
                <mc:Fallback>
                  <p:oleObj name="Equation" r:id="rId45" imgW="97560" imgH="301680" progId="Equation.3">
                    <p:embed/>
                    <p:pic>
                      <p:nvPicPr>
                        <p:cNvPr id="0" name="Object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3563"/>
                          <a:ext cx="207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7" name="Object 289"/>
            <p:cNvGraphicFramePr>
              <a:graphicFrameLocks noChangeAspect="1"/>
            </p:cNvGraphicFramePr>
            <p:nvPr/>
          </p:nvGraphicFramePr>
          <p:xfrm>
            <a:off x="3598" y="3563"/>
            <a:ext cx="206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1" name="Equation" r:id="rId47" imgW="97560" imgH="301680" progId="Equation.3">
                    <p:embed/>
                  </p:oleObj>
                </mc:Choice>
                <mc:Fallback>
                  <p:oleObj name="Equation" r:id="rId47" imgW="97560" imgH="301680" progId="Equation.3">
                    <p:embed/>
                    <p:pic>
                      <p:nvPicPr>
                        <p:cNvPr id="0" name="Object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8" y="3563"/>
                          <a:ext cx="206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 Box 63"/>
            <p:cNvSpPr txBox="1">
              <a:spLocks noChangeArrowheads="1"/>
            </p:cNvSpPr>
            <p:nvPr/>
          </p:nvSpPr>
          <p:spPr bwMode="auto">
            <a:xfrm>
              <a:off x="3311" y="3680"/>
              <a:ext cx="240" cy="3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rgbClr val="6666FF"/>
                  </a:solidFill>
                  <a:latin typeface="+mj-lt"/>
                  <a:cs typeface="+mn-cs"/>
                </a:rPr>
                <a:t>X</a:t>
              </a:r>
              <a:endParaRPr lang="en-US" sz="3200">
                <a:solidFill>
                  <a:srgbClr val="6666FF"/>
                </a:solidFill>
                <a:latin typeface="+mj-lt"/>
                <a:cs typeface="+mn-cs"/>
              </a:endParaRPr>
            </a:p>
          </p:txBody>
        </p:sp>
      </p:grpSp>
      <p:graphicFrame>
        <p:nvGraphicFramePr>
          <p:cNvPr id="13345" name="Object 290"/>
          <p:cNvGraphicFramePr>
            <a:graphicFrameLocks noChangeAspect="1"/>
          </p:cNvGraphicFramePr>
          <p:nvPr/>
        </p:nvGraphicFramePr>
        <p:xfrm>
          <a:off x="5135563" y="67294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2" name="Equation" r:id="rId49" imgW="114151" imgH="215619" progId="Equation.3">
                  <p:embed/>
                </p:oleObj>
              </mc:Choice>
              <mc:Fallback>
                <p:oleObj name="Equation" r:id="rId49" imgW="114151" imgH="215619" progId="Equation.3">
                  <p:embed/>
                  <p:pic>
                    <p:nvPicPr>
                      <p:cNvPr id="0" name="Object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67294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AutoShape 70"/>
          <p:cNvSpPr>
            <a:spLocks noChangeArrowheads="1"/>
          </p:cNvSpPr>
          <p:nvPr/>
        </p:nvSpPr>
        <p:spPr bwMode="auto">
          <a:xfrm>
            <a:off x="5080000" y="5029200"/>
            <a:ext cx="376238" cy="355600"/>
          </a:xfrm>
          <a:custGeom>
            <a:avLst/>
            <a:gdLst>
              <a:gd name="T0" fmla="*/ 114151201 w 21600"/>
              <a:gd name="T1" fmla="*/ 48188986 h 21600"/>
              <a:gd name="T2" fmla="*/ 57075601 w 21600"/>
              <a:gd name="T3" fmla="*/ 96377972 h 21600"/>
              <a:gd name="T4" fmla="*/ 0 w 21600"/>
              <a:gd name="T5" fmla="*/ 48188986 h 21600"/>
              <a:gd name="T6" fmla="*/ 57075601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61" name="Oval 72"/>
          <p:cNvSpPr>
            <a:spLocks noChangeArrowheads="1"/>
          </p:cNvSpPr>
          <p:nvPr/>
        </p:nvSpPr>
        <p:spPr bwMode="auto">
          <a:xfrm>
            <a:off x="7132638" y="42672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200" b="1">
              <a:latin typeface="+mj-lt"/>
              <a:cs typeface="+mn-cs"/>
            </a:endParaRPr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7285038" y="4114800"/>
            <a:ext cx="8382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latin typeface="+mj-lt"/>
                <a:cs typeface="+mn-cs"/>
              </a:rPr>
              <a:t>C</a:t>
            </a:r>
            <a:r>
              <a:rPr lang="en-US" sz="3600">
                <a:latin typeface="+mj-lt"/>
                <a:cs typeface="+mn-cs"/>
              </a:rPr>
              <a:t>.</a:t>
            </a:r>
          </a:p>
        </p:txBody>
      </p:sp>
      <p:graphicFrame>
        <p:nvGraphicFramePr>
          <p:cNvPr id="13349" name="Object 291"/>
          <p:cNvGraphicFramePr>
            <a:graphicFrameLocks noChangeAspect="1"/>
          </p:cNvGraphicFramePr>
          <p:nvPr/>
        </p:nvGraphicFramePr>
        <p:xfrm>
          <a:off x="7666038" y="4127500"/>
          <a:ext cx="5572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3" name="Equation" r:id="rId50" imgW="203112" imgH="393529" progId="Equation.3">
                  <p:embed/>
                </p:oleObj>
              </mc:Choice>
              <mc:Fallback>
                <p:oleObj name="Equation" r:id="rId50" imgW="203112" imgH="393529" progId="Equation.3">
                  <p:embed/>
                  <p:pic>
                    <p:nvPicPr>
                      <p:cNvPr id="0" name="Object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4127500"/>
                        <a:ext cx="5572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77"/>
          <p:cNvSpPr>
            <a:spLocks noChangeArrowheads="1"/>
          </p:cNvSpPr>
          <p:nvPr/>
        </p:nvSpPr>
        <p:spPr bwMode="auto">
          <a:xfrm>
            <a:off x="1798638" y="36576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b="1">
              <a:latin typeface="+mj-lt"/>
              <a:cs typeface="+mn-cs"/>
            </a:endParaRPr>
          </a:p>
        </p:txBody>
      </p:sp>
      <p:sp>
        <p:nvSpPr>
          <p:cNvPr id="65" name="Rectangle 78"/>
          <p:cNvSpPr>
            <a:spLocks noChangeArrowheads="1"/>
          </p:cNvSpPr>
          <p:nvPr/>
        </p:nvSpPr>
        <p:spPr bwMode="auto">
          <a:xfrm>
            <a:off x="579438" y="3124200"/>
            <a:ext cx="4373562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2"/>
                </a:solidFill>
                <a:latin typeface="+mj-lt"/>
                <a:cs typeface="+mn-cs"/>
              </a:rPr>
              <a:t>Tích của       và        bằng:</a:t>
            </a:r>
            <a:r>
              <a:rPr lang="en-US" sz="4400">
                <a:solidFill>
                  <a:schemeClr val="tx2"/>
                </a:solidFill>
                <a:latin typeface="+mj-lt"/>
                <a:cs typeface="+mn-cs"/>
              </a:rPr>
              <a:t>        </a:t>
            </a:r>
          </a:p>
        </p:txBody>
      </p:sp>
      <p:graphicFrame>
        <p:nvGraphicFramePr>
          <p:cNvPr id="13352" name="Object 292"/>
          <p:cNvGraphicFramePr>
            <a:graphicFrameLocks noChangeAspect="1"/>
          </p:cNvGraphicFramePr>
          <p:nvPr/>
        </p:nvGraphicFramePr>
        <p:xfrm>
          <a:off x="2484438" y="3200400"/>
          <a:ext cx="2651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" name="Equation" r:id="rId52" imgW="152334" imgH="393529" progId="Equation.3">
                  <p:embed/>
                </p:oleObj>
              </mc:Choice>
              <mc:Fallback>
                <p:oleObj name="Equation" r:id="rId52" imgW="152334" imgH="393529" progId="Equation.3">
                  <p:embed/>
                  <p:pic>
                    <p:nvPicPr>
                      <p:cNvPr id="0" name="Object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00400"/>
                        <a:ext cx="2651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3" name="Object 293"/>
          <p:cNvGraphicFramePr>
            <a:graphicFrameLocks noChangeAspect="1"/>
          </p:cNvGraphicFramePr>
          <p:nvPr/>
        </p:nvGraphicFramePr>
        <p:xfrm>
          <a:off x="3094038" y="3200400"/>
          <a:ext cx="301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" name="Equation" r:id="rId54" imgW="152334" imgH="393529" progId="Equation.3">
                  <p:embed/>
                </p:oleObj>
              </mc:Choice>
              <mc:Fallback>
                <p:oleObj name="Equation" r:id="rId54" imgW="152334" imgH="393529" progId="Equation.3">
                  <p:embed/>
                  <p:pic>
                    <p:nvPicPr>
                      <p:cNvPr id="0" name="Object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200400"/>
                        <a:ext cx="301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54" name="Group 81"/>
          <p:cNvGrpSpPr>
            <a:grpSpLocks/>
          </p:cNvGrpSpPr>
          <p:nvPr/>
        </p:nvGrpSpPr>
        <p:grpSpPr bwMode="auto">
          <a:xfrm>
            <a:off x="731838" y="3657600"/>
            <a:ext cx="914400" cy="657225"/>
            <a:chOff x="413" y="2832"/>
            <a:chExt cx="768" cy="414"/>
          </a:xfrm>
        </p:grpSpPr>
        <p:sp>
          <p:nvSpPr>
            <p:cNvPr id="69" name="Text Box 82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+mj-lt"/>
                  <a:cs typeface="+mn-cs"/>
                </a:rPr>
                <a:t>A</a:t>
              </a:r>
              <a:r>
                <a:rPr lang="en-US" sz="20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11" name="Object 294"/>
            <p:cNvGraphicFramePr>
              <a:graphicFrameLocks noChangeAspect="1"/>
            </p:cNvGraphicFramePr>
            <p:nvPr/>
          </p:nvGraphicFramePr>
          <p:xfrm>
            <a:off x="749" y="2867"/>
            <a:ext cx="277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6" name="Equation" r:id="rId56" imgW="215713" imgH="393359" progId="Equation.3">
                    <p:embed/>
                  </p:oleObj>
                </mc:Choice>
                <mc:Fallback>
                  <p:oleObj name="Equation" r:id="rId56" imgW="215713" imgH="393359" progId="Equation.3">
                    <p:embed/>
                    <p:pic>
                      <p:nvPicPr>
                        <p:cNvPr id="0" name="Object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67"/>
                          <a:ext cx="277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55" name="Group 84"/>
          <p:cNvGrpSpPr>
            <a:grpSpLocks/>
          </p:cNvGrpSpPr>
          <p:nvPr/>
        </p:nvGrpSpPr>
        <p:grpSpPr bwMode="auto">
          <a:xfrm>
            <a:off x="1874838" y="3733800"/>
            <a:ext cx="990600" cy="682625"/>
            <a:chOff x="413" y="2832"/>
            <a:chExt cx="768" cy="430"/>
          </a:xfrm>
        </p:grpSpPr>
        <p:sp>
          <p:nvSpPr>
            <p:cNvPr id="72" name="Text Box 85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+mj-lt"/>
                  <a:cs typeface="+mn-cs"/>
                </a:rPr>
                <a:t>B</a:t>
              </a:r>
              <a:r>
                <a:rPr lang="en-US" sz="20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09" name="Object 295"/>
            <p:cNvGraphicFramePr>
              <a:graphicFrameLocks noChangeAspect="1"/>
            </p:cNvGraphicFramePr>
            <p:nvPr/>
          </p:nvGraphicFramePr>
          <p:xfrm>
            <a:off x="749" y="2852"/>
            <a:ext cx="277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7" name="Equation" r:id="rId58" imgW="215713" imgH="393359" progId="Equation.3">
                    <p:embed/>
                  </p:oleObj>
                </mc:Choice>
                <mc:Fallback>
                  <p:oleObj name="Equation" r:id="rId58" imgW="215713" imgH="393359" progId="Equation.3">
                    <p:embed/>
                    <p:pic>
                      <p:nvPicPr>
                        <p:cNvPr id="0" name="Object 2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52"/>
                          <a:ext cx="277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56" name="Group 101"/>
          <p:cNvGrpSpPr>
            <a:grpSpLocks/>
          </p:cNvGrpSpPr>
          <p:nvPr/>
        </p:nvGrpSpPr>
        <p:grpSpPr bwMode="auto">
          <a:xfrm>
            <a:off x="2789238" y="3733800"/>
            <a:ext cx="838200" cy="584200"/>
            <a:chOff x="1531" y="2072"/>
            <a:chExt cx="528" cy="368"/>
          </a:xfrm>
        </p:grpSpPr>
        <p:sp>
          <p:nvSpPr>
            <p:cNvPr id="75" name="Text Box 88"/>
            <p:cNvSpPr txBox="1">
              <a:spLocks noChangeArrowheads="1"/>
            </p:cNvSpPr>
            <p:nvPr/>
          </p:nvSpPr>
          <p:spPr bwMode="auto">
            <a:xfrm>
              <a:off x="1531" y="2097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+mj-lt"/>
                  <a:cs typeface="+mn-cs"/>
                </a:rPr>
                <a:t>C</a:t>
              </a:r>
              <a:r>
                <a:rPr lang="en-US" sz="20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07" name="Object 296"/>
            <p:cNvGraphicFramePr>
              <a:graphicFrameLocks noChangeAspect="1"/>
            </p:cNvGraphicFramePr>
            <p:nvPr/>
          </p:nvGraphicFramePr>
          <p:xfrm>
            <a:off x="1762" y="2072"/>
            <a:ext cx="19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8" name="Equation" r:id="rId60" imgW="203112" imgH="393529" progId="Equation.3">
                    <p:embed/>
                  </p:oleObj>
                </mc:Choice>
                <mc:Fallback>
                  <p:oleObj name="Equation" r:id="rId60" imgW="203112" imgH="393529" progId="Equation.3">
                    <p:embed/>
                    <p:pic>
                      <p:nvPicPr>
                        <p:cNvPr id="0" name="Object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2072"/>
                          <a:ext cx="190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Text Box 90"/>
          <p:cNvSpPr txBox="1">
            <a:spLocks noChangeArrowheads="1"/>
          </p:cNvSpPr>
          <p:nvPr/>
        </p:nvSpPr>
        <p:spPr bwMode="auto">
          <a:xfrm>
            <a:off x="4008438" y="3886200"/>
            <a:ext cx="385762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latin typeface="+mj-lt"/>
                <a:cs typeface="+mn-cs"/>
              </a:rPr>
              <a:t>D</a:t>
            </a:r>
            <a:r>
              <a:rPr lang="en-US" sz="2000">
                <a:latin typeface="+mj-lt"/>
                <a:cs typeface="+mn-cs"/>
              </a:rPr>
              <a:t>.</a:t>
            </a:r>
          </a:p>
        </p:txBody>
      </p:sp>
      <p:graphicFrame>
        <p:nvGraphicFramePr>
          <p:cNvPr id="13358" name="Object 297"/>
          <p:cNvGraphicFramePr>
            <a:graphicFrameLocks noChangeAspect="1"/>
          </p:cNvGraphicFramePr>
          <p:nvPr/>
        </p:nvGraphicFramePr>
        <p:xfrm>
          <a:off x="4389438" y="3657600"/>
          <a:ext cx="304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" name="Equation" r:id="rId62" imgW="215713" imgH="393359" progId="Equation.3">
                  <p:embed/>
                </p:oleObj>
              </mc:Choice>
              <mc:Fallback>
                <p:oleObj name="Equation" r:id="rId62" imgW="215713" imgH="393359" progId="Equation.3">
                  <p:embed/>
                  <p:pic>
                    <p:nvPicPr>
                      <p:cNvPr id="0" name="Object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3657600"/>
                        <a:ext cx="3048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93"/>
          <p:cNvSpPr>
            <a:spLocks noChangeArrowheads="1"/>
          </p:cNvSpPr>
          <p:nvPr/>
        </p:nvSpPr>
        <p:spPr bwMode="auto">
          <a:xfrm>
            <a:off x="5486400" y="2974975"/>
            <a:ext cx="3703638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2"/>
                </a:solidFill>
                <a:latin typeface="+mj-lt"/>
                <a:cs typeface="+mn-cs"/>
              </a:rPr>
              <a:t>Khoanh vào chữ đặt trước câu</a:t>
            </a:r>
            <a:br>
              <a:rPr lang="en-US" sz="2000">
                <a:solidFill>
                  <a:schemeClr val="tx2"/>
                </a:solidFill>
                <a:latin typeface="+mj-lt"/>
                <a:cs typeface="+mn-cs"/>
              </a:rPr>
            </a:br>
            <a:r>
              <a:rPr lang="en-US" sz="2000">
                <a:solidFill>
                  <a:schemeClr val="tx2"/>
                </a:solidFill>
                <a:latin typeface="+mj-lt"/>
                <a:cs typeface="+mn-cs"/>
              </a:rPr>
              <a:t> trả lời đúng.</a:t>
            </a:r>
            <a:br>
              <a:rPr lang="en-US" sz="2000">
                <a:solidFill>
                  <a:schemeClr val="tx2"/>
                </a:solidFill>
                <a:latin typeface="+mj-lt"/>
                <a:cs typeface="+mn-cs"/>
              </a:rPr>
            </a:br>
            <a:r>
              <a:rPr lang="en-US" sz="2000">
                <a:solidFill>
                  <a:schemeClr val="tx2"/>
                </a:solidFill>
                <a:latin typeface="+mj-lt"/>
                <a:cs typeface="+mn-cs"/>
              </a:rPr>
              <a:t>Tích của     và          bằng:</a:t>
            </a:r>
            <a:r>
              <a:rPr lang="en-US" sz="4400">
                <a:solidFill>
                  <a:schemeClr val="tx2"/>
                </a:solidFill>
                <a:latin typeface="+mj-lt"/>
                <a:cs typeface="+mn-cs"/>
              </a:rPr>
              <a:t>        </a:t>
            </a:r>
          </a:p>
        </p:txBody>
      </p:sp>
      <p:graphicFrame>
        <p:nvGraphicFramePr>
          <p:cNvPr id="13360" name="Object 298"/>
          <p:cNvGraphicFramePr>
            <a:graphicFrameLocks noChangeAspect="1"/>
          </p:cNvGraphicFramePr>
          <p:nvPr/>
        </p:nvGraphicFramePr>
        <p:xfrm>
          <a:off x="6365875" y="4916488"/>
          <a:ext cx="3286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" name="Equation" r:id="rId64" imgW="152334" imgH="393529" progId="Equation.3">
                  <p:embed/>
                </p:oleObj>
              </mc:Choice>
              <mc:Fallback>
                <p:oleObj name="Equation" r:id="rId64" imgW="152334" imgH="393529" progId="Equation.3">
                  <p:embed/>
                  <p:pic>
                    <p:nvPicPr>
                      <p:cNvPr id="0" name="Object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4916488"/>
                        <a:ext cx="32861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1" name="Object 299"/>
          <p:cNvGraphicFramePr>
            <a:graphicFrameLocks noChangeAspect="1"/>
          </p:cNvGraphicFramePr>
          <p:nvPr/>
        </p:nvGraphicFramePr>
        <p:xfrm>
          <a:off x="7258050" y="4910138"/>
          <a:ext cx="327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" name="Equation" r:id="rId66" imgW="152334" imgH="393529" progId="Equation.3">
                  <p:embed/>
                </p:oleObj>
              </mc:Choice>
              <mc:Fallback>
                <p:oleObj name="Equation" r:id="rId66" imgW="152334" imgH="393529" progId="Equation.3">
                  <p:embed/>
                  <p:pic>
                    <p:nvPicPr>
                      <p:cNvPr id="0" name="Object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10138"/>
                        <a:ext cx="327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96"/>
          <p:cNvSpPr txBox="1">
            <a:spLocks noChangeArrowheads="1"/>
          </p:cNvSpPr>
          <p:nvPr/>
        </p:nvSpPr>
        <p:spPr bwMode="auto">
          <a:xfrm>
            <a:off x="6761163" y="5149850"/>
            <a:ext cx="381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latin typeface="+mj-lt"/>
                <a:cs typeface="+mn-cs"/>
              </a:rPr>
              <a:t>X</a:t>
            </a:r>
            <a:endParaRPr lang="en-US" sz="3200">
              <a:latin typeface="+mj-lt"/>
              <a:cs typeface="+mn-cs"/>
            </a:endParaRPr>
          </a:p>
        </p:txBody>
      </p:sp>
      <p:sp>
        <p:nvSpPr>
          <p:cNvPr id="83" name="Rectangle 98"/>
          <p:cNvSpPr>
            <a:spLocks noChangeArrowheads="1"/>
          </p:cNvSpPr>
          <p:nvPr/>
        </p:nvSpPr>
        <p:spPr bwMode="auto">
          <a:xfrm>
            <a:off x="4892675" y="1341438"/>
            <a:ext cx="4373563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Khoanh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vào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chữ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đặt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trước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câu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trả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lời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đúng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.</a:t>
            </a:r>
            <a:b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</a:b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Tích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của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     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và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       </a:t>
            </a:r>
            <a:r>
              <a:rPr lang="en-US" sz="2000" dirty="0" err="1">
                <a:solidFill>
                  <a:schemeClr val="tx2"/>
                </a:solidFill>
                <a:latin typeface="+mj-lt"/>
                <a:cs typeface="+mn-cs"/>
              </a:rPr>
              <a:t>bằng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+mn-cs"/>
              </a:rPr>
              <a:t>:</a:t>
            </a:r>
            <a:r>
              <a:rPr lang="en-US" sz="4400" dirty="0">
                <a:solidFill>
                  <a:schemeClr val="tx2"/>
                </a:solidFill>
                <a:latin typeface="+mj-lt"/>
                <a:cs typeface="+mn-cs"/>
              </a:rPr>
              <a:t>        </a:t>
            </a:r>
          </a:p>
        </p:txBody>
      </p:sp>
      <p:graphicFrame>
        <p:nvGraphicFramePr>
          <p:cNvPr id="13364" name="Object 300"/>
          <p:cNvGraphicFramePr>
            <a:graphicFrameLocks noChangeAspect="1"/>
          </p:cNvGraphicFramePr>
          <p:nvPr/>
        </p:nvGraphicFramePr>
        <p:xfrm>
          <a:off x="6769100" y="1651000"/>
          <a:ext cx="242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" name="Equation" r:id="rId68" imgW="139639" imgH="393529" progId="Equation.3">
                  <p:embed/>
                </p:oleObj>
              </mc:Choice>
              <mc:Fallback>
                <p:oleObj name="Equation" r:id="rId68" imgW="139639" imgH="393529" progId="Equation.3">
                  <p:embed/>
                  <p:pic>
                    <p:nvPicPr>
                      <p:cNvPr id="0" name="Object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1651000"/>
                        <a:ext cx="242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5" name="Object 301"/>
          <p:cNvGraphicFramePr>
            <a:graphicFrameLocks noChangeAspect="1"/>
          </p:cNvGraphicFramePr>
          <p:nvPr/>
        </p:nvGraphicFramePr>
        <p:xfrm>
          <a:off x="7429500" y="1651000"/>
          <a:ext cx="265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" name="Equation" r:id="rId70" imgW="152334" imgH="393529" progId="Equation.3">
                  <p:embed/>
                </p:oleObj>
              </mc:Choice>
              <mc:Fallback>
                <p:oleObj name="Equation" r:id="rId70" imgW="152334" imgH="393529" progId="Equation.3">
                  <p:embed/>
                  <p:pic>
                    <p:nvPicPr>
                      <p:cNvPr id="0" name="Object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1651000"/>
                        <a:ext cx="2651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66" name="Group 102"/>
          <p:cNvGrpSpPr>
            <a:grpSpLocks/>
          </p:cNvGrpSpPr>
          <p:nvPr/>
        </p:nvGrpSpPr>
        <p:grpSpPr bwMode="auto">
          <a:xfrm>
            <a:off x="7185025" y="2295525"/>
            <a:ext cx="1014413" cy="584200"/>
            <a:chOff x="1531" y="2071"/>
            <a:chExt cx="528" cy="368"/>
          </a:xfrm>
        </p:grpSpPr>
        <p:sp>
          <p:nvSpPr>
            <p:cNvPr id="87" name="Text Box 103"/>
            <p:cNvSpPr txBox="1">
              <a:spLocks noChangeArrowheads="1"/>
            </p:cNvSpPr>
            <p:nvPr/>
          </p:nvSpPr>
          <p:spPr bwMode="auto">
            <a:xfrm>
              <a:off x="1531" y="2097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+mj-lt"/>
                  <a:cs typeface="+mn-cs"/>
                </a:rPr>
                <a:t>C</a:t>
              </a:r>
              <a:r>
                <a:rPr lang="en-US" sz="20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05" name="Object 302"/>
            <p:cNvGraphicFramePr>
              <a:graphicFrameLocks noChangeAspect="1"/>
            </p:cNvGraphicFramePr>
            <p:nvPr/>
          </p:nvGraphicFramePr>
          <p:xfrm>
            <a:off x="1692" y="2071"/>
            <a:ext cx="19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4" name="Equation" r:id="rId72" imgW="203112" imgH="393529" progId="Equation.3">
                    <p:embed/>
                  </p:oleObj>
                </mc:Choice>
                <mc:Fallback>
                  <p:oleObj name="Equation" r:id="rId72" imgW="203112" imgH="393529" progId="Equation.3">
                    <p:embed/>
                    <p:pic>
                      <p:nvPicPr>
                        <p:cNvPr id="0" name="Object 3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" y="2071"/>
                          <a:ext cx="190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67" name="Object 303"/>
          <p:cNvGraphicFramePr>
            <a:graphicFrameLocks noChangeAspect="1"/>
          </p:cNvGraphicFramePr>
          <p:nvPr/>
        </p:nvGraphicFramePr>
        <p:xfrm>
          <a:off x="5608638" y="2362200"/>
          <a:ext cx="301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" name="Equation" r:id="rId74" imgW="215713" imgH="393359" progId="Equation.3">
                  <p:embed/>
                </p:oleObj>
              </mc:Choice>
              <mc:Fallback>
                <p:oleObj name="Equation" r:id="rId74" imgW="215713" imgH="393359" progId="Equation.3">
                  <p:embed/>
                  <p:pic>
                    <p:nvPicPr>
                      <p:cNvPr id="0" name="Object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2362200"/>
                        <a:ext cx="3016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68" name="Group 108"/>
          <p:cNvGrpSpPr>
            <a:grpSpLocks/>
          </p:cNvGrpSpPr>
          <p:nvPr/>
        </p:nvGrpSpPr>
        <p:grpSpPr bwMode="auto">
          <a:xfrm>
            <a:off x="6294438" y="2295525"/>
            <a:ext cx="838200" cy="584200"/>
            <a:chOff x="1531" y="2072"/>
            <a:chExt cx="528" cy="368"/>
          </a:xfrm>
        </p:grpSpPr>
        <p:sp>
          <p:nvSpPr>
            <p:cNvPr id="91" name="Text Box 109"/>
            <p:cNvSpPr txBox="1">
              <a:spLocks noChangeArrowheads="1"/>
            </p:cNvSpPr>
            <p:nvPr/>
          </p:nvSpPr>
          <p:spPr bwMode="auto">
            <a:xfrm>
              <a:off x="1531" y="2097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+mj-lt"/>
                  <a:cs typeface="+mn-cs"/>
                </a:rPr>
                <a:t>B</a:t>
              </a:r>
              <a:r>
                <a:rPr lang="en-US" sz="20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03" name="Object 304"/>
            <p:cNvGraphicFramePr>
              <a:graphicFrameLocks noChangeAspect="1"/>
            </p:cNvGraphicFramePr>
            <p:nvPr/>
          </p:nvGraphicFramePr>
          <p:xfrm>
            <a:off x="1762" y="2072"/>
            <a:ext cx="19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6" name="Equation" r:id="rId76" imgW="203112" imgH="393529" progId="Equation.3">
                    <p:embed/>
                  </p:oleObj>
                </mc:Choice>
                <mc:Fallback>
                  <p:oleObj name="Equation" r:id="rId76" imgW="203112" imgH="393529" progId="Equation.3">
                    <p:embed/>
                    <p:pic>
                      <p:nvPicPr>
                        <p:cNvPr id="0" name="Object 3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2072"/>
                          <a:ext cx="190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69" name="Group 111"/>
          <p:cNvGrpSpPr>
            <a:grpSpLocks/>
          </p:cNvGrpSpPr>
          <p:nvPr/>
        </p:nvGrpSpPr>
        <p:grpSpPr bwMode="auto">
          <a:xfrm>
            <a:off x="8397875" y="2286000"/>
            <a:ext cx="838200" cy="549275"/>
            <a:chOff x="1531" y="2083"/>
            <a:chExt cx="528" cy="346"/>
          </a:xfrm>
        </p:grpSpPr>
        <p:sp>
          <p:nvSpPr>
            <p:cNvPr id="94" name="Text Box 112"/>
            <p:cNvSpPr txBox="1">
              <a:spLocks noChangeArrowheads="1"/>
            </p:cNvSpPr>
            <p:nvPr/>
          </p:nvSpPr>
          <p:spPr bwMode="auto">
            <a:xfrm>
              <a:off x="1531" y="2097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+mj-lt"/>
                  <a:cs typeface="+mn-cs"/>
                </a:rPr>
                <a:t>D</a:t>
              </a:r>
              <a:r>
                <a:rPr lang="en-US" sz="2000">
                  <a:latin typeface="+mj-lt"/>
                  <a:cs typeface="+mn-cs"/>
                </a:rPr>
                <a:t>.</a:t>
              </a:r>
            </a:p>
          </p:txBody>
        </p:sp>
        <p:graphicFrame>
          <p:nvGraphicFramePr>
            <p:cNvPr id="13401" name="Object 305"/>
            <p:cNvGraphicFramePr>
              <a:graphicFrameLocks noChangeAspect="1"/>
            </p:cNvGraphicFramePr>
            <p:nvPr/>
          </p:nvGraphicFramePr>
          <p:xfrm>
            <a:off x="1762" y="2083"/>
            <a:ext cx="19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7" name="Equation" r:id="rId78" imgW="215713" imgH="393359" progId="Equation.3">
                    <p:embed/>
                  </p:oleObj>
                </mc:Choice>
                <mc:Fallback>
                  <p:oleObj name="Equation" r:id="rId78" imgW="215713" imgH="393359" progId="Equation.3">
                    <p:embed/>
                    <p:pic>
                      <p:nvPicPr>
                        <p:cNvPr id="0" name="Object 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2083"/>
                          <a:ext cx="19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" name="AutoShape 114"/>
          <p:cNvSpPr>
            <a:spLocks noChangeArrowheads="1"/>
          </p:cNvSpPr>
          <p:nvPr/>
        </p:nvSpPr>
        <p:spPr bwMode="auto">
          <a:xfrm>
            <a:off x="5068888" y="1073150"/>
            <a:ext cx="234950" cy="222250"/>
          </a:xfrm>
          <a:prstGeom prst="flowChartCollat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97" name="AutoShape 115"/>
          <p:cNvSpPr>
            <a:spLocks noChangeArrowheads="1"/>
          </p:cNvSpPr>
          <p:nvPr/>
        </p:nvSpPr>
        <p:spPr bwMode="auto">
          <a:xfrm>
            <a:off x="733425" y="3048000"/>
            <a:ext cx="227013" cy="244475"/>
          </a:xfrm>
          <a:prstGeom prst="leftArrowCallout">
            <a:avLst>
              <a:gd name="adj1" fmla="val 26923"/>
              <a:gd name="adj2" fmla="val 26923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98" name="Text Box 120"/>
          <p:cNvSpPr txBox="1">
            <a:spLocks noChangeArrowheads="1"/>
          </p:cNvSpPr>
          <p:nvPr/>
        </p:nvSpPr>
        <p:spPr bwMode="auto">
          <a:xfrm>
            <a:off x="5075238" y="2362200"/>
            <a:ext cx="3048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latin typeface="+mj-lt"/>
                <a:cs typeface="+mn-cs"/>
              </a:rPr>
              <a:t>A</a:t>
            </a:r>
          </a:p>
        </p:txBody>
      </p:sp>
      <p:pic>
        <p:nvPicPr>
          <p:cNvPr id="99" name="Picture 146" descr="untitled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95300" y="99695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147"/>
          <p:cNvSpPr>
            <a:spLocks noChangeArrowheads="1"/>
          </p:cNvSpPr>
          <p:nvPr/>
        </p:nvSpPr>
        <p:spPr bwMode="auto">
          <a:xfrm>
            <a:off x="2281238" y="1682750"/>
            <a:ext cx="781050" cy="7747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latin typeface="+mj-lt"/>
                <a:cs typeface="+mn-cs"/>
              </a:rPr>
              <a:t>1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01" name="Oval 148"/>
          <p:cNvSpPr>
            <a:spLocks noChangeArrowheads="1"/>
          </p:cNvSpPr>
          <p:nvPr/>
        </p:nvSpPr>
        <p:spPr bwMode="auto">
          <a:xfrm>
            <a:off x="1874838" y="0"/>
            <a:ext cx="4343400" cy="914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+mn-cs"/>
              </a:rPr>
              <a:t>Ô CỬA BÍ MẬT</a:t>
            </a:r>
            <a:endParaRPr lang="en-US" dirty="0">
              <a:latin typeface="+mj-lt"/>
              <a:cs typeface="+mn-cs"/>
            </a:endParaRPr>
          </a:p>
        </p:txBody>
      </p:sp>
      <p:pic>
        <p:nvPicPr>
          <p:cNvPr id="102" name="Picture 149" descr="untitled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503238" y="4800600"/>
            <a:ext cx="441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50"/>
          <p:cNvSpPr>
            <a:spLocks noChangeArrowheads="1"/>
          </p:cNvSpPr>
          <p:nvPr/>
        </p:nvSpPr>
        <p:spPr bwMode="auto">
          <a:xfrm>
            <a:off x="2103438" y="5410200"/>
            <a:ext cx="866775" cy="9144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3300"/>
                </a:solidFill>
                <a:latin typeface="+mj-lt"/>
                <a:cs typeface="+mn-cs"/>
              </a:rPr>
              <a:t>2</a:t>
            </a:r>
            <a:endParaRPr lang="en-US" b="1">
              <a:latin typeface="+mj-lt"/>
              <a:cs typeface="+mn-cs"/>
            </a:endParaRPr>
          </a:p>
        </p:txBody>
      </p:sp>
      <p:pic>
        <p:nvPicPr>
          <p:cNvPr id="104" name="Picture 151" descr="untitled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502950" y="2996952"/>
            <a:ext cx="441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ectangle 152"/>
          <p:cNvSpPr>
            <a:spLocks noChangeArrowheads="1"/>
          </p:cNvSpPr>
          <p:nvPr/>
        </p:nvSpPr>
        <p:spPr bwMode="auto">
          <a:xfrm>
            <a:off x="2179638" y="3352800"/>
            <a:ext cx="866775" cy="8223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3300"/>
                </a:solidFill>
                <a:latin typeface="+mj-lt"/>
                <a:cs typeface="+mn-cs"/>
              </a:rPr>
              <a:t>3</a:t>
            </a:r>
            <a:endParaRPr lang="en-US">
              <a:latin typeface="+mj-lt"/>
              <a:cs typeface="+mn-cs"/>
            </a:endParaRPr>
          </a:p>
        </p:txBody>
      </p:sp>
      <p:pic>
        <p:nvPicPr>
          <p:cNvPr id="106" name="Picture 153" descr="untitled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937125" y="1033463"/>
            <a:ext cx="42830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54"/>
          <p:cNvSpPr>
            <a:spLocks noChangeArrowheads="1"/>
          </p:cNvSpPr>
          <p:nvPr/>
        </p:nvSpPr>
        <p:spPr bwMode="auto">
          <a:xfrm>
            <a:off x="6697663" y="1530350"/>
            <a:ext cx="762000" cy="838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latin typeface="+mj-lt"/>
                <a:cs typeface="+mn-cs"/>
              </a:rPr>
              <a:t>4</a:t>
            </a:r>
            <a:endParaRPr lang="en-US" dirty="0">
              <a:latin typeface="+mj-lt"/>
              <a:cs typeface="+mn-cs"/>
            </a:endParaRPr>
          </a:p>
        </p:txBody>
      </p:sp>
      <p:pic>
        <p:nvPicPr>
          <p:cNvPr id="108" name="Picture 155" descr="untitled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918075" y="2946400"/>
            <a:ext cx="43132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angle 156"/>
          <p:cNvSpPr>
            <a:spLocks noChangeArrowheads="1"/>
          </p:cNvSpPr>
          <p:nvPr/>
        </p:nvSpPr>
        <p:spPr bwMode="auto">
          <a:xfrm>
            <a:off x="6630988" y="3459163"/>
            <a:ext cx="828675" cy="92868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latin typeface="+mj-lt"/>
                <a:cs typeface="+mn-cs"/>
              </a:rPr>
              <a:t>5</a:t>
            </a:r>
            <a:endParaRPr lang="en-US" dirty="0">
              <a:latin typeface="+mj-lt"/>
              <a:cs typeface="+mn-cs"/>
            </a:endParaRPr>
          </a:p>
        </p:txBody>
      </p:sp>
      <p:pic>
        <p:nvPicPr>
          <p:cNvPr id="110" name="Picture 157" descr="untitled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922838" y="4876800"/>
            <a:ext cx="43132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Rectangle 159"/>
          <p:cNvSpPr>
            <a:spLocks noChangeArrowheads="1"/>
          </p:cNvSpPr>
          <p:nvPr/>
        </p:nvSpPr>
        <p:spPr bwMode="auto">
          <a:xfrm>
            <a:off x="6697663" y="5454650"/>
            <a:ext cx="762000" cy="8255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3300"/>
                </a:solidFill>
                <a:latin typeface="+mj-lt"/>
                <a:cs typeface="+mn-cs"/>
              </a:rPr>
              <a:t>6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12" name="Oval 160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FF3300"/>
                </a:solidFill>
                <a:latin typeface="+mj-lt"/>
                <a:cs typeface="+mn-cs"/>
              </a:rPr>
              <a:t>10</a:t>
            </a:r>
          </a:p>
        </p:txBody>
      </p:sp>
      <p:sp>
        <p:nvSpPr>
          <p:cNvPr id="113" name="Oval 161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9</a:t>
            </a:r>
          </a:p>
        </p:txBody>
      </p:sp>
      <p:sp>
        <p:nvSpPr>
          <p:cNvPr id="114" name="Oval 162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8</a:t>
            </a:r>
          </a:p>
        </p:txBody>
      </p:sp>
      <p:sp>
        <p:nvSpPr>
          <p:cNvPr id="115" name="Oval 163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7</a:t>
            </a:r>
          </a:p>
        </p:txBody>
      </p:sp>
      <p:sp>
        <p:nvSpPr>
          <p:cNvPr id="116" name="Oval 164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6</a:t>
            </a:r>
          </a:p>
        </p:txBody>
      </p:sp>
      <p:sp>
        <p:nvSpPr>
          <p:cNvPr id="117" name="Oval 165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5</a:t>
            </a:r>
          </a:p>
        </p:txBody>
      </p:sp>
      <p:sp>
        <p:nvSpPr>
          <p:cNvPr id="118" name="Oval 166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4</a:t>
            </a:r>
          </a:p>
        </p:txBody>
      </p:sp>
      <p:sp>
        <p:nvSpPr>
          <p:cNvPr id="119" name="Oval 167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3</a:t>
            </a:r>
          </a:p>
        </p:txBody>
      </p:sp>
      <p:sp>
        <p:nvSpPr>
          <p:cNvPr id="120" name="Oval 168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2</a:t>
            </a:r>
          </a:p>
        </p:txBody>
      </p:sp>
      <p:sp>
        <p:nvSpPr>
          <p:cNvPr id="121" name="Oval 169"/>
          <p:cNvSpPr>
            <a:spLocks noChangeArrowheads="1"/>
          </p:cNvSpPr>
          <p:nvPr/>
        </p:nvSpPr>
        <p:spPr bwMode="auto">
          <a:xfrm>
            <a:off x="8197850" y="57150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1</a:t>
            </a:r>
          </a:p>
        </p:txBody>
      </p:sp>
      <p:sp>
        <p:nvSpPr>
          <p:cNvPr id="122" name="Oval 170"/>
          <p:cNvSpPr>
            <a:spLocks noChangeArrowheads="1"/>
          </p:cNvSpPr>
          <p:nvPr/>
        </p:nvSpPr>
        <p:spPr bwMode="auto">
          <a:xfrm>
            <a:off x="8199438" y="52388"/>
            <a:ext cx="762000" cy="762000"/>
          </a:xfrm>
          <a:prstGeom prst="ellipse">
            <a:avLst/>
          </a:prstGeom>
          <a:solidFill>
            <a:srgbClr val="66FF33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rgbClr val="FF3300"/>
                </a:solidFill>
                <a:latin typeface="+mj-lt"/>
                <a:cs typeface="+mn-cs"/>
              </a:rPr>
              <a:t>0</a:t>
            </a:r>
          </a:p>
        </p:txBody>
      </p:sp>
      <p:pic>
        <p:nvPicPr>
          <p:cNvPr id="13397" name="Picture 187" descr="S128x128P_10496"/>
          <p:cNvPicPr>
            <a:picLocks noChangeAspect="1" noChangeArrowheads="1" noCrop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8" name="Picture 188" descr="S128x128P_10496"/>
          <p:cNvPicPr>
            <a:picLocks noChangeAspect="1" noChangeArrowheads="1" noCrop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 Box 195"/>
          <p:cNvSpPr txBox="1">
            <a:spLocks noChangeArrowheads="1"/>
          </p:cNvSpPr>
          <p:nvPr/>
        </p:nvSpPr>
        <p:spPr bwMode="auto">
          <a:xfrm>
            <a:off x="5303838" y="2940050"/>
            <a:ext cx="32067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000099"/>
                </a:solidFill>
                <a:latin typeface="+mj-lt"/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 nodeType="clickPar">
                      <p:stCondLst>
                        <p:cond delay="0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61" grpId="0" animBg="1"/>
      <p:bldP spid="64" grpId="0" animBg="1"/>
      <p:bldP spid="100" grpId="0" animBg="1"/>
      <p:bldP spid="100" grpId="1" animBg="1"/>
      <p:bldP spid="103" grpId="0" animBg="1"/>
      <p:bldP spid="103" grpId="1" animBg="1"/>
      <p:bldP spid="105" grpId="0" animBg="1"/>
      <p:bldP spid="105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913"/>
            <a:ext cx="8588375" cy="6592887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vi-VN" sz="11200" b="1" u="sng" dirty="0" smtClean="0"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: Tính diện tích hình chữ nhật có chiều dài       và chiều rộng      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vi-VN" sz="1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Đề bài cho chúng ta biết những gì?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chữ nhật có chiều dài       và chiều rộng       .</a:t>
            </a:r>
            <a:endParaRPr lang="en-US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Đề bài yêu cầu chúng ta làm gì?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 diện tích hình chữ nhật. </a:t>
            </a:r>
          </a:p>
          <a:p>
            <a:pPr eaLnBrk="1" hangingPunct="1">
              <a:buFontTx/>
              <a:buChar char="-"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Muốn tính diện tích hình chữ nhật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ta làm thế nào?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lấy chiều dài nhân với chiều rộng</a:t>
            </a:r>
          </a:p>
          <a:p>
            <a:pPr eaLnBrk="1" hangingPunct="1">
              <a:buFontTx/>
              <a:buChar char="-"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Để tính diện tích hcn này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chúng ta phải thực hiện phép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tính nào?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vi-VN" sz="1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phải thực hiện phép nhân:</a:t>
            </a:r>
            <a:endParaRPr lang="en-US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u="sng" dirty="0" smtClean="0"/>
              <a:t>  </a:t>
            </a:r>
            <a:endParaRPr lang="en-US" u="sng" dirty="0"/>
          </a:p>
        </p:txBody>
      </p:sp>
      <p:cxnSp>
        <p:nvCxnSpPr>
          <p:cNvPr id="12" name="Straight Connector 11"/>
          <p:cNvCxnSpPr>
            <a:stCxn id="28" idx="0"/>
          </p:cNvCxnSpPr>
          <p:nvPr/>
        </p:nvCxnSpPr>
        <p:spPr>
          <a:xfrm>
            <a:off x="7519988" y="3586163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00788" y="3586163"/>
            <a:ext cx="2438400" cy="2060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Left Brace 37"/>
          <p:cNvSpPr/>
          <p:nvPr/>
        </p:nvSpPr>
        <p:spPr>
          <a:xfrm>
            <a:off x="5867400" y="3617913"/>
            <a:ext cx="304800" cy="20447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eft Brace 41"/>
          <p:cNvSpPr/>
          <p:nvPr/>
        </p:nvSpPr>
        <p:spPr>
          <a:xfrm rot="16200000">
            <a:off x="7329488" y="4754563"/>
            <a:ext cx="381000" cy="2438400"/>
          </a:xfrm>
          <a:prstGeom prst="leftBrace">
            <a:avLst>
              <a:gd name="adj1" fmla="val 8333"/>
              <a:gd name="adj2" fmla="val 50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9" name="Object 6"/>
          <p:cNvGraphicFramePr>
            <a:graphicFrameLocks noChangeAspect="1"/>
          </p:cNvGraphicFramePr>
          <p:nvPr/>
        </p:nvGraphicFramePr>
        <p:xfrm>
          <a:off x="5356225" y="4259263"/>
          <a:ext cx="511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4259263"/>
                        <a:ext cx="5111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7094538" y="6027738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6027738"/>
                        <a:ext cx="457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10"/>
          <p:cNvGraphicFramePr>
            <a:graphicFrameLocks noChangeAspect="1"/>
          </p:cNvGraphicFramePr>
          <p:nvPr/>
        </p:nvGraphicFramePr>
        <p:xfrm>
          <a:off x="7380288" y="17463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8" imgW="279279" imgH="393529" progId="Equation.3">
                  <p:embed/>
                </p:oleObj>
              </mc:Choice>
              <mc:Fallback>
                <p:oleObj name="Equation" r:id="rId8" imgW="279279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7463"/>
                        <a:ext cx="457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2"/>
          <p:cNvGraphicFramePr>
            <a:graphicFrameLocks noChangeAspect="1"/>
          </p:cNvGraphicFramePr>
          <p:nvPr/>
        </p:nvGraphicFramePr>
        <p:xfrm>
          <a:off x="1979613" y="404813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10" imgW="279279" imgH="393529" progId="Equation.3">
                  <p:embed/>
                </p:oleObj>
              </mc:Choice>
              <mc:Fallback>
                <p:oleObj name="Equation" r:id="rId10" imgW="27927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4813"/>
                        <a:ext cx="457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268538" y="5662613"/>
          <a:ext cx="247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662613"/>
                        <a:ext cx="2476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987675" y="5699125"/>
          <a:ext cx="279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699125"/>
                        <a:ext cx="279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572000" y="1628775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15" imgW="279279" imgH="393529" progId="Equation.3">
                  <p:embed/>
                </p:oleObj>
              </mc:Choice>
              <mc:Fallback>
                <p:oleObj name="Equation" r:id="rId15" imgW="279279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28775"/>
                        <a:ext cx="457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164388" y="1628775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6" imgW="279279" imgH="393529" progId="Equation.3">
                  <p:embed/>
                </p:oleObj>
              </mc:Choice>
              <mc:Fallback>
                <p:oleObj name="Equation" r:id="rId16" imgW="27927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628775"/>
                        <a:ext cx="457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25600" y="5637213"/>
            <a:ext cx="2232025" cy="884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304800"/>
            <a:ext cx="8435975" cy="6553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Từ hcn ta dựng một hình vuông có độ dài cạnh 1m.</a:t>
            </a: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    Các em quan sát hình vuông và cho cô biết:</a:t>
            </a: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- Hình vuông có diện tích bằng bao nhiêu?   </a:t>
            </a:r>
          </a:p>
          <a:p>
            <a:pPr marL="0" indent="0" eaLnBrk="1" hangingPunct="1">
              <a:buFont typeface="Arial" charset="0"/>
              <a:buNone/>
            </a:pPr>
            <a:endParaRPr lang="vi-V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- Hình vuông gồm bao nhiêu ô? </a:t>
            </a: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               15 ô</a:t>
            </a: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- Mỗi ô có diện tích bằng bao </a:t>
            </a: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nhiêu?   </a:t>
            </a: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- Hcn (phần tô màu) </a:t>
            </a: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chiếm bao nhiêu ô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             8 ô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2895600"/>
            <a:ext cx="3048000" cy="3051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3886200"/>
            <a:ext cx="30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3000" y="4953000"/>
            <a:ext cx="30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722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18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14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53000" y="2514600"/>
            <a:ext cx="3048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05800" y="2895600"/>
            <a:ext cx="0" cy="30511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0" y="3886200"/>
            <a:ext cx="2438400" cy="2060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5626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22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818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53000" y="4953000"/>
            <a:ext cx="259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4572000" y="3886200"/>
            <a:ext cx="304800" cy="20447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eft Brace 41"/>
          <p:cNvSpPr/>
          <p:nvPr/>
        </p:nvSpPr>
        <p:spPr>
          <a:xfrm rot="16200000">
            <a:off x="5981700" y="4918075"/>
            <a:ext cx="381000" cy="2438400"/>
          </a:xfrm>
          <a:prstGeom prst="leftBrace">
            <a:avLst>
              <a:gd name="adj1" fmla="val 8333"/>
              <a:gd name="adj2" fmla="val 50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15" name="Object 8"/>
          <p:cNvGraphicFramePr>
            <a:graphicFrameLocks noChangeAspect="1"/>
          </p:cNvGraphicFramePr>
          <p:nvPr/>
        </p:nvGraphicFramePr>
        <p:xfrm>
          <a:off x="4038600" y="4508500"/>
          <a:ext cx="45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08500"/>
                        <a:ext cx="457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12"/>
          <p:cNvGraphicFramePr>
            <a:graphicFrameLocks noChangeAspect="1"/>
          </p:cNvGraphicFramePr>
          <p:nvPr/>
        </p:nvGraphicFramePr>
        <p:xfrm>
          <a:off x="5943600" y="6165850"/>
          <a:ext cx="45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165850"/>
                        <a:ext cx="4572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14"/>
          <p:cNvGraphicFramePr>
            <a:graphicFrameLocks noChangeAspect="1"/>
          </p:cNvGraphicFramePr>
          <p:nvPr/>
        </p:nvGraphicFramePr>
        <p:xfrm>
          <a:off x="6172200" y="2133600"/>
          <a:ext cx="609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8" imgW="203040" imgH="177480" progId="Equation.3">
                  <p:embed/>
                </p:oleObj>
              </mc:Choice>
              <mc:Fallback>
                <p:oleObj name="Equation" r:id="rId8" imgW="20304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6096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16"/>
          <p:cNvGraphicFramePr>
            <a:graphicFrameLocks noChangeAspect="1"/>
          </p:cNvGraphicFramePr>
          <p:nvPr/>
        </p:nvGraphicFramePr>
        <p:xfrm>
          <a:off x="8332788" y="4217988"/>
          <a:ext cx="5334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788" y="4217988"/>
                        <a:ext cx="5334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84438" y="1844675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12" imgW="330120" imgH="279360" progId="Equation.3">
                  <p:embed/>
                </p:oleObj>
              </mc:Choice>
              <mc:Fallback>
                <p:oleObj name="Equation" r:id="rId12" imgW="3301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844675"/>
                        <a:ext cx="685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39975" y="3716338"/>
          <a:ext cx="9144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14" imgW="393480" imgH="393480" progId="Equation.3">
                  <p:embed/>
                </p:oleObj>
              </mc:Choice>
              <mc:Fallback>
                <p:oleObj name="Equation" r:id="rId14" imgW="3934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16338"/>
                        <a:ext cx="9144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8 ô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  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 ?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2895600"/>
            <a:ext cx="3048000" cy="3051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3886200"/>
            <a:ext cx="30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3000" y="4953000"/>
            <a:ext cx="30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722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18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14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53000" y="2514600"/>
            <a:ext cx="3048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05800" y="2895600"/>
            <a:ext cx="0" cy="30511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0" y="3886200"/>
            <a:ext cx="2438400" cy="2060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5626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22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818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53000" y="4953000"/>
            <a:ext cx="259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4572000" y="3886200"/>
            <a:ext cx="304800" cy="20447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eft Brace 41"/>
          <p:cNvSpPr/>
          <p:nvPr/>
        </p:nvSpPr>
        <p:spPr>
          <a:xfrm rot="16200000">
            <a:off x="5981700" y="4918075"/>
            <a:ext cx="381000" cy="2438400"/>
          </a:xfrm>
          <a:prstGeom prst="leftBrace">
            <a:avLst>
              <a:gd name="adj1" fmla="val 8333"/>
              <a:gd name="adj2" fmla="val 50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139" name="Object 8"/>
          <p:cNvGraphicFramePr>
            <a:graphicFrameLocks noChangeAspect="1"/>
          </p:cNvGraphicFramePr>
          <p:nvPr/>
        </p:nvGraphicFramePr>
        <p:xfrm>
          <a:off x="4038600" y="4508500"/>
          <a:ext cx="45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08500"/>
                        <a:ext cx="457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12"/>
          <p:cNvGraphicFramePr>
            <a:graphicFrameLocks noChangeAspect="1"/>
          </p:cNvGraphicFramePr>
          <p:nvPr/>
        </p:nvGraphicFramePr>
        <p:xfrm>
          <a:off x="5943600" y="6165850"/>
          <a:ext cx="45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165850"/>
                        <a:ext cx="4572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14"/>
          <p:cNvGraphicFramePr>
            <a:graphicFrameLocks noChangeAspect="1"/>
          </p:cNvGraphicFramePr>
          <p:nvPr/>
        </p:nvGraphicFramePr>
        <p:xfrm>
          <a:off x="6172200" y="2133600"/>
          <a:ext cx="609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8" imgW="203040" imgH="177480" progId="Equation.3">
                  <p:embed/>
                </p:oleObj>
              </mc:Choice>
              <mc:Fallback>
                <p:oleObj name="Equation" r:id="rId8" imgW="20304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6096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2" name="Object 16"/>
          <p:cNvGraphicFramePr>
            <a:graphicFrameLocks noChangeAspect="1"/>
          </p:cNvGraphicFramePr>
          <p:nvPr/>
        </p:nvGraphicFramePr>
        <p:xfrm>
          <a:off x="8332788" y="4217988"/>
          <a:ext cx="5334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788" y="4217988"/>
                        <a:ext cx="5334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24075" y="1412875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2" imgW="431640" imgH="393480" progId="Equation.3">
                  <p:embed/>
                </p:oleObj>
              </mc:Choice>
              <mc:Fallback>
                <p:oleObj name="Equation" r:id="rId12" imgW="4316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12875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3575" y="27813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14" imgW="431613" imgH="393529" progId="Equation.3">
                  <p:embed/>
                </p:oleObj>
              </mc:Choice>
              <mc:Fallback>
                <p:oleObj name="Equation" r:id="rId14" imgW="43161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7813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913"/>
            <a:ext cx="8229600" cy="58213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Tính diện tích hcn bằng cách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tính tổng diện tích của 8 ô</a:t>
            </a:r>
          </a:p>
          <a:p>
            <a:pPr marL="0" indent="0" eaLnBrk="1" hangingPunct="1">
              <a:buFont typeface="Arial" charset="0"/>
              <a:buNone/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trong hcn.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+      +      +      +       +      +       +      =      (      )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2895600"/>
            <a:ext cx="3048000" cy="3051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3886200"/>
            <a:ext cx="30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3000" y="4953000"/>
            <a:ext cx="30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722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18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14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53000" y="2514600"/>
            <a:ext cx="3048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05800" y="2895600"/>
            <a:ext cx="0" cy="30511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0" y="3886200"/>
            <a:ext cx="2438400" cy="2060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5626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22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818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53000" y="4953000"/>
            <a:ext cx="259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4572000" y="3886200"/>
            <a:ext cx="304800" cy="20447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eft Brace 41"/>
          <p:cNvSpPr/>
          <p:nvPr/>
        </p:nvSpPr>
        <p:spPr>
          <a:xfrm rot="16200000">
            <a:off x="5981700" y="4918075"/>
            <a:ext cx="381000" cy="2438400"/>
          </a:xfrm>
          <a:prstGeom prst="leftBrace">
            <a:avLst>
              <a:gd name="adj1" fmla="val 8333"/>
              <a:gd name="adj2" fmla="val 50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163" name="Object 8"/>
          <p:cNvGraphicFramePr>
            <a:graphicFrameLocks noChangeAspect="1"/>
          </p:cNvGraphicFramePr>
          <p:nvPr/>
        </p:nvGraphicFramePr>
        <p:xfrm>
          <a:off x="4038600" y="4508500"/>
          <a:ext cx="45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08500"/>
                        <a:ext cx="457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12"/>
          <p:cNvGraphicFramePr>
            <a:graphicFrameLocks noChangeAspect="1"/>
          </p:cNvGraphicFramePr>
          <p:nvPr/>
        </p:nvGraphicFramePr>
        <p:xfrm>
          <a:off x="5943600" y="6165850"/>
          <a:ext cx="45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165850"/>
                        <a:ext cx="4572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4"/>
          <p:cNvGraphicFramePr>
            <a:graphicFrameLocks noChangeAspect="1"/>
          </p:cNvGraphicFramePr>
          <p:nvPr/>
        </p:nvGraphicFramePr>
        <p:xfrm>
          <a:off x="6172200" y="2133600"/>
          <a:ext cx="609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8" imgW="203040" imgH="177480" progId="Equation.3">
                  <p:embed/>
                </p:oleObj>
              </mc:Choice>
              <mc:Fallback>
                <p:oleObj name="Equation" r:id="rId8" imgW="20304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6096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16"/>
          <p:cNvGraphicFramePr>
            <a:graphicFrameLocks noChangeAspect="1"/>
          </p:cNvGraphicFramePr>
          <p:nvPr/>
        </p:nvGraphicFramePr>
        <p:xfrm>
          <a:off x="8332788" y="4217988"/>
          <a:ext cx="5334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788" y="4217988"/>
                        <a:ext cx="5334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92813" y="1125538"/>
          <a:ext cx="53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12" imgW="203040" imgH="393480" progId="Equation.3">
                  <p:embed/>
                </p:oleObj>
              </mc:Choice>
              <mc:Fallback>
                <p:oleObj name="Equation" r:id="rId12" imgW="2030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1125538"/>
                        <a:ext cx="53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295900" y="1125538"/>
          <a:ext cx="53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125538"/>
                        <a:ext cx="53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84213" y="1125538"/>
          <a:ext cx="53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16" imgW="203112" imgH="393529" progId="Equation.3">
                  <p:embed/>
                </p:oleObj>
              </mc:Choice>
              <mc:Fallback>
                <p:oleObj name="Equation" r:id="rId16" imgW="203112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25538"/>
                        <a:ext cx="53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476375" y="1125538"/>
          <a:ext cx="53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17" imgW="203112" imgH="393529" progId="Equation.3">
                  <p:embed/>
                </p:oleObj>
              </mc:Choice>
              <mc:Fallback>
                <p:oleObj name="Equation" r:id="rId17" imgW="203112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25538"/>
                        <a:ext cx="53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268538" y="1125538"/>
          <a:ext cx="53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18" imgW="203112" imgH="393529" progId="Equation.3">
                  <p:embed/>
                </p:oleObj>
              </mc:Choice>
              <mc:Fallback>
                <p:oleObj name="Equation" r:id="rId18" imgW="203112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25538"/>
                        <a:ext cx="53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987675" y="1125538"/>
          <a:ext cx="53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19" imgW="203112" imgH="393529" progId="Equation.3">
                  <p:embed/>
                </p:oleObj>
              </mc:Choice>
              <mc:Fallback>
                <p:oleObj name="Equation" r:id="rId19" imgW="203112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125538"/>
                        <a:ext cx="53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779838" y="1125538"/>
          <a:ext cx="53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20" imgW="203112" imgH="393529" progId="Equation.3">
                  <p:embed/>
                </p:oleObj>
              </mc:Choice>
              <mc:Fallback>
                <p:oleObj name="Equation" r:id="rId20" imgW="203112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125538"/>
                        <a:ext cx="53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572000" y="1125538"/>
          <a:ext cx="533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21" imgW="203112" imgH="393529" progId="Equation.3">
                  <p:embed/>
                </p:oleObj>
              </mc:Choice>
              <mc:Fallback>
                <p:oleObj name="Equation" r:id="rId21" imgW="203112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25538"/>
                        <a:ext cx="533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878638" y="1125538"/>
          <a:ext cx="4302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22" imgW="203040" imgH="393480" progId="Equation.3">
                  <p:embed/>
                </p:oleObj>
              </mc:Choice>
              <mc:Fallback>
                <p:oleObj name="Equation" r:id="rId22" imgW="20304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1125538"/>
                        <a:ext cx="4302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534275" y="1268413"/>
          <a:ext cx="533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24" imgW="253800" imgH="279360" progId="Equation.3">
                  <p:embed/>
                </p:oleObj>
              </mc:Choice>
              <mc:Fallback>
                <p:oleObj name="Equation" r:id="rId24" imgW="253800" imgH="2793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1268413"/>
                        <a:ext cx="5334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6200"/>
            <a:ext cx="8435975" cy="6553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hcn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           x       =                  =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8 = 4 x 2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15 = 5 x 3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2895600"/>
            <a:ext cx="3048000" cy="3051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3886200"/>
            <a:ext cx="30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53000" y="4953000"/>
            <a:ext cx="30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722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18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1400" y="2895600"/>
            <a:ext cx="0" cy="3051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53000" y="2514600"/>
            <a:ext cx="3048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05800" y="2895600"/>
            <a:ext cx="0" cy="30511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0" y="3886200"/>
            <a:ext cx="2438400" cy="2060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5626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22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81800" y="3886200"/>
            <a:ext cx="0" cy="2060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53000" y="4953000"/>
            <a:ext cx="259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4572000" y="3886200"/>
            <a:ext cx="304800" cy="20447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eft Brace 41"/>
          <p:cNvSpPr/>
          <p:nvPr/>
        </p:nvSpPr>
        <p:spPr>
          <a:xfrm rot="16200000">
            <a:off x="5981700" y="4918075"/>
            <a:ext cx="381000" cy="2438400"/>
          </a:xfrm>
          <a:prstGeom prst="leftBrace">
            <a:avLst>
              <a:gd name="adj1" fmla="val 8333"/>
              <a:gd name="adj2" fmla="val 50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187" name="Object 8"/>
          <p:cNvGraphicFramePr>
            <a:graphicFrameLocks noChangeAspect="1"/>
          </p:cNvGraphicFramePr>
          <p:nvPr/>
        </p:nvGraphicFramePr>
        <p:xfrm>
          <a:off x="4038600" y="4508500"/>
          <a:ext cx="45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08500"/>
                        <a:ext cx="457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Object 12"/>
          <p:cNvGraphicFramePr>
            <a:graphicFrameLocks noChangeAspect="1"/>
          </p:cNvGraphicFramePr>
          <p:nvPr/>
        </p:nvGraphicFramePr>
        <p:xfrm>
          <a:off x="5943600" y="6165850"/>
          <a:ext cx="45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165850"/>
                        <a:ext cx="4572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14"/>
          <p:cNvGraphicFramePr>
            <a:graphicFrameLocks noChangeAspect="1"/>
          </p:cNvGraphicFramePr>
          <p:nvPr/>
        </p:nvGraphicFramePr>
        <p:xfrm>
          <a:off x="6172200" y="2133600"/>
          <a:ext cx="609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8" imgW="203040" imgH="177480" progId="Equation.3">
                  <p:embed/>
                </p:oleObj>
              </mc:Choice>
              <mc:Fallback>
                <p:oleObj name="Equation" r:id="rId8" imgW="20304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6096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0" name="Object 16"/>
          <p:cNvGraphicFramePr>
            <a:graphicFrameLocks noChangeAspect="1"/>
          </p:cNvGraphicFramePr>
          <p:nvPr/>
        </p:nvGraphicFramePr>
        <p:xfrm>
          <a:off x="8332788" y="4217988"/>
          <a:ext cx="5334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788" y="4217988"/>
                        <a:ext cx="5334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1" name="Object 1"/>
          <p:cNvGraphicFramePr>
            <a:graphicFrameLocks noChangeAspect="1"/>
          </p:cNvGraphicFramePr>
          <p:nvPr/>
        </p:nvGraphicFramePr>
        <p:xfrm>
          <a:off x="3132138" y="836613"/>
          <a:ext cx="279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836613"/>
                        <a:ext cx="279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Object 5"/>
          <p:cNvGraphicFramePr>
            <a:graphicFrameLocks noChangeAspect="1"/>
          </p:cNvGraphicFramePr>
          <p:nvPr/>
        </p:nvGraphicFramePr>
        <p:xfrm>
          <a:off x="2268538" y="836613"/>
          <a:ext cx="249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836613"/>
                        <a:ext cx="2492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62400" y="836613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16" imgW="304560" imgH="393480" progId="Equation.3">
                  <p:embed/>
                </p:oleObj>
              </mc:Choice>
              <mc:Fallback>
                <p:oleObj name="Equation" r:id="rId16" imgW="3045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6613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4" name="Object 30"/>
          <p:cNvGraphicFramePr>
            <a:graphicFrameLocks noChangeAspect="1"/>
          </p:cNvGraphicFramePr>
          <p:nvPr/>
        </p:nvGraphicFramePr>
        <p:xfrm>
          <a:off x="5741988" y="765175"/>
          <a:ext cx="4302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18" imgW="203112" imgH="393529" progId="Equation.3">
                  <p:embed/>
                </p:oleObj>
              </mc:Choice>
              <mc:Fallback>
                <p:oleObj name="Equation" r:id="rId18" imgW="203112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765175"/>
                        <a:ext cx="4302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47813" y="1844675"/>
          <a:ext cx="249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20" imgW="152334" imgH="393529" progId="Equation.3">
                  <p:embed/>
                </p:oleObj>
              </mc:Choice>
              <mc:Fallback>
                <p:oleObj name="Equation" r:id="rId20" imgW="152334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844675"/>
                        <a:ext cx="2492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68538" y="1844675"/>
          <a:ext cx="279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21" imgW="152334" imgH="393529" progId="Equation.3">
                  <p:embed/>
                </p:oleObj>
              </mc:Choice>
              <mc:Fallback>
                <p:oleObj name="Equation" r:id="rId21" imgW="152334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844675"/>
                        <a:ext cx="279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481513" y="1844675"/>
          <a:ext cx="4302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22" imgW="203112" imgH="393529" progId="Equation.3">
                  <p:embed/>
                </p:oleObj>
              </mc:Choice>
              <mc:Fallback>
                <p:oleObj name="Equation" r:id="rId22" imgW="203112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1844675"/>
                        <a:ext cx="4302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333375"/>
            <a:ext cx="8856663" cy="6151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   x     =             =      (     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         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84925" y="1189038"/>
            <a:ext cx="2438400" cy="2060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Left Brace 37"/>
          <p:cNvSpPr/>
          <p:nvPr/>
        </p:nvSpPr>
        <p:spPr>
          <a:xfrm>
            <a:off x="5957888" y="1204913"/>
            <a:ext cx="304800" cy="20447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eft Brace 41"/>
          <p:cNvSpPr/>
          <p:nvPr/>
        </p:nvSpPr>
        <p:spPr>
          <a:xfrm rot="16200000">
            <a:off x="7400925" y="2347913"/>
            <a:ext cx="381000" cy="2438400"/>
          </a:xfrm>
          <a:prstGeom prst="leftBrace">
            <a:avLst>
              <a:gd name="adj1" fmla="val 8333"/>
              <a:gd name="adj2" fmla="val 500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5461000" y="1827213"/>
          <a:ext cx="457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827213"/>
                        <a:ext cx="457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2"/>
          <p:cNvGraphicFramePr>
            <a:graphicFrameLocks noChangeAspect="1"/>
          </p:cNvGraphicFramePr>
          <p:nvPr/>
        </p:nvGraphicFramePr>
        <p:xfrm>
          <a:off x="7204075" y="3548063"/>
          <a:ext cx="45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3548063"/>
                        <a:ext cx="4572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27088" y="1368425"/>
          <a:ext cx="3603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368425"/>
                        <a:ext cx="36036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6375" y="1389063"/>
          <a:ext cx="12192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10" imgW="304560" imgH="393480" progId="Equation.3">
                  <p:embed/>
                </p:oleObj>
              </mc:Choice>
              <mc:Fallback>
                <p:oleObj name="Equation" r:id="rId10" imgW="3045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389063"/>
                        <a:ext cx="121920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987675" y="1341438"/>
          <a:ext cx="4302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341438"/>
                        <a:ext cx="4302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9388" y="1412875"/>
          <a:ext cx="3937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3937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708400" y="1412875"/>
          <a:ext cx="5334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6" imgW="253890" imgH="279279" progId="Equation.3">
                  <p:embed/>
                </p:oleObj>
              </mc:Choice>
              <mc:Fallback>
                <p:oleObj name="Equation" r:id="rId16" imgW="253890" imgH="27927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412875"/>
                        <a:ext cx="5334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067175" y="1916113"/>
          <a:ext cx="4302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18" imgW="203112" imgH="393529" progId="Equation.3">
                  <p:embed/>
                </p:oleObj>
              </mc:Choice>
              <mc:Fallback>
                <p:oleObj name="Equation" r:id="rId18" imgW="203112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916113"/>
                        <a:ext cx="4302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440238" y="1966913"/>
          <a:ext cx="533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19" imgW="253890" imgH="279279" progId="Equation.3">
                  <p:embed/>
                </p:oleObj>
              </mc:Choice>
              <mc:Fallback>
                <p:oleObj name="Equation" r:id="rId19" imgW="253890" imgH="27927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966913"/>
                        <a:ext cx="533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2565400"/>
            <a:ext cx="8640763" cy="18716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vi-VN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 tắc: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Muốn nhân hai phân số ta lấy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tử số nhân với tử số,mẫu số nhân với mẫu số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8"/>
          <p:cNvGraphicFramePr>
            <a:graphicFrameLocks noChangeAspect="1"/>
          </p:cNvGraphicFramePr>
          <p:nvPr/>
        </p:nvGraphicFramePr>
        <p:xfrm>
          <a:off x="1363663" y="4646613"/>
          <a:ext cx="19335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" imgW="382680" imgH="301680" progId="Equation.3">
                  <p:embed/>
                </p:oleObj>
              </mc:Choice>
              <mc:Fallback>
                <p:oleObj name="Equation" r:id="rId5" imgW="382680" imgH="3016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646613"/>
                        <a:ext cx="193357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74638" y="1600200"/>
            <a:ext cx="21796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Bài 1: Tính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9438" y="2971800"/>
            <a:ext cx="5524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a/ 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08038" y="4800600"/>
            <a:ext cx="5524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b/ </a:t>
            </a:r>
          </a:p>
        </p:txBody>
      </p:sp>
      <p:graphicFrame>
        <p:nvGraphicFramePr>
          <p:cNvPr id="6" name="Object 39"/>
          <p:cNvGraphicFramePr>
            <a:graphicFrameLocks noChangeAspect="1"/>
          </p:cNvGraphicFramePr>
          <p:nvPr/>
        </p:nvGraphicFramePr>
        <p:xfrm>
          <a:off x="1376363" y="2674938"/>
          <a:ext cx="2154237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7" imgW="382680" imgH="301680" progId="Equation.3">
                  <p:embed/>
                </p:oleObj>
              </mc:Choice>
              <mc:Fallback>
                <p:oleObj name="Equation" r:id="rId7" imgW="382680" imgH="3016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2674938"/>
                        <a:ext cx="2154237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335667"/>
              </p:ext>
            </p:extLst>
          </p:nvPr>
        </p:nvGraphicFramePr>
        <p:xfrm>
          <a:off x="3654424" y="2630488"/>
          <a:ext cx="2830513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9" imgW="545760" imgH="301680" progId="Equation.3">
                  <p:embed/>
                </p:oleObj>
              </mc:Choice>
              <mc:Fallback>
                <p:oleObj name="Equation" r:id="rId9" imgW="545760" imgH="3016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4" y="2630488"/>
                        <a:ext cx="2830513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1"/>
          <p:cNvGraphicFramePr>
            <a:graphicFrameLocks noChangeAspect="1"/>
          </p:cNvGraphicFramePr>
          <p:nvPr/>
        </p:nvGraphicFramePr>
        <p:xfrm>
          <a:off x="3348038" y="4576763"/>
          <a:ext cx="3443287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11" imgW="740880" imgH="301680" progId="Equation.3">
                  <p:embed/>
                </p:oleObj>
              </mc:Choice>
              <mc:Fallback>
                <p:oleObj name="Equation" r:id="rId11" imgW="740880" imgH="3016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576763"/>
                        <a:ext cx="3443287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3&quot;/&gt;&lt;/object&gt;&lt;object type=&quot;3&quot; unique_id=&quot;10004&quot;&gt;&lt;property id=&quot;20148&quot; value=&quot;5&quot;/&gt;&lt;property id=&quot;20300&quot; value=&quot;Slide 2&quot;/&gt;&lt;property id=&quot;20307&quot; value=&quot;275&quot;/&gt;&lt;/object&gt;&lt;object type=&quot;3&quot; unique_id=&quot;10005&quot;&gt;&lt;property id=&quot;20148&quot; value=&quot;5&quot;/&gt;&lt;property id=&quot;20300&quot; value=&quot;Slide 3&quot;/&gt;&lt;property id=&quot;20307&quot; value=&quot;276&quot;/&gt;&lt;/object&gt;&lt;object type=&quot;3&quot; unique_id=&quot;10006&quot;&gt;&lt;property id=&quot;20148&quot; value=&quot;5&quot;/&gt;&lt;property id=&quot;20300&quot; value=&quot;Slide 4&quot;/&gt;&lt;property id=&quot;20307&quot; value=&quot;277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81&quot;/&gt;&lt;/object&gt;&lt;object type=&quot;3&quot; unique_id=&quot;10010&quot;&gt;&lt;property id=&quot;20148&quot; value=&quot;5&quot;/&gt;&lt;property id=&quot;20300&quot; value=&quot;Slide 8&quot;/&gt;&lt;property id=&quot;20307&quot; value=&quot;282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object type=&quot;3&quot; unique_id=&quot;10012&quot;&gt;&lt;property id=&quot;20148&quot; value=&quot;5&quot;/&gt;&lt;property id=&quot;20300&quot; value=&quot;Slide 10&quot;/&gt;&lt;property id=&quot;20307&quot; value=&quot;271&quot;/&gt;&lt;/object&gt;&lt;object type=&quot;3&quot; unique_id=&quot;10013&quot;&gt;&lt;property id=&quot;20148&quot; value=&quot;5&quot;/&gt;&lt;property id=&quot;20300&quot; value=&quot;Slide 11&quot;/&gt;&lt;property id=&quot;20307&quot; value=&quot;284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/object&gt;&lt;object type=&quot;8&quot; unique_id=&quot;1003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529</Words>
  <Application>Microsoft Office PowerPoint</Application>
  <PresentationFormat>On-screen Show (4:3)</PresentationFormat>
  <Paragraphs>130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DUNG</dc:creator>
  <cp:lastModifiedBy>MTC</cp:lastModifiedBy>
  <cp:revision>49</cp:revision>
  <dcterms:created xsi:type="dcterms:W3CDTF">2016-02-27T02:38:19Z</dcterms:created>
  <dcterms:modified xsi:type="dcterms:W3CDTF">2019-02-25T02:31:30Z</dcterms:modified>
</cp:coreProperties>
</file>