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70" r:id="rId10"/>
    <p:sldId id="269" r:id="rId11"/>
    <p:sldId id="271" r:id="rId12"/>
    <p:sldId id="261" r:id="rId13"/>
    <p:sldId id="262" r:id="rId14"/>
    <p:sldId id="263" r:id="rId15"/>
    <p:sldId id="264" r:id="rId16"/>
    <p:sldId id="276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CB721-BF18-4DD7-91C1-566F4D415729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3DB15-2AED-4557-9DD9-8FFF0C221F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365D-2668-4445-A7BE-40D479CA5A35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3.bin"/><Relationship Id="rId18" Type="http://schemas.openxmlformats.org/officeDocument/2006/relationships/image" Target="../media/image52.wmf"/><Relationship Id="rId3" Type="http://schemas.openxmlformats.org/officeDocument/2006/relationships/oleObject" Target="../embeddings/oleObject38.bin"/><Relationship Id="rId21" Type="http://schemas.openxmlformats.org/officeDocument/2006/relationships/image" Target="../media/image43.gif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4.bin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46.bin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50.wmf"/><Relationship Id="rId22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44.gif"/><Relationship Id="rId3" Type="http://schemas.openxmlformats.org/officeDocument/2006/relationships/oleObject" Target="../embeddings/oleObject47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8.wmf"/><Relationship Id="rId17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57.w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54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9.wmf"/><Relationship Id="rId22" Type="http://schemas.openxmlformats.org/officeDocument/2006/relationships/image" Target="../media/image6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5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6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6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7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gif"/><Relationship Id="rId5" Type="http://schemas.openxmlformats.org/officeDocument/2006/relationships/image" Target="../media/image5.gif"/><Relationship Id="rId4" Type="http://schemas.openxmlformats.org/officeDocument/2006/relationships/image" Target="../media/image7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79.wm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1.png"/><Relationship Id="rId1" Type="http://schemas.openxmlformats.org/officeDocument/2006/relationships/vmlDrawing" Target="../drawings/vmlDrawing13.vml"/><Relationship Id="rId6" Type="http://schemas.openxmlformats.org/officeDocument/2006/relationships/audio" Target="../media/audio1.wav"/><Relationship Id="rId11" Type="http://schemas.openxmlformats.org/officeDocument/2006/relationships/image" Target="../media/image78.wmf"/><Relationship Id="rId5" Type="http://schemas.openxmlformats.org/officeDocument/2006/relationships/audio" Target="../media/audio5.wav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68.bin"/><Relationship Id="rId4" Type="http://schemas.openxmlformats.org/officeDocument/2006/relationships/audio" Target="../media/audio4.wav"/><Relationship Id="rId9" Type="http://schemas.openxmlformats.org/officeDocument/2006/relationships/image" Target="../media/image77.wmf"/><Relationship Id="rId14" Type="http://schemas.openxmlformats.org/officeDocument/2006/relationships/oleObject" Target="../embeddings/oleObject7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13" Type="http://schemas.openxmlformats.org/officeDocument/2006/relationships/image" Target="../media/image84.wm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audio" Target="../media/audio1.wav"/><Relationship Id="rId11" Type="http://schemas.openxmlformats.org/officeDocument/2006/relationships/image" Target="../media/image83.wmf"/><Relationship Id="rId5" Type="http://schemas.openxmlformats.org/officeDocument/2006/relationships/audio" Target="../media/audio5.wav"/><Relationship Id="rId10" Type="http://schemas.openxmlformats.org/officeDocument/2006/relationships/oleObject" Target="../embeddings/oleObject72.bin"/><Relationship Id="rId4" Type="http://schemas.openxmlformats.org/officeDocument/2006/relationships/audio" Target="../media/audio4.wav"/><Relationship Id="rId9" Type="http://schemas.openxmlformats.org/officeDocument/2006/relationships/image" Target="../media/image82.wmf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87.wm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1.png"/><Relationship Id="rId1" Type="http://schemas.openxmlformats.org/officeDocument/2006/relationships/vmlDrawing" Target="../drawings/vmlDrawing15.vml"/><Relationship Id="rId6" Type="http://schemas.openxmlformats.org/officeDocument/2006/relationships/audio" Target="../media/audio1.wav"/><Relationship Id="rId11" Type="http://schemas.openxmlformats.org/officeDocument/2006/relationships/image" Target="../media/image86.wmf"/><Relationship Id="rId5" Type="http://schemas.openxmlformats.org/officeDocument/2006/relationships/audio" Target="../media/audio5.wav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75.bin"/><Relationship Id="rId4" Type="http://schemas.openxmlformats.org/officeDocument/2006/relationships/audio" Target="../media/audio4.wav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7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2.wmf"/><Relationship Id="rId17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44.gif"/><Relationship Id="rId3" Type="http://schemas.openxmlformats.org/officeDocument/2006/relationships/oleObject" Target="../embeddings/oleObject29.bin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39.wmf"/><Relationship Id="rId17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w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inh-nen-powerpoint-chuyen-dong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1301750" y="1085850"/>
            <a:ext cx="1041400" cy="285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105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6395" name="WordArt 2"/>
          <p:cNvSpPr>
            <a:spLocks noChangeArrowheads="1" noChangeShapeType="1" noTextEdit="1"/>
          </p:cNvSpPr>
          <p:nvPr/>
        </p:nvSpPr>
        <p:spPr bwMode="auto">
          <a:xfrm>
            <a:off x="857224" y="265179"/>
            <a:ext cx="7143800" cy="1520747"/>
          </a:xfrm>
          <a:prstGeom prst="rect">
            <a:avLst/>
          </a:prstGeom>
        </p:spPr>
        <p:txBody>
          <a:bodyPr wrap="none" fromWordArt="1">
            <a:prstTxWarp prst="textDeflateBottom">
              <a:avLst/>
            </a:prstTxWarp>
          </a:bodyPr>
          <a:lstStyle/>
          <a:p>
            <a:pPr algn="ctr">
              <a:defRPr/>
            </a:pPr>
            <a:r>
              <a:rPr lang="en-US" sz="27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ÁI MỘ B</a:t>
            </a:r>
            <a:endParaRPr lang="en-US" sz="27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8866" y="1981200"/>
            <a:ext cx="2473113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7" name="Picture 6" descr="!bell_0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9525"/>
            <a:ext cx="10779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!bell_0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48600" y="0"/>
            <a:ext cx="1250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0" y="2667000"/>
            <a:ext cx="870406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kern="0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0" spc="38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kern="0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 kern="0" spc="38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400" b="1" i="1" kern="0" spc="38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33802" name="Picture 9" descr="book00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3733800"/>
            <a:ext cx="4232275" cy="142875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33803" name="Picture 14" descr="Bellcoll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7625" y="2786063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4" descr="Bellcoll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81975" y="28575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7" descr="gachduo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429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17" descr="blumenpflanzen08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69850" y="5461000"/>
            <a:ext cx="20018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16" descr="blumenpflanzen08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25" y="5486400"/>
            <a:ext cx="18367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81400" y="41148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81401" y="3962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    DỤC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0" y="3810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332937"/>
              </p:ext>
            </p:extLst>
          </p:nvPr>
        </p:nvGraphicFramePr>
        <p:xfrm>
          <a:off x="2970213" y="776288"/>
          <a:ext cx="2519362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name="Equation" r:id="rId3" imgW="901440" imgH="431640" progId="Equation.3">
                  <p:embed/>
                </p:oleObj>
              </mc:Choice>
              <mc:Fallback>
                <p:oleObj name="Equation" r:id="rId3" imgW="901440" imgH="43164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776288"/>
                        <a:ext cx="2519362" cy="120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114799" y="2057400"/>
            <a:ext cx="45719" cy="403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69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12055"/>
              </p:ext>
            </p:extLst>
          </p:nvPr>
        </p:nvGraphicFramePr>
        <p:xfrm>
          <a:off x="1235075" y="1901825"/>
          <a:ext cx="20415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Equation" r:id="rId5" imgW="736560" imgH="431640" progId="Equation.3">
                  <p:embed/>
                </p:oleObj>
              </mc:Choice>
              <mc:Fallback>
                <p:oleObj name="Equation" r:id="rId5" imgW="736560" imgH="431640" progId="Equation.3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1901825"/>
                        <a:ext cx="204152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024351"/>
              </p:ext>
            </p:extLst>
          </p:nvPr>
        </p:nvGraphicFramePr>
        <p:xfrm>
          <a:off x="1136650" y="2851150"/>
          <a:ext cx="229235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Equation" r:id="rId7" imgW="863280" imgH="431640" progId="Equation.3">
                  <p:embed/>
                </p:oleObj>
              </mc:Choice>
              <mc:Fallback>
                <p:oleObj name="Equation" r:id="rId7" imgW="863280" imgH="4316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2851150"/>
                        <a:ext cx="2292350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64083"/>
              </p:ext>
            </p:extLst>
          </p:nvPr>
        </p:nvGraphicFramePr>
        <p:xfrm>
          <a:off x="1066800" y="3940175"/>
          <a:ext cx="1447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5" name="Equation" r:id="rId9" imgW="482391" imgH="393529" progId="Equation.3">
                  <p:embed/>
                </p:oleObj>
              </mc:Choice>
              <mc:Fallback>
                <p:oleObj name="Equation" r:id="rId9" imgW="482391" imgH="393529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40175"/>
                        <a:ext cx="14478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12557"/>
              </p:ext>
            </p:extLst>
          </p:nvPr>
        </p:nvGraphicFramePr>
        <p:xfrm>
          <a:off x="1066800" y="4876800"/>
          <a:ext cx="1600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6" name="Equation" r:id="rId11" imgW="583947" imgH="393529" progId="Equation.3">
                  <p:embed/>
                </p:oleObj>
              </mc:Choice>
              <mc:Fallback>
                <p:oleObj name="Equation" r:id="rId11" imgW="583947" imgH="393529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76800"/>
                        <a:ext cx="1600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4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513539"/>
              </p:ext>
            </p:extLst>
          </p:nvPr>
        </p:nvGraphicFramePr>
        <p:xfrm>
          <a:off x="5551487" y="1793875"/>
          <a:ext cx="199231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7" name="Equation" r:id="rId13" imgW="736560" imgH="431640" progId="Equation.3">
                  <p:embed/>
                </p:oleObj>
              </mc:Choice>
              <mc:Fallback>
                <p:oleObj name="Equation" r:id="rId13" imgW="736560" imgH="431640" progId="Equation.3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7" y="1793875"/>
                        <a:ext cx="1992313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002585"/>
              </p:ext>
            </p:extLst>
          </p:nvPr>
        </p:nvGraphicFramePr>
        <p:xfrm>
          <a:off x="5410200" y="2895600"/>
          <a:ext cx="26670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8" name="Equation" r:id="rId15" imgW="939392" imgH="393529" progId="Equation.3">
                  <p:embed/>
                </p:oleObj>
              </mc:Choice>
              <mc:Fallback>
                <p:oleObj name="Equation" r:id="rId15" imgW="939392" imgH="393529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95600"/>
                        <a:ext cx="26670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869279"/>
              </p:ext>
            </p:extLst>
          </p:nvPr>
        </p:nvGraphicFramePr>
        <p:xfrm>
          <a:off x="5410200" y="3886200"/>
          <a:ext cx="18669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Equation" r:id="rId17" imgW="558558" imgH="393529" progId="Equation.3">
                  <p:embed/>
                </p:oleObj>
              </mc:Choice>
              <mc:Fallback>
                <p:oleObj name="Equation" r:id="rId17" imgW="558558" imgH="393529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886200"/>
                        <a:ext cx="18669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573783"/>
              </p:ext>
            </p:extLst>
          </p:nvPr>
        </p:nvGraphicFramePr>
        <p:xfrm>
          <a:off x="5372100" y="4800600"/>
          <a:ext cx="3238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Equation" r:id="rId19" imgW="1180588" imgH="393529" progId="Equation.3">
                  <p:embed/>
                </p:oleObj>
              </mc:Choice>
              <mc:Fallback>
                <p:oleObj name="Equation" r:id="rId19" imgW="1180588" imgH="393529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4800600"/>
                        <a:ext cx="32385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87" descr="755219ckwns085ks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-5400000">
            <a:off x="7629525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88" descr="755219ckwns085ks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10800000">
            <a:off x="8601075" y="269557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9" descr="865419n6pz3asnwn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10575" y="4648200"/>
            <a:ext cx="733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52400" y="1828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8159" y="1976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71800" y="1524000"/>
            <a:ext cx="2667000" cy="1219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8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0" y="2286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000380"/>
              </p:ext>
            </p:extLst>
          </p:nvPr>
        </p:nvGraphicFramePr>
        <p:xfrm>
          <a:off x="2703513" y="600075"/>
          <a:ext cx="305117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Equation" r:id="rId3" imgW="1091880" imgH="393480" progId="Equation.3">
                  <p:embed/>
                </p:oleObj>
              </mc:Choice>
              <mc:Fallback>
                <p:oleObj name="Equation" r:id="rId3" imgW="1091880" imgH="3934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513" y="600075"/>
                        <a:ext cx="305117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3992881" y="1752600"/>
            <a:ext cx="45719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7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570"/>
              </p:ext>
            </p:extLst>
          </p:nvPr>
        </p:nvGraphicFramePr>
        <p:xfrm>
          <a:off x="1068387" y="2743200"/>
          <a:ext cx="205581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Equation" r:id="rId5" imgW="774360" imgH="393480" progId="Equation.3">
                  <p:embed/>
                </p:oleObj>
              </mc:Choice>
              <mc:Fallback>
                <p:oleObj name="Equation" r:id="rId5" imgW="774360" imgH="39348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7" y="2743200"/>
                        <a:ext cx="205581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38012"/>
              </p:ext>
            </p:extLst>
          </p:nvPr>
        </p:nvGraphicFramePr>
        <p:xfrm>
          <a:off x="1066800" y="3787775"/>
          <a:ext cx="1219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name="Equation" r:id="rId7" imgW="406080" imgH="393480" progId="Equation.3">
                  <p:embed/>
                </p:oleObj>
              </mc:Choice>
              <mc:Fallback>
                <p:oleObj name="Equation" r:id="rId7" imgW="406080" imgH="39348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787775"/>
                        <a:ext cx="1219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12554"/>
              </p:ext>
            </p:extLst>
          </p:nvPr>
        </p:nvGraphicFramePr>
        <p:xfrm>
          <a:off x="1076325" y="4778375"/>
          <a:ext cx="9048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Equation" r:id="rId9" imgW="330120" imgH="393480" progId="Equation.3">
                  <p:embed/>
                </p:oleObj>
              </mc:Choice>
              <mc:Fallback>
                <p:oleObj name="Equation" r:id="rId9" imgW="330120" imgH="39348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4778375"/>
                        <a:ext cx="904875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327509"/>
              </p:ext>
            </p:extLst>
          </p:nvPr>
        </p:nvGraphicFramePr>
        <p:xfrm>
          <a:off x="4897438" y="2720975"/>
          <a:ext cx="302736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Equation" r:id="rId11" imgW="1066680" imgH="393480" progId="Equation.3">
                  <p:embed/>
                </p:oleObj>
              </mc:Choice>
              <mc:Fallback>
                <p:oleObj name="Equation" r:id="rId11" imgW="1066680" imgH="393480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438" y="2720975"/>
                        <a:ext cx="3027362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817548"/>
              </p:ext>
            </p:extLst>
          </p:nvPr>
        </p:nvGraphicFramePr>
        <p:xfrm>
          <a:off x="4903788" y="3743325"/>
          <a:ext cx="30972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name="Equation" r:id="rId13" imgW="927000" imgH="431640" progId="Equation.3">
                  <p:embed/>
                </p:oleObj>
              </mc:Choice>
              <mc:Fallback>
                <p:oleObj name="Equation" r:id="rId13" imgW="927000" imgH="43164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88" y="3743325"/>
                        <a:ext cx="3097212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821106"/>
              </p:ext>
            </p:extLst>
          </p:nvPr>
        </p:nvGraphicFramePr>
        <p:xfrm>
          <a:off x="4876800" y="4778375"/>
          <a:ext cx="22272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8" name="Equation" r:id="rId15" imgW="812520" imgH="393480" progId="Equation.3">
                  <p:embed/>
                </p:oleObj>
              </mc:Choice>
              <mc:Fallback>
                <p:oleObj name="Equation" r:id="rId15" imgW="812520" imgH="39348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778375"/>
                        <a:ext cx="222726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87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5400000">
            <a:off x="7629525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88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0800000">
            <a:off x="8601075" y="269557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9" descr="865419n6pz3asnwn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10575" y="4648200"/>
            <a:ext cx="733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291081"/>
              </p:ext>
            </p:extLst>
          </p:nvPr>
        </p:nvGraphicFramePr>
        <p:xfrm>
          <a:off x="1149350" y="1720850"/>
          <a:ext cx="2660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9" name="Equation" r:id="rId19" imgW="952200" imgH="393480" progId="Equation.3">
                  <p:embed/>
                </p:oleObj>
              </mc:Choice>
              <mc:Fallback>
                <p:oleObj name="Equation" r:id="rId19" imgW="95220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1720850"/>
                        <a:ext cx="26606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008139"/>
              </p:ext>
            </p:extLst>
          </p:nvPr>
        </p:nvGraphicFramePr>
        <p:xfrm>
          <a:off x="5264150" y="1720850"/>
          <a:ext cx="2660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0" name="Equation" r:id="rId21" imgW="952200" imgH="393480" progId="Equation.3">
                  <p:embed/>
                </p:oleObj>
              </mc:Choice>
              <mc:Fallback>
                <p:oleObj name="Equation" r:id="rId21" imgW="95220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150" y="1720850"/>
                        <a:ext cx="26606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76200" y="1676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18243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67000" y="685800"/>
            <a:ext cx="3124200" cy="1066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8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466724" y="5334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id-ID" sz="3600" b="1" u="sng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id-ID" sz="3600" b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3381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381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874590"/>
              </p:ext>
            </p:extLst>
          </p:nvPr>
        </p:nvGraphicFramePr>
        <p:xfrm>
          <a:off x="7947025" y="1019175"/>
          <a:ext cx="9683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3" imgW="279360" imgH="393480" progId="Equation.3">
                  <p:embed/>
                </p:oleObj>
              </mc:Choice>
              <mc:Fallback>
                <p:oleObj name="Equation" r:id="rId3" imgW="27936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025" y="1019175"/>
                        <a:ext cx="968375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280134"/>
              </p:ext>
            </p:extLst>
          </p:nvPr>
        </p:nvGraphicFramePr>
        <p:xfrm>
          <a:off x="3124200" y="1711325"/>
          <a:ext cx="968375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5" imgW="279360" imgH="393480" progId="Equation.3">
                  <p:embed/>
                </p:oleObj>
              </mc:Choice>
              <mc:Fallback>
                <p:oleObj name="Equation" r:id="rId5" imgW="2793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711325"/>
                        <a:ext cx="968375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63524" y="1293812"/>
            <a:ext cx="822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6199" y="26670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00250" y="2832100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: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00250" y="3832225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00250" y="4716462"/>
            <a:ext cx="3714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Chu vi : 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m?</a:t>
            </a:r>
            <a:r>
              <a:rPr lang="en-US" sz="3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770298"/>
              </p:ext>
            </p:extLst>
          </p:nvPr>
        </p:nvGraphicFramePr>
        <p:xfrm>
          <a:off x="4419600" y="3662363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662363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471041"/>
              </p:ext>
            </p:extLst>
          </p:nvPr>
        </p:nvGraphicFramePr>
        <p:xfrm>
          <a:off x="4344988" y="2686050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988" y="2686050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330200" y="1428750"/>
            <a:ext cx="8229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id-ID" sz="36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.Bài </a:t>
            </a:r>
            <a:r>
              <a:rPr lang="en-US" altLang="id-ID" sz="3600" b="1" u="sng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3338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3335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13332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3329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4" name="Text Box 5"/>
          <p:cNvSpPr txBox="1">
            <a:spLocks noChangeArrowheads="1"/>
          </p:cNvSpPr>
          <p:nvPr/>
        </p:nvSpPr>
        <p:spPr bwMode="auto">
          <a:xfrm>
            <a:off x="304800" y="1716088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altLang="id-ID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71688" y="2401888"/>
            <a:ext cx="6462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563813" y="3082925"/>
          <a:ext cx="2417762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3" imgW="838080" imgH="431640" progId="Equation.3">
                  <p:embed/>
                </p:oleObj>
              </mc:Choice>
              <mc:Fallback>
                <p:oleObj name="Equation" r:id="rId3" imgW="83808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082925"/>
                        <a:ext cx="2417762" cy="1389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5181600" y="3090863"/>
          <a:ext cx="6604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5" imgW="228600" imgH="393480" progId="Equation.3">
                  <p:embed/>
                </p:oleObj>
              </mc:Choice>
              <mc:Fallback>
                <p:oleObj name="Equation" r:id="rId5" imgW="22860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090863"/>
                        <a:ext cx="660400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6019800" y="3375025"/>
            <a:ext cx="1071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352925" y="4711700"/>
            <a:ext cx="197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id-ID" sz="36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/>
        </p:nvGraphicFramePr>
        <p:xfrm>
          <a:off x="6121400" y="4448175"/>
          <a:ext cx="6604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7" imgW="228600" imgH="393480" progId="Equation.3">
                  <p:embed/>
                </p:oleObj>
              </mc:Choice>
              <mc:Fallback>
                <p:oleObj name="Equation" r:id="rId7" imgW="2286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4448175"/>
                        <a:ext cx="660400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7005638" y="4732338"/>
            <a:ext cx="1071562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479425" y="6096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id-ID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3381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381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4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213771"/>
              </p:ext>
            </p:extLst>
          </p:nvPr>
        </p:nvGraphicFramePr>
        <p:xfrm>
          <a:off x="4724400" y="990600"/>
          <a:ext cx="968375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3" imgW="279360" imgH="393480" progId="Equation.3">
                  <p:embed/>
                </p:oleObj>
              </mc:Choice>
              <mc:Fallback>
                <p:oleObj name="Equation" r:id="rId3" imgW="2793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90600"/>
                        <a:ext cx="968375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76225" y="1219200"/>
            <a:ext cx="822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.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 3</a:t>
            </a:r>
          </a:p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id-ID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42875" y="3230563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946275" y="3413125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46275" y="4386263"/>
            <a:ext cx="5086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     : …m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643493"/>
              </p:ext>
            </p:extLst>
          </p:nvPr>
        </p:nvGraphicFramePr>
        <p:xfrm>
          <a:off x="4822825" y="3267075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5" imgW="279360" imgH="393480" progId="Equation.3">
                  <p:embed/>
                </p:oleObj>
              </mc:Choice>
              <mc:Fallback>
                <p:oleObj name="Equation" r:id="rId5" imgW="279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3267075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330200" y="142875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id-ID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3338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3335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13332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3329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4" name="Text Box 5"/>
          <p:cNvSpPr txBox="1">
            <a:spLocks noChangeArrowheads="1"/>
          </p:cNvSpPr>
          <p:nvPr/>
        </p:nvSpPr>
        <p:spPr bwMode="auto">
          <a:xfrm>
            <a:off x="304800" y="1716088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altLang="id-ID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600200" y="2401888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 3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819400" y="3144838"/>
          <a:ext cx="1612900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3" imgW="457200" imgH="393480" progId="Equation.3">
                  <p:embed/>
                </p:oleObj>
              </mc:Choice>
              <mc:Fallback>
                <p:oleObj name="Equation" r:id="rId3" imgW="4572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144838"/>
                        <a:ext cx="1612900" cy="1265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4495800" y="3090863"/>
          <a:ext cx="125253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5" imgW="380880" imgH="393480" progId="Equation.3">
                  <p:embed/>
                </p:oleObj>
              </mc:Choice>
              <mc:Fallback>
                <p:oleObj name="Equation" r:id="rId5" imgW="38088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090863"/>
                        <a:ext cx="1252538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6019800" y="3375025"/>
            <a:ext cx="1071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429000" y="4419600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altLang="id-I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 m.</a:t>
            </a:r>
            <a:r>
              <a:rPr lang="en-US" altLang="id-ID" sz="36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id-ID" sz="36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id-ID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ung hinh sinh nhat (3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10515600" cy="6858000"/>
          </a:xfrm>
          <a:prstGeom prst="rect">
            <a:avLst/>
          </a:prstGeom>
        </p:spPr>
      </p:pic>
      <p:pic>
        <p:nvPicPr>
          <p:cNvPr id="35842" name="Picture 2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314700" y="3390900"/>
            <a:ext cx="6705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370034">
            <a:off x="6350" y="-1143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6737350"/>
            <a:ext cx="9144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753100" y="3314700"/>
            <a:ext cx="6705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19400">
            <a:off x="7724775" y="-73025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228600" y="76200"/>
            <a:ext cx="6400800" cy="3124200"/>
          </a:xfrm>
          <a:prstGeom prst="rect">
            <a:avLst/>
          </a:prstGeom>
        </p:spPr>
        <p:txBody>
          <a:bodyPr spcFirstLastPara="1" wrap="none" fromWordArt="1"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TRÒ </a:t>
            </a:r>
            <a:r>
              <a:rPr lang="vi-VN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CHƠI:</a:t>
            </a:r>
          </a:p>
          <a:p>
            <a:pPr algn="ctr"/>
            <a:r>
              <a:rPr lang="en-US" sz="4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AI NHANH AI ĐÚNG</a:t>
            </a:r>
            <a:endParaRPr lang="en-US" sz="40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 descr="hinh-dong-de-thuong-chu-lon-kut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4572000"/>
            <a:ext cx="2286000" cy="2286000"/>
          </a:xfrm>
          <a:prstGeom prst="rect">
            <a:avLst/>
          </a:prstGeom>
        </p:spPr>
      </p:pic>
      <p:pic>
        <p:nvPicPr>
          <p:cNvPr id="10" name="Picture 9" descr="tải xuống (5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3429000"/>
            <a:ext cx="2514600" cy="2286000"/>
          </a:xfrm>
          <a:prstGeom prst="rect">
            <a:avLst/>
          </a:prstGeom>
        </p:spPr>
      </p:pic>
    </p:spTree>
  </p:cSld>
  <p:clrMapOvr>
    <a:masterClrMapping/>
  </p:clrMapOvr>
  <p:transition>
    <p:sndAc>
      <p:stSnd loop="1"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3"/>
          <p:cNvSpPr>
            <a:spLocks noChangeArrowheads="1"/>
          </p:cNvSpPr>
          <p:nvPr/>
        </p:nvSpPr>
        <p:spPr bwMode="auto">
          <a:xfrm>
            <a:off x="152400" y="0"/>
            <a:ext cx="8534400" cy="1981200"/>
          </a:xfrm>
          <a:prstGeom prst="cloudCallout">
            <a:avLst>
              <a:gd name="adj1" fmla="val -43917"/>
              <a:gd name="adj2" fmla="val 65588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2971800" y="4075113"/>
            <a:ext cx="685800" cy="685800"/>
          </a:xfrm>
          <a:prstGeom prst="ellipse">
            <a:avLst/>
          </a:prstGeom>
          <a:solidFill>
            <a:srgbClr val="FF0000">
              <a:alpha val="63136"/>
            </a:srgbClr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09600" y="50165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/>
          </a:p>
        </p:txBody>
      </p:sp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6529387" y="269875"/>
          <a:ext cx="1166813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Equation" r:id="rId8" imgW="368300" imgH="660400" progId="Equation.3">
                  <p:embed/>
                </p:oleObj>
              </mc:Choice>
              <mc:Fallback>
                <p:oleObj name="Equation" r:id="rId8" imgW="368300" imgH="660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7" y="269875"/>
                        <a:ext cx="1166813" cy="209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128963" y="251460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3000" dirty="0">
              <a:latin typeface=".VnAvant" pitchFamily="34" charset="0"/>
            </a:endParaRPr>
          </a:p>
        </p:txBody>
      </p:sp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3867150" y="3617913"/>
          <a:ext cx="536575" cy="217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Equation" r:id="rId10" imgW="152334" imgH="660113" progId="Equation.3">
                  <p:embed/>
                </p:oleObj>
              </mc:Choice>
              <mc:Fallback>
                <p:oleObj name="Equation" r:id="rId10" imgW="152334" imgH="6601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3617913"/>
                        <a:ext cx="536575" cy="217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124200" y="4132263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B.</a:t>
            </a:r>
          </a:p>
        </p:txBody>
      </p:sp>
      <p:graphicFrame>
        <p:nvGraphicFramePr>
          <p:cNvPr id="10249" name="Object 9"/>
          <p:cNvGraphicFramePr>
            <a:graphicFrameLocks noChangeAspect="1"/>
          </p:cNvGraphicFramePr>
          <p:nvPr/>
        </p:nvGraphicFramePr>
        <p:xfrm>
          <a:off x="3690938" y="2057400"/>
          <a:ext cx="85248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name="Equation" r:id="rId12" imgW="228501" imgH="393529" progId="Equation.3">
                  <p:embed/>
                </p:oleObj>
              </mc:Choice>
              <mc:Fallback>
                <p:oleObj name="Equation" r:id="rId12" imgW="228501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938" y="2057400"/>
                        <a:ext cx="852487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3048000" y="554355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C</a:t>
            </a:r>
            <a:r>
              <a:rPr lang="en-US" sz="3000" dirty="0">
                <a:latin typeface=".VnAvant" pitchFamily="34" charset="0"/>
              </a:rPr>
              <a:t>.</a:t>
            </a:r>
          </a:p>
        </p:txBody>
      </p:sp>
      <p:graphicFrame>
        <p:nvGraphicFramePr>
          <p:cNvPr id="10251" name="Object 13"/>
          <p:cNvGraphicFramePr>
            <a:graphicFrameLocks noChangeAspect="1"/>
          </p:cNvGraphicFramePr>
          <p:nvPr/>
        </p:nvGraphicFramePr>
        <p:xfrm>
          <a:off x="3827463" y="5257800"/>
          <a:ext cx="6016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Equation" r:id="rId14" imgW="152334" imgH="393529" progId="Equation.3">
                  <p:embed/>
                </p:oleObj>
              </mc:Choice>
              <mc:Fallback>
                <p:oleObj name="Equation" r:id="rId14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5257800"/>
                        <a:ext cx="601662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2" name="Picture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56" name="WordArt 16"/>
          <p:cNvSpPr>
            <a:spLocks noChangeArrowheads="1" noChangeShapeType="1" noTextEdit="1"/>
          </p:cNvSpPr>
          <p:nvPr/>
        </p:nvSpPr>
        <p:spPr bwMode="auto">
          <a:xfrm>
            <a:off x="8029575" y="5591175"/>
            <a:ext cx="749300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10</a:t>
            </a:r>
          </a:p>
        </p:txBody>
      </p:sp>
      <p:sp>
        <p:nvSpPr>
          <p:cNvPr id="10257" name="WordArt 17"/>
          <p:cNvSpPr>
            <a:spLocks noChangeArrowheads="1" noChangeShapeType="1" noTextEdit="1"/>
          </p:cNvSpPr>
          <p:nvPr/>
        </p:nvSpPr>
        <p:spPr bwMode="auto">
          <a:xfrm>
            <a:off x="8153400" y="5635625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9</a:t>
            </a:r>
          </a:p>
        </p:txBody>
      </p:sp>
      <p:sp>
        <p:nvSpPr>
          <p:cNvPr id="10258" name="WordArt 18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8</a:t>
            </a:r>
          </a:p>
        </p:txBody>
      </p:sp>
      <p:sp>
        <p:nvSpPr>
          <p:cNvPr id="10259" name="WordArt 19"/>
          <p:cNvSpPr>
            <a:spLocks noChangeArrowheads="1" noChangeShapeType="1" noTextEdit="1"/>
          </p:cNvSpPr>
          <p:nvPr/>
        </p:nvSpPr>
        <p:spPr bwMode="auto">
          <a:xfrm>
            <a:off x="8210550" y="5651500"/>
            <a:ext cx="3238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7</a:t>
            </a:r>
          </a:p>
        </p:txBody>
      </p:sp>
      <p:sp>
        <p:nvSpPr>
          <p:cNvPr id="10260" name="WordArt 20"/>
          <p:cNvSpPr>
            <a:spLocks noChangeArrowheads="1" noChangeShapeType="1" noTextEdit="1"/>
          </p:cNvSpPr>
          <p:nvPr/>
        </p:nvSpPr>
        <p:spPr bwMode="auto">
          <a:xfrm>
            <a:off x="8197850" y="568325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6</a:t>
            </a:r>
          </a:p>
        </p:txBody>
      </p:sp>
      <p:sp>
        <p:nvSpPr>
          <p:cNvPr id="10261" name="WordArt 21"/>
          <p:cNvSpPr>
            <a:spLocks noChangeArrowheads="1" noChangeShapeType="1" noTextEdit="1"/>
          </p:cNvSpPr>
          <p:nvPr/>
        </p:nvSpPr>
        <p:spPr bwMode="auto">
          <a:xfrm>
            <a:off x="8229600" y="56642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5</a:t>
            </a:r>
          </a:p>
        </p:txBody>
      </p:sp>
      <p:sp>
        <p:nvSpPr>
          <p:cNvPr id="10262" name="WordArt 22"/>
          <p:cNvSpPr>
            <a:spLocks noChangeArrowheads="1" noChangeShapeType="1" noTextEdit="1"/>
          </p:cNvSpPr>
          <p:nvPr/>
        </p:nvSpPr>
        <p:spPr bwMode="auto">
          <a:xfrm>
            <a:off x="82296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4</a:t>
            </a:r>
          </a:p>
        </p:txBody>
      </p:sp>
      <p:sp>
        <p:nvSpPr>
          <p:cNvPr id="10263" name="WordArt 23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254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3</a:t>
            </a:r>
          </a:p>
        </p:txBody>
      </p:sp>
      <p:sp>
        <p:nvSpPr>
          <p:cNvPr id="10264" name="WordArt 24"/>
          <p:cNvSpPr>
            <a:spLocks noChangeArrowheads="1" noChangeShapeType="1" noTextEdit="1"/>
          </p:cNvSpPr>
          <p:nvPr/>
        </p:nvSpPr>
        <p:spPr bwMode="auto">
          <a:xfrm>
            <a:off x="83058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2</a:t>
            </a:r>
          </a:p>
        </p:txBody>
      </p:sp>
      <p:sp>
        <p:nvSpPr>
          <p:cNvPr id="10265" name="WordArt 25"/>
          <p:cNvSpPr>
            <a:spLocks noChangeArrowheads="1" noChangeShapeType="1" noTextEdit="1"/>
          </p:cNvSpPr>
          <p:nvPr/>
        </p:nvSpPr>
        <p:spPr bwMode="auto">
          <a:xfrm>
            <a:off x="8382000" y="5638800"/>
            <a:ext cx="3048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</a:t>
            </a:r>
          </a:p>
        </p:txBody>
      </p:sp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1676400" y="7924800"/>
            <a:ext cx="5791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316787" y="4953000"/>
            <a:ext cx="2055813" cy="2055813"/>
            <a:chOff x="4656" y="-192"/>
            <a:chExt cx="1295" cy="1295"/>
          </a:xfrm>
        </p:grpSpPr>
        <p:sp>
          <p:nvSpPr>
            <p:cNvPr id="10268" name="AutoShape 28"/>
            <p:cNvSpPr>
              <a:spLocks noChangeArrowheads="1"/>
            </p:cNvSpPr>
            <p:nvPr/>
          </p:nvSpPr>
          <p:spPr bwMode="auto">
            <a:xfrm>
              <a:off x="4656" y="-192"/>
              <a:ext cx="1296" cy="129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908" y="294"/>
              <a:ext cx="724" cy="3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HÕt</a:t>
              </a:r>
              <a:r>
                <a:rPr lang="en-US" sz="3600" kern="10" dirty="0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 </a:t>
              </a:r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giê</a:t>
              </a:r>
              <a:endParaRPr lang="en-US" sz="3600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Vogue"/>
              </a:endParaRPr>
            </a:p>
          </p:txBody>
        </p:sp>
      </p:grp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Rectangle 31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0" y="6172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3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46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9" dur="462" decel="100000" fill="hold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0" dur="738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91" dur="46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92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93" dur="46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94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  <p:bldP spid="10256" grpId="0" animBg="1"/>
      <p:bldP spid="10256" grpId="1" animBg="1"/>
      <p:bldP spid="10257" grpId="0" animBg="1"/>
      <p:bldP spid="10257" grpId="1" animBg="1"/>
      <p:bldP spid="10258" grpId="0" animBg="1"/>
      <p:bldP spid="10258" grpId="1" animBg="1"/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3" grpId="0" animBg="1"/>
      <p:bldP spid="10263" grpId="1" animBg="1"/>
      <p:bldP spid="10264" grpId="0" animBg="1"/>
      <p:bldP spid="10264" grpId="1" animBg="1"/>
      <p:bldP spid="10265" grpId="0" animBg="1"/>
      <p:bldP spid="1026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5"/>
          <p:cNvSpPr>
            <a:spLocks noChangeArrowheads="1"/>
          </p:cNvSpPr>
          <p:nvPr/>
        </p:nvSpPr>
        <p:spPr bwMode="auto">
          <a:xfrm>
            <a:off x="457200" y="304800"/>
            <a:ext cx="7848600" cy="1371600"/>
          </a:xfrm>
          <a:prstGeom prst="wedgeRectCallout">
            <a:avLst>
              <a:gd name="adj1" fmla="val -49292"/>
              <a:gd name="adj2" fmla="val 98611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2057400" y="3810000"/>
            <a:ext cx="685800" cy="685800"/>
          </a:xfrm>
          <a:prstGeom prst="ellipse">
            <a:avLst/>
          </a:prstGeom>
          <a:solidFill>
            <a:srgbClr val="FF0000">
              <a:alpha val="67058"/>
            </a:srgbClr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3600" b="1">
              <a:latin typeface=".VnAvant" pitchFamily="34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371600" y="593725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192338" y="220980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A.</a:t>
            </a:r>
          </a:p>
        </p:txBody>
      </p:sp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2895600" y="1905000"/>
          <a:ext cx="47418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Equation" r:id="rId8" imgW="1345616" imgH="393529" progId="Equation.3">
                  <p:embed/>
                </p:oleObj>
              </mc:Choice>
              <mc:Fallback>
                <p:oleObj name="Equation" r:id="rId8" imgW="1345616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905000"/>
                        <a:ext cx="47418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12"/>
          <p:cNvGraphicFramePr>
            <a:graphicFrameLocks noChangeAspect="1"/>
          </p:cNvGraphicFramePr>
          <p:nvPr/>
        </p:nvGraphicFramePr>
        <p:xfrm>
          <a:off x="2905125" y="3581400"/>
          <a:ext cx="38020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Equation" r:id="rId10" imgW="1079032" imgH="393529" progId="Equation.3">
                  <p:embed/>
                </p:oleObj>
              </mc:Choice>
              <mc:Fallback>
                <p:oleObj name="Equation" r:id="rId10" imgW="1079032" imgH="39352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25" y="3581400"/>
                        <a:ext cx="38020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2209800" y="388620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.VnAvant" pitchFamily="34" charset="0"/>
              </a:rPr>
              <a:t>B.</a:t>
            </a:r>
          </a:p>
        </p:txBody>
      </p:sp>
      <p:sp>
        <p:nvSpPr>
          <p:cNvPr id="11273" name="Text Box 15"/>
          <p:cNvSpPr txBox="1">
            <a:spLocks noChangeArrowheads="1"/>
          </p:cNvSpPr>
          <p:nvPr/>
        </p:nvSpPr>
        <p:spPr bwMode="auto">
          <a:xfrm>
            <a:off x="2057400" y="5440363"/>
            <a:ext cx="762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dirty="0">
                <a:latin typeface=".VnAvant" pitchFamily="34" charset="0"/>
              </a:rPr>
              <a:t>.</a:t>
            </a:r>
          </a:p>
        </p:txBody>
      </p:sp>
      <p:graphicFrame>
        <p:nvGraphicFramePr>
          <p:cNvPr id="11274" name="Object 16"/>
          <p:cNvGraphicFramePr>
            <a:graphicFrameLocks noChangeAspect="1"/>
          </p:cNvGraphicFramePr>
          <p:nvPr/>
        </p:nvGraphicFramePr>
        <p:xfrm>
          <a:off x="2971800" y="5054600"/>
          <a:ext cx="37338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Equation" r:id="rId12" imgW="1091726" imgH="393529" progId="Equation.3">
                  <p:embed/>
                </p:oleObj>
              </mc:Choice>
              <mc:Fallback>
                <p:oleObj name="Equation" r:id="rId12" imgW="1091726" imgH="39352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54600"/>
                        <a:ext cx="3733800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06" name="WordArt 18"/>
          <p:cNvSpPr>
            <a:spLocks noChangeArrowheads="1" noChangeShapeType="1" noTextEdit="1"/>
          </p:cNvSpPr>
          <p:nvPr/>
        </p:nvSpPr>
        <p:spPr bwMode="auto">
          <a:xfrm>
            <a:off x="8029575" y="5591175"/>
            <a:ext cx="749300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10</a:t>
            </a:r>
          </a:p>
        </p:txBody>
      </p:sp>
      <p:sp>
        <p:nvSpPr>
          <p:cNvPr id="12307" name="WordArt 19"/>
          <p:cNvSpPr>
            <a:spLocks noChangeArrowheads="1" noChangeShapeType="1" noTextEdit="1"/>
          </p:cNvSpPr>
          <p:nvPr/>
        </p:nvSpPr>
        <p:spPr bwMode="auto">
          <a:xfrm>
            <a:off x="8153400" y="5635625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9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8</a:t>
            </a:r>
          </a:p>
        </p:txBody>
      </p:sp>
      <p:sp>
        <p:nvSpPr>
          <p:cNvPr id="12309" name="WordArt 21"/>
          <p:cNvSpPr>
            <a:spLocks noChangeArrowheads="1" noChangeShapeType="1" noTextEdit="1"/>
          </p:cNvSpPr>
          <p:nvPr/>
        </p:nvSpPr>
        <p:spPr bwMode="auto">
          <a:xfrm>
            <a:off x="8210550" y="5651500"/>
            <a:ext cx="3238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7</a:t>
            </a:r>
          </a:p>
        </p:txBody>
      </p:sp>
      <p:sp>
        <p:nvSpPr>
          <p:cNvPr id="12310" name="WordArt 22"/>
          <p:cNvSpPr>
            <a:spLocks noChangeArrowheads="1" noChangeShapeType="1" noTextEdit="1"/>
          </p:cNvSpPr>
          <p:nvPr/>
        </p:nvSpPr>
        <p:spPr bwMode="auto">
          <a:xfrm>
            <a:off x="8197850" y="568325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6</a:t>
            </a:r>
          </a:p>
        </p:txBody>
      </p:sp>
      <p:sp>
        <p:nvSpPr>
          <p:cNvPr id="12311" name="WordArt 23"/>
          <p:cNvSpPr>
            <a:spLocks noChangeArrowheads="1" noChangeShapeType="1" noTextEdit="1"/>
          </p:cNvSpPr>
          <p:nvPr/>
        </p:nvSpPr>
        <p:spPr bwMode="auto">
          <a:xfrm>
            <a:off x="8229600" y="56642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5</a:t>
            </a:r>
          </a:p>
        </p:txBody>
      </p:sp>
      <p:sp>
        <p:nvSpPr>
          <p:cNvPr id="12312" name="WordArt 24"/>
          <p:cNvSpPr>
            <a:spLocks noChangeArrowheads="1" noChangeShapeType="1" noTextEdit="1"/>
          </p:cNvSpPr>
          <p:nvPr/>
        </p:nvSpPr>
        <p:spPr bwMode="auto">
          <a:xfrm>
            <a:off x="82296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4</a:t>
            </a:r>
          </a:p>
        </p:txBody>
      </p:sp>
      <p:sp>
        <p:nvSpPr>
          <p:cNvPr id="12313" name="WordArt 25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254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3</a:t>
            </a:r>
          </a:p>
        </p:txBody>
      </p:sp>
      <p:sp>
        <p:nvSpPr>
          <p:cNvPr id="12314" name="WordArt 26"/>
          <p:cNvSpPr>
            <a:spLocks noChangeArrowheads="1" noChangeShapeType="1" noTextEdit="1"/>
          </p:cNvSpPr>
          <p:nvPr/>
        </p:nvSpPr>
        <p:spPr bwMode="auto">
          <a:xfrm>
            <a:off x="83058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2</a:t>
            </a:r>
          </a:p>
        </p:txBody>
      </p:sp>
      <p:sp>
        <p:nvSpPr>
          <p:cNvPr id="12315" name="WordArt 27"/>
          <p:cNvSpPr>
            <a:spLocks noChangeArrowheads="1" noChangeShapeType="1" noTextEdit="1"/>
          </p:cNvSpPr>
          <p:nvPr/>
        </p:nvSpPr>
        <p:spPr bwMode="auto">
          <a:xfrm>
            <a:off x="8382000" y="5638800"/>
            <a:ext cx="3048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</a:t>
            </a:r>
          </a:p>
        </p:txBody>
      </p:sp>
      <p:sp>
        <p:nvSpPr>
          <p:cNvPr id="11286" name="Text Box 28"/>
          <p:cNvSpPr txBox="1">
            <a:spLocks noChangeArrowheads="1"/>
          </p:cNvSpPr>
          <p:nvPr/>
        </p:nvSpPr>
        <p:spPr bwMode="auto">
          <a:xfrm>
            <a:off x="1676400" y="7924800"/>
            <a:ext cx="5791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7315200" y="4953000"/>
            <a:ext cx="2055813" cy="2055813"/>
            <a:chOff x="4656" y="-192"/>
            <a:chExt cx="1295" cy="1295"/>
          </a:xfrm>
        </p:grpSpPr>
        <p:sp>
          <p:nvSpPr>
            <p:cNvPr id="11291" name="AutoShape 30"/>
            <p:cNvSpPr>
              <a:spLocks noChangeArrowheads="1"/>
            </p:cNvSpPr>
            <p:nvPr/>
          </p:nvSpPr>
          <p:spPr bwMode="auto">
            <a:xfrm>
              <a:off x="4656" y="-192"/>
              <a:ext cx="1296" cy="129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4908" y="294"/>
              <a:ext cx="724" cy="3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HÕt</a:t>
              </a:r>
              <a:r>
                <a:rPr lang="en-US" sz="3600" kern="10" dirty="0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 </a:t>
              </a:r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giê</a:t>
              </a:r>
              <a:endParaRPr lang="en-US" sz="3600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Vogue"/>
              </a:endParaRPr>
            </a:p>
          </p:txBody>
        </p:sp>
      </p:grpSp>
      <p:sp>
        <p:nvSpPr>
          <p:cNvPr id="11288" name="Rectangle 32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Rectangle 33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0" name="Rectangle 34"/>
          <p:cNvSpPr>
            <a:spLocks noChangeArrowheads="1"/>
          </p:cNvSpPr>
          <p:nvPr/>
        </p:nvSpPr>
        <p:spPr bwMode="auto">
          <a:xfrm>
            <a:off x="0" y="6172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3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46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9" dur="462" decel="100000" fill="hold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0" dur="738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91" dur="46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92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93" dur="46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94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306" grpId="0" animBg="1"/>
      <p:bldP spid="12306" grpId="1" animBg="1"/>
      <p:bldP spid="12307" grpId="0" animBg="1"/>
      <p:bldP spid="12307" grpId="1" animBg="1"/>
      <p:bldP spid="12308" grpId="0" animBg="1"/>
      <p:bldP spid="12308" grpId="1" animBg="1"/>
      <p:bldP spid="12309" grpId="0" animBg="1"/>
      <p:bldP spid="12309" grpId="1" animBg="1"/>
      <p:bldP spid="12310" grpId="0" animBg="1"/>
      <p:bldP spid="12310" grpId="1" animBg="1"/>
      <p:bldP spid="12311" grpId="0" animBg="1"/>
      <p:bldP spid="12311" grpId="1" animBg="1"/>
      <p:bldP spid="12312" grpId="0" animBg="1"/>
      <p:bldP spid="12312" grpId="1" animBg="1"/>
      <p:bldP spid="12313" grpId="0" animBg="1"/>
      <p:bldP spid="12313" grpId="1" animBg="1"/>
      <p:bldP spid="12314" grpId="0" animBg="1"/>
      <p:bldP spid="12314" grpId="1" animBg="1"/>
      <p:bldP spid="12315" grpId="0" animBg="1"/>
      <p:bldP spid="123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0"/>
            <a:ext cx="8839200" cy="1676400"/>
            <a:chOff x="0" y="96"/>
            <a:chExt cx="5568" cy="1056"/>
          </a:xfrm>
        </p:grpSpPr>
        <p:sp>
          <p:nvSpPr>
            <p:cNvPr id="12319" name="AutoShape 35"/>
            <p:cNvSpPr>
              <a:spLocks noChangeArrowheads="1"/>
            </p:cNvSpPr>
            <p:nvPr/>
          </p:nvSpPr>
          <p:spPr bwMode="auto">
            <a:xfrm>
              <a:off x="0" y="96"/>
              <a:ext cx="5568" cy="1056"/>
            </a:xfrm>
            <a:prstGeom prst="wedgeRectCallout">
              <a:avLst>
                <a:gd name="adj1" fmla="val -45009"/>
                <a:gd name="adj2" fmla="val 94602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2320" name="Text Box 3"/>
            <p:cNvSpPr txBox="1">
              <a:spLocks noChangeArrowheads="1"/>
            </p:cNvSpPr>
            <p:nvPr/>
          </p:nvSpPr>
          <p:spPr bwMode="auto">
            <a:xfrm>
              <a:off x="0" y="210"/>
              <a:ext cx="5568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/>
                <a:t>  </a:t>
              </a:r>
              <a:r>
                <a:rPr lang="en-US" sz="3600" b="1" u="sng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u="sng" dirty="0" smtClean="0"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biểu</a:t>
              </a:r>
              <a:endParaRPr lang="en-US" sz="3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4191000" y="228600"/>
            <a:ext cx="38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5638800" y="228600"/>
            <a:ext cx="38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3617912" y="-76200"/>
          <a:ext cx="25542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Equation" r:id="rId8" imgW="825500" imgH="393700" progId="Equation.3">
                  <p:embed/>
                </p:oleObj>
              </mc:Choice>
              <mc:Fallback>
                <p:oleObj name="Equation" r:id="rId8" imgW="8255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2" y="-76200"/>
                        <a:ext cx="2554288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2220913" y="5562600"/>
            <a:ext cx="685800" cy="6858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2286000" y="5619750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C.</a:t>
            </a:r>
          </a:p>
        </p:txBody>
      </p:sp>
      <p:graphicFrame>
        <p:nvGraphicFramePr>
          <p:cNvPr id="12296" name="Object 6"/>
          <p:cNvGraphicFramePr>
            <a:graphicFrameLocks noChangeAspect="1"/>
          </p:cNvGraphicFramePr>
          <p:nvPr/>
        </p:nvGraphicFramePr>
        <p:xfrm>
          <a:off x="3228975" y="5257800"/>
          <a:ext cx="26384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Equation" r:id="rId10" imgW="748975" imgH="431613" progId="Equation.3">
                  <p:embed/>
                </p:oleObj>
              </mc:Choice>
              <mc:Fallback>
                <p:oleObj name="Equation" r:id="rId10" imgW="748975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75" y="5257800"/>
                        <a:ext cx="2638425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2403475" y="384016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.VnAvant" pitchFamily="34" charset="0"/>
              </a:rPr>
              <a:t>B.</a:t>
            </a: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2420938" y="2147888"/>
            <a:ext cx="60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.VnAvant" pitchFamily="34" charset="0"/>
              </a:rPr>
              <a:t>A.</a:t>
            </a:r>
          </a:p>
        </p:txBody>
      </p:sp>
      <p:graphicFrame>
        <p:nvGraphicFramePr>
          <p:cNvPr id="12299" name="Object 10"/>
          <p:cNvGraphicFramePr>
            <a:graphicFrameLocks noChangeAspect="1"/>
          </p:cNvGraphicFramePr>
          <p:nvPr/>
        </p:nvGraphicFramePr>
        <p:xfrm>
          <a:off x="3414713" y="1905000"/>
          <a:ext cx="214788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Equation" r:id="rId12" imgW="609336" imgH="393529" progId="Equation.3">
                  <p:embed/>
                </p:oleObj>
              </mc:Choice>
              <mc:Fallback>
                <p:oleObj name="Equation" r:id="rId12" imgW="609336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713" y="1905000"/>
                        <a:ext cx="2147887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1"/>
          <p:cNvGraphicFramePr>
            <a:graphicFrameLocks noChangeAspect="1"/>
          </p:cNvGraphicFramePr>
          <p:nvPr/>
        </p:nvGraphicFramePr>
        <p:xfrm>
          <a:off x="3429000" y="3505200"/>
          <a:ext cx="2057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Equation" r:id="rId14" imgW="609336" imgH="393529" progId="Equation.3">
                  <p:embed/>
                </p:oleObj>
              </mc:Choice>
              <mc:Fallback>
                <p:oleObj name="Equation" r:id="rId14" imgW="609336" imgH="39352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20574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01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73" name="WordArt 13"/>
          <p:cNvSpPr>
            <a:spLocks noChangeArrowheads="1" noChangeShapeType="1" noTextEdit="1"/>
          </p:cNvSpPr>
          <p:nvPr/>
        </p:nvSpPr>
        <p:spPr bwMode="auto">
          <a:xfrm>
            <a:off x="8029575" y="5591175"/>
            <a:ext cx="749300" cy="949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10</a:t>
            </a:r>
          </a:p>
        </p:txBody>
      </p:sp>
      <p:sp>
        <p:nvSpPr>
          <p:cNvPr id="15374" name="WordArt 14"/>
          <p:cNvSpPr>
            <a:spLocks noChangeArrowheads="1" noChangeShapeType="1" noTextEdit="1"/>
          </p:cNvSpPr>
          <p:nvPr/>
        </p:nvSpPr>
        <p:spPr bwMode="auto">
          <a:xfrm>
            <a:off x="8153400" y="5635625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9</a:t>
            </a: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8</a:t>
            </a:r>
          </a:p>
        </p:txBody>
      </p:sp>
      <p:sp>
        <p:nvSpPr>
          <p:cNvPr id="15376" name="WordArt 16"/>
          <p:cNvSpPr>
            <a:spLocks noChangeArrowheads="1" noChangeShapeType="1" noTextEdit="1"/>
          </p:cNvSpPr>
          <p:nvPr/>
        </p:nvSpPr>
        <p:spPr bwMode="auto">
          <a:xfrm>
            <a:off x="8210550" y="5651500"/>
            <a:ext cx="3238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7</a:t>
            </a:r>
          </a:p>
        </p:txBody>
      </p:sp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8197850" y="568325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6</a:t>
            </a:r>
          </a:p>
        </p:txBody>
      </p:sp>
      <p:sp>
        <p:nvSpPr>
          <p:cNvPr id="15378" name="WordArt 18"/>
          <p:cNvSpPr>
            <a:spLocks noChangeArrowheads="1" noChangeShapeType="1" noTextEdit="1"/>
          </p:cNvSpPr>
          <p:nvPr/>
        </p:nvSpPr>
        <p:spPr bwMode="auto">
          <a:xfrm>
            <a:off x="8229600" y="5664200"/>
            <a:ext cx="441325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5</a:t>
            </a:r>
          </a:p>
        </p:txBody>
      </p:sp>
      <p:sp>
        <p:nvSpPr>
          <p:cNvPr id="15379" name="WordArt 19"/>
          <p:cNvSpPr>
            <a:spLocks noChangeArrowheads="1" noChangeShapeType="1" noTextEdit="1"/>
          </p:cNvSpPr>
          <p:nvPr/>
        </p:nvSpPr>
        <p:spPr bwMode="auto">
          <a:xfrm>
            <a:off x="82296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4</a:t>
            </a:r>
          </a:p>
        </p:txBody>
      </p:sp>
      <p:sp>
        <p:nvSpPr>
          <p:cNvPr id="15380" name="WordArt 20"/>
          <p:cNvSpPr>
            <a:spLocks noChangeArrowheads="1" noChangeShapeType="1" noTextEdit="1"/>
          </p:cNvSpPr>
          <p:nvPr/>
        </p:nvSpPr>
        <p:spPr bwMode="auto">
          <a:xfrm>
            <a:off x="8153400" y="5638800"/>
            <a:ext cx="42545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3</a:t>
            </a:r>
          </a:p>
        </p:txBody>
      </p:sp>
      <p:sp>
        <p:nvSpPr>
          <p:cNvPr id="15381" name="WordArt 21"/>
          <p:cNvSpPr>
            <a:spLocks noChangeArrowheads="1" noChangeShapeType="1" noTextEdit="1"/>
          </p:cNvSpPr>
          <p:nvPr/>
        </p:nvSpPr>
        <p:spPr bwMode="auto">
          <a:xfrm>
            <a:off x="8305800" y="5638800"/>
            <a:ext cx="4064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2</a:t>
            </a:r>
          </a:p>
        </p:txBody>
      </p:sp>
      <p:sp>
        <p:nvSpPr>
          <p:cNvPr id="15382" name="WordArt 22"/>
          <p:cNvSpPr>
            <a:spLocks noChangeArrowheads="1" noChangeShapeType="1" noTextEdit="1"/>
          </p:cNvSpPr>
          <p:nvPr/>
        </p:nvSpPr>
        <p:spPr bwMode="auto">
          <a:xfrm>
            <a:off x="8382000" y="5638800"/>
            <a:ext cx="304800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FFFFFF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.VnCooperH"/>
              </a:rPr>
              <a:t>1</a:t>
            </a:r>
          </a:p>
        </p:txBody>
      </p:sp>
      <p:sp>
        <p:nvSpPr>
          <p:cNvPr id="12312" name="Text Box 23"/>
          <p:cNvSpPr txBox="1">
            <a:spLocks noChangeArrowheads="1"/>
          </p:cNvSpPr>
          <p:nvPr/>
        </p:nvSpPr>
        <p:spPr bwMode="auto">
          <a:xfrm>
            <a:off x="1676400" y="7924800"/>
            <a:ext cx="5791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315200" y="4953000"/>
            <a:ext cx="2055813" cy="2055813"/>
            <a:chOff x="4656" y="-192"/>
            <a:chExt cx="1295" cy="1295"/>
          </a:xfrm>
        </p:grpSpPr>
        <p:sp>
          <p:nvSpPr>
            <p:cNvPr id="12317" name="AutoShape 25"/>
            <p:cNvSpPr>
              <a:spLocks noChangeArrowheads="1"/>
            </p:cNvSpPr>
            <p:nvPr/>
          </p:nvSpPr>
          <p:spPr bwMode="auto">
            <a:xfrm>
              <a:off x="4656" y="-192"/>
              <a:ext cx="1296" cy="129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908" y="294"/>
              <a:ext cx="724" cy="3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HÕt</a:t>
              </a:r>
              <a:r>
                <a:rPr lang="en-US" sz="3600" kern="10" dirty="0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 </a:t>
              </a:r>
              <a:r>
                <a:rPr lang="en-US" sz="3600" kern="10" dirty="0" err="1">
                  <a:ln w="12600">
                    <a:solidFill>
                      <a:srgbClr val="EAEAEA"/>
                    </a:solidFill>
                    <a:miter lim="800000"/>
                    <a:headEnd/>
                    <a:tailEnd/>
                  </a:ln>
                  <a:gradFill rotWithShape="1">
                    <a:gsLst>
                      <a:gs pos="0">
                        <a:srgbClr val="9400ED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effectLst>
                    <a:outerShdw dist="17819" dir="2700000" algn="ctr" rotWithShape="0">
                      <a:srgbClr val="C0C0C0">
                        <a:alpha val="80011"/>
                      </a:srgbClr>
                    </a:outerShdw>
                  </a:effectLst>
                  <a:latin typeface=".VnVogue"/>
                </a:rPr>
                <a:t>giê</a:t>
              </a:r>
              <a:endParaRPr lang="en-US" sz="3600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Vogue"/>
              </a:endParaRPr>
            </a:p>
          </p:txBody>
        </p:sp>
      </p:grpSp>
      <p:sp>
        <p:nvSpPr>
          <p:cNvPr id="12314" name="Rectangle 27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15" name="Rectangle 28"/>
          <p:cNvSpPr>
            <a:spLocks noChangeArrowheads="1"/>
          </p:cNvSpPr>
          <p:nvPr/>
        </p:nvSpPr>
        <p:spPr bwMode="auto">
          <a:xfrm>
            <a:off x="0" y="5410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16" name="Rectangle 29"/>
          <p:cNvSpPr>
            <a:spLocks noChangeArrowheads="1"/>
          </p:cNvSpPr>
          <p:nvPr/>
        </p:nvSpPr>
        <p:spPr bwMode="auto">
          <a:xfrm>
            <a:off x="0" y="61722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hecke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3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462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9" dur="462" decel="100000" fill="hold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0" dur="738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91" dur="46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92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93" dur="46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94" dur="738" accel="100000" fill="hold">
                                          <p:stCondLst>
                                            <p:cond delay="4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3" grpId="0"/>
      <p:bldP spid="15394" grpId="0"/>
      <p:bldP spid="15362" grpId="0" animBg="1"/>
      <p:bldP spid="15373" grpId="0" animBg="1"/>
      <p:bldP spid="15373" grpId="1" animBg="1"/>
      <p:bldP spid="15374" grpId="0" animBg="1"/>
      <p:bldP spid="15374" grpId="1" animBg="1"/>
      <p:bldP spid="15375" grpId="0" animBg="1"/>
      <p:bldP spid="15375" grpId="1" animBg="1"/>
      <p:bldP spid="15376" grpId="0" animBg="1"/>
      <p:bldP spid="15376" grpId="1" animBg="1"/>
      <p:bldP spid="15377" grpId="0" animBg="1"/>
      <p:bldP spid="15377" grpId="1" animBg="1"/>
      <p:bldP spid="15378" grpId="0" animBg="1"/>
      <p:bldP spid="15378" grpId="1" animBg="1"/>
      <p:bldP spid="15379" grpId="0" animBg="1"/>
      <p:bldP spid="15379" grpId="1" animBg="1"/>
      <p:bldP spid="15380" grpId="0" animBg="1"/>
      <p:bldP spid="15380" grpId="1" animBg="1"/>
      <p:bldP spid="15381" grpId="0" animBg="1"/>
      <p:bldP spid="15381" grpId="1" animBg="1"/>
      <p:bldP spid="15382" grpId="0" animBg="1"/>
      <p:bldP spid="1538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3238500" y="1362075"/>
            <a:ext cx="250507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u="sng" kern="10" dirty="0" err="1" smtClean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u="sng" kern="10" dirty="0" smtClean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 smtClean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kern="10" dirty="0" smtClean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b="1" u="sng" kern="10" dirty="0">
              <a:solidFill>
                <a:srgbClr val="C0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85800" y="2006600"/>
            <a:ext cx="647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</a:rPr>
              <a:t>1.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Rút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gọn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rồi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: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616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616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615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615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43000" y="4191000"/>
          <a:ext cx="586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650960" imgH="393480" progId="Equation.3">
                  <p:embed/>
                </p:oleObj>
              </mc:Choice>
              <mc:Fallback>
                <p:oleObj name="Equation" r:id="rId3" imgW="16509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191000"/>
                        <a:ext cx="586740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2362200" y="2514600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419040" imgH="393480" progId="Equation.3">
                  <p:embed/>
                </p:oleObj>
              </mc:Choice>
              <mc:Fallback>
                <p:oleObj name="Equation" r:id="rId5" imgW="41904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137160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36881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6878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36875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6872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838200" y="2533650"/>
            <a:ext cx="762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4000" b="1" i="1">
              <a:solidFill>
                <a:srgbClr val="FFFF00"/>
              </a:solidFill>
              <a:latin typeface=".VnTime" pitchFamily="34" charset="0"/>
            </a:endParaRPr>
          </a:p>
        </p:txBody>
      </p:sp>
      <p:pic>
        <p:nvPicPr>
          <p:cNvPr id="37891" name="Picture 3" descr="Asian l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371600"/>
            <a:ext cx="440531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btul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0386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bflyW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4384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3d butterfl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905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0" y="0"/>
            <a:ext cx="2133600" cy="2514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57" name="AutoShape 9"/>
          <p:cNvSpPr>
            <a:spLocks noChangeArrowheads="1"/>
          </p:cNvSpPr>
          <p:nvPr/>
        </p:nvSpPr>
        <p:spPr bwMode="auto">
          <a:xfrm>
            <a:off x="7239000" y="0"/>
            <a:ext cx="1905000" cy="24384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58" name="AutoShape 10"/>
          <p:cNvSpPr>
            <a:spLocks noChangeArrowheads="1"/>
          </p:cNvSpPr>
          <p:nvPr/>
        </p:nvSpPr>
        <p:spPr bwMode="auto">
          <a:xfrm rot="-5400000">
            <a:off x="76200" y="4267200"/>
            <a:ext cx="2514600" cy="2667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59" name="AutoShape 11"/>
          <p:cNvSpPr>
            <a:spLocks noChangeArrowheads="1"/>
          </p:cNvSpPr>
          <p:nvPr/>
        </p:nvSpPr>
        <p:spPr bwMode="auto">
          <a:xfrm rot="-5400000">
            <a:off x="3810000" y="4953000"/>
            <a:ext cx="1676400" cy="2133600"/>
          </a:xfrm>
          <a:prstGeom prst="irregularSeal1">
            <a:avLst/>
          </a:prstGeom>
          <a:gradFill rotWithShape="1">
            <a:gsLst>
              <a:gs pos="0">
                <a:srgbClr val="FF66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60" name="AutoShape 12"/>
          <p:cNvSpPr>
            <a:spLocks noChangeArrowheads="1"/>
          </p:cNvSpPr>
          <p:nvPr/>
        </p:nvSpPr>
        <p:spPr bwMode="auto">
          <a:xfrm rot="-5400000">
            <a:off x="6543675" y="4257675"/>
            <a:ext cx="2533650" cy="26670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6" grpId="0" animBg="1"/>
      <p:bldP spid="130056" grpId="1" animBg="1"/>
      <p:bldP spid="130057" grpId="0" animBg="1"/>
      <p:bldP spid="130057" grpId="1" animBg="1"/>
      <p:bldP spid="130058" grpId="0" animBg="1"/>
      <p:bldP spid="130058" grpId="1" animBg="1"/>
      <p:bldP spid="130059" grpId="0" animBg="1"/>
      <p:bldP spid="130059" grpId="1" animBg="1"/>
      <p:bldP spid="130060" grpId="0" animBg="1"/>
      <p:bldP spid="13006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ud 22"/>
          <p:cNvSpPr/>
          <p:nvPr/>
        </p:nvSpPr>
        <p:spPr>
          <a:xfrm>
            <a:off x="228600" y="3657600"/>
            <a:ext cx="8686800" cy="2667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2198688"/>
            <a:ext cx="7315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8210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8207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8204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8201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0" y="4530804"/>
            <a:ext cx="7772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57200" y="1295400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id-ID" sz="3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1722438" y="171450"/>
            <a:ext cx="5927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57400" y="6858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28601" y="2590800"/>
          <a:ext cx="1447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4" imgW="482400" imgH="393480" progId="Equation.3">
                  <p:embed/>
                </p:oleObj>
              </mc:Choice>
              <mc:Fallback>
                <p:oleObj name="Equation" r:id="rId4" imgW="48240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1" y="2590800"/>
                        <a:ext cx="14478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343400" y="2590800"/>
          <a:ext cx="1371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6" imgW="482400" imgH="393480" progId="Equation.3">
                  <p:embed/>
                </p:oleObj>
              </mc:Choice>
              <mc:Fallback>
                <p:oleObj name="Equation" r:id="rId6" imgW="482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590800"/>
                        <a:ext cx="13716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752600" y="2514600"/>
          <a:ext cx="1219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8" imgW="457200" imgH="393480" progId="Equation.3">
                  <p:embed/>
                </p:oleObj>
              </mc:Choice>
              <mc:Fallback>
                <p:oleObj name="Equation" r:id="rId8" imgW="45720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14600"/>
                        <a:ext cx="1219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3048000" y="2590800"/>
          <a:ext cx="8302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10" imgW="253800" imgH="393480" progId="Equation.3">
                  <p:embed/>
                </p:oleObj>
              </mc:Choice>
              <mc:Fallback>
                <p:oleObj name="Equation" r:id="rId10" imgW="25380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590800"/>
                        <a:ext cx="83026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5791200" y="2514600"/>
          <a:ext cx="1219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12" imgW="457200" imgH="393480" progId="Equation.3">
                  <p:embed/>
                </p:oleObj>
              </mc:Choice>
              <mc:Fallback>
                <p:oleObj name="Equation" r:id="rId12" imgW="45720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219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7094537" y="2590800"/>
          <a:ext cx="8302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14" imgW="253800" imgH="393480" progId="Equation.3">
                  <p:embed/>
                </p:oleObj>
              </mc:Choice>
              <mc:Fallback>
                <p:oleObj name="Equation" r:id="rId14" imgW="25380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4537" y="2590800"/>
                        <a:ext cx="83026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2686050" y="3886200"/>
          <a:ext cx="11049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16" imgW="368280" imgH="393480" progId="Equation.3">
                  <p:embed/>
                </p:oleObj>
              </mc:Choice>
              <mc:Fallback>
                <p:oleObj name="Equation" r:id="rId16" imgW="368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3886200"/>
                        <a:ext cx="11049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13"/>
          <p:cNvGraphicFramePr>
            <a:graphicFrameLocks noChangeAspect="1"/>
          </p:cNvGraphicFramePr>
          <p:nvPr/>
        </p:nvGraphicFramePr>
        <p:xfrm>
          <a:off x="4059237" y="3886200"/>
          <a:ext cx="104616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18" imgW="368280" imgH="393480" progId="Equation.3">
                  <p:embed/>
                </p:oleObj>
              </mc:Choice>
              <mc:Fallback>
                <p:oleObj name="Equation" r:id="rId18" imgW="36828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237" y="3886200"/>
                        <a:ext cx="104616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41148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381000" y="5237202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3800" y="40386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=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57600" y="4038600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…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3048000" y="4572000"/>
            <a:ext cx="304800" cy="10668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4419600" y="4572000"/>
            <a:ext cx="304800" cy="10668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29" grpId="0"/>
      <p:bldP spid="30" grpId="0"/>
      <p:bldP spid="38" grpId="0"/>
      <p:bldP spid="39" grpId="0"/>
      <p:bldP spid="32" grpId="0"/>
      <p:bldP spid="33" grpId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81000" y="609600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id-ID" sz="3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8600" y="1163598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10019"/>
              </p:ext>
            </p:extLst>
          </p:nvPr>
        </p:nvGraphicFramePr>
        <p:xfrm>
          <a:off x="76200" y="1773198"/>
          <a:ext cx="1981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Equation" r:id="rId3" imgW="838080" imgH="431640" progId="Equation.3">
                  <p:embed/>
                </p:oleObj>
              </mc:Choice>
              <mc:Fallback>
                <p:oleObj name="Equation" r:id="rId3" imgW="8380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773198"/>
                        <a:ext cx="1981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819998"/>
              </p:ext>
            </p:extLst>
          </p:nvPr>
        </p:nvGraphicFramePr>
        <p:xfrm>
          <a:off x="4751387" y="1773198"/>
          <a:ext cx="218281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Equation" r:id="rId5" imgW="838080" imgH="431640" progId="Equation.3">
                  <p:embed/>
                </p:oleObj>
              </mc:Choice>
              <mc:Fallback>
                <p:oleObj name="Equation" r:id="rId5" imgW="8380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87" y="1773198"/>
                        <a:ext cx="2182813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593211"/>
              </p:ext>
            </p:extLst>
          </p:nvPr>
        </p:nvGraphicFramePr>
        <p:xfrm>
          <a:off x="2047875" y="1773198"/>
          <a:ext cx="14573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Equation" r:id="rId7" imgW="545760" imgH="393480" progId="Equation.3">
                  <p:embed/>
                </p:oleObj>
              </mc:Choice>
              <mc:Fallback>
                <p:oleObj name="Equation" r:id="rId7" imgW="54576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1773198"/>
                        <a:ext cx="1457325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329507"/>
              </p:ext>
            </p:extLst>
          </p:nvPr>
        </p:nvGraphicFramePr>
        <p:xfrm>
          <a:off x="3548063" y="1773198"/>
          <a:ext cx="8715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Equation" r:id="rId9" imgW="266400" imgH="393480" progId="Equation.3">
                  <p:embed/>
                </p:oleObj>
              </mc:Choice>
              <mc:Fallback>
                <p:oleObj name="Equation" r:id="rId9" imgW="2664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773198"/>
                        <a:ext cx="871537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603650"/>
              </p:ext>
            </p:extLst>
          </p:nvPr>
        </p:nvGraphicFramePr>
        <p:xfrm>
          <a:off x="6969125" y="1773198"/>
          <a:ext cx="14128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Equation" r:id="rId11" imgW="558720" imgH="393480" progId="Equation.3">
                  <p:embed/>
                </p:oleObj>
              </mc:Choice>
              <mc:Fallback>
                <p:oleObj name="Equation" r:id="rId11" imgW="55872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25" y="1773198"/>
                        <a:ext cx="141287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753656"/>
              </p:ext>
            </p:extLst>
          </p:nvPr>
        </p:nvGraphicFramePr>
        <p:xfrm>
          <a:off x="8305800" y="1849398"/>
          <a:ext cx="6858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4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1849398"/>
                        <a:ext cx="6858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3373398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28600" y="4495800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260556"/>
              </p:ext>
            </p:extLst>
          </p:nvPr>
        </p:nvGraphicFramePr>
        <p:xfrm>
          <a:off x="1828800" y="2916198"/>
          <a:ext cx="2590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" name="Equation" r:id="rId15" imgW="838080" imgH="431640" progId="Equation.3">
                  <p:embed/>
                </p:oleObj>
              </mc:Choice>
              <mc:Fallback>
                <p:oleObj name="Equation" r:id="rId15" imgW="838080" imgH="431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916198"/>
                        <a:ext cx="25908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396515"/>
              </p:ext>
            </p:extLst>
          </p:nvPr>
        </p:nvGraphicFramePr>
        <p:xfrm>
          <a:off x="4289424" y="2916198"/>
          <a:ext cx="2035175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" name="Equation" r:id="rId16" imgW="723600" imgH="431640" progId="Equation.3">
                  <p:embed/>
                </p:oleObj>
              </mc:Choice>
              <mc:Fallback>
                <p:oleObj name="Equation" r:id="rId16" imgW="72360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424" y="2916198"/>
                        <a:ext cx="2035175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eft Brace 33"/>
          <p:cNvSpPr/>
          <p:nvPr/>
        </p:nvSpPr>
        <p:spPr>
          <a:xfrm rot="16200000">
            <a:off x="2781300" y="3182898"/>
            <a:ext cx="381000" cy="21336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5143500" y="3259099"/>
            <a:ext cx="381000" cy="19812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id-ID" sz="3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147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8600" y="858798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271624"/>
              </p:ext>
            </p:extLst>
          </p:nvPr>
        </p:nvGraphicFramePr>
        <p:xfrm>
          <a:off x="92074" y="1315998"/>
          <a:ext cx="2041526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3" imgW="863280" imgH="431640" progId="Equation.3">
                  <p:embed/>
                </p:oleObj>
              </mc:Choice>
              <mc:Fallback>
                <p:oleObj name="Equation" r:id="rId3" imgW="8632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4" y="1315998"/>
                        <a:ext cx="2041526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393828"/>
              </p:ext>
            </p:extLst>
          </p:nvPr>
        </p:nvGraphicFramePr>
        <p:xfrm>
          <a:off x="4238625" y="1315998"/>
          <a:ext cx="2446338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Equation" r:id="rId5" imgW="939600" imgH="393480" progId="Equation.3">
                  <p:embed/>
                </p:oleObj>
              </mc:Choice>
              <mc:Fallback>
                <p:oleObj name="Equation" r:id="rId5" imgW="9396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1315998"/>
                        <a:ext cx="2446338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9585"/>
              </p:ext>
            </p:extLst>
          </p:nvPr>
        </p:nvGraphicFramePr>
        <p:xfrm>
          <a:off x="2209800" y="1315998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Equation" r:id="rId7" imgW="482400" imgH="393480" progId="Equation.3">
                  <p:embed/>
                </p:oleObj>
              </mc:Choice>
              <mc:Fallback>
                <p:oleObj name="Equation" r:id="rId7" imgW="4824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315998"/>
                        <a:ext cx="12192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94046"/>
              </p:ext>
            </p:extLst>
          </p:nvPr>
        </p:nvGraphicFramePr>
        <p:xfrm>
          <a:off x="3375025" y="1315998"/>
          <a:ext cx="9128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025" y="1315998"/>
                        <a:ext cx="91281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122406"/>
              </p:ext>
            </p:extLst>
          </p:nvPr>
        </p:nvGraphicFramePr>
        <p:xfrm>
          <a:off x="6623050" y="1239798"/>
          <a:ext cx="16065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Equation" r:id="rId11" imgW="660240" imgH="393480" progId="Equation.3">
                  <p:embed/>
                </p:oleObj>
              </mc:Choice>
              <mc:Fallback>
                <p:oleObj name="Equation" r:id="rId11" imgW="66024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050" y="1239798"/>
                        <a:ext cx="160655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111990"/>
              </p:ext>
            </p:extLst>
          </p:nvPr>
        </p:nvGraphicFramePr>
        <p:xfrm>
          <a:off x="8229600" y="1239798"/>
          <a:ext cx="914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Equation" r:id="rId13" imgW="279360" imgH="393480" progId="Equation.3">
                  <p:embed/>
                </p:oleObj>
              </mc:Choice>
              <mc:Fallback>
                <p:oleObj name="Equation" r:id="rId13" imgW="279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239798"/>
                        <a:ext cx="9144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2687598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28600" y="3906798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721834"/>
              </p:ext>
            </p:extLst>
          </p:nvPr>
        </p:nvGraphicFramePr>
        <p:xfrm>
          <a:off x="1905000" y="2382798"/>
          <a:ext cx="4953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Equation" r:id="rId15" imgW="1663560" imgH="431640" progId="Equation.3">
                  <p:embed/>
                </p:oleObj>
              </mc:Choice>
              <mc:Fallback>
                <p:oleObj name="Equation" r:id="rId15" imgW="166356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382798"/>
                        <a:ext cx="49530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eft Brace 31"/>
          <p:cNvSpPr/>
          <p:nvPr/>
        </p:nvSpPr>
        <p:spPr>
          <a:xfrm rot="16200000">
            <a:off x="2781300" y="2573298"/>
            <a:ext cx="381000" cy="21336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Left Brace 32"/>
          <p:cNvSpPr/>
          <p:nvPr/>
        </p:nvSpPr>
        <p:spPr>
          <a:xfrm rot="16200000">
            <a:off x="5372100" y="2420899"/>
            <a:ext cx="381000" cy="24384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28600" y="838200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id-ID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28600" y="2057400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8600" y="3657600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id-ID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1/b)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id-ID" sz="3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id-ID" sz="3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83514"/>
              </p:ext>
            </p:extLst>
          </p:nvPr>
        </p:nvGraphicFramePr>
        <p:xfrm>
          <a:off x="1928813" y="1011198"/>
          <a:ext cx="29368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3" imgW="939600" imgH="393480" progId="Equation.3">
                  <p:embed/>
                </p:oleObj>
              </mc:Choice>
              <mc:Fallback>
                <p:oleObj name="Equation" r:id="rId3" imgW="9396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1011198"/>
                        <a:ext cx="29368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666545"/>
              </p:ext>
            </p:extLst>
          </p:nvPr>
        </p:nvGraphicFramePr>
        <p:xfrm>
          <a:off x="1930400" y="2535198"/>
          <a:ext cx="29765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5" imgW="952200" imgH="431640" progId="Equation.3">
                  <p:embed/>
                </p:oleObj>
              </mc:Choice>
              <mc:Fallback>
                <p:oleObj name="Equation" r:id="rId5" imgW="9522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2535198"/>
                        <a:ext cx="29765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595314"/>
              </p:ext>
            </p:extLst>
          </p:nvPr>
        </p:nvGraphicFramePr>
        <p:xfrm>
          <a:off x="1905000" y="4021098"/>
          <a:ext cx="35718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Equation" r:id="rId7" imgW="1143000" imgH="393480" progId="Equation.3">
                  <p:embed/>
                </p:oleObj>
              </mc:Choice>
              <mc:Fallback>
                <p:oleObj name="Equation" r:id="rId7" imgW="11430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021098"/>
                        <a:ext cx="35718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0" y="2286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637509"/>
              </p:ext>
            </p:extLst>
          </p:nvPr>
        </p:nvGraphicFramePr>
        <p:xfrm>
          <a:off x="2989263" y="609600"/>
          <a:ext cx="25527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8" name="Equation" r:id="rId3" imgW="914400" imgH="393480" progId="Equation.3">
                  <p:embed/>
                </p:oleObj>
              </mc:Choice>
              <mc:Fallback>
                <p:oleObj name="Equation" r:id="rId3" imgW="914400" imgH="3934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609600"/>
                        <a:ext cx="2552700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114800" y="2133600"/>
            <a:ext cx="0" cy="3733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7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482679"/>
              </p:ext>
            </p:extLst>
          </p:nvPr>
        </p:nvGraphicFramePr>
        <p:xfrm>
          <a:off x="1219200" y="2819400"/>
          <a:ext cx="273208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Equation" r:id="rId5" imgW="1028520" imgH="431640" progId="Equation.3">
                  <p:embed/>
                </p:oleObj>
              </mc:Choice>
              <mc:Fallback>
                <p:oleObj name="Equation" r:id="rId5" imgW="1028520" imgH="4316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19400"/>
                        <a:ext cx="2732088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241806"/>
              </p:ext>
            </p:extLst>
          </p:nvPr>
        </p:nvGraphicFramePr>
        <p:xfrm>
          <a:off x="1219200" y="3787775"/>
          <a:ext cx="2590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0" name="Equation" r:id="rId7" imgW="863280" imgH="393480" progId="Equation.3">
                  <p:embed/>
                </p:oleObj>
              </mc:Choice>
              <mc:Fallback>
                <p:oleObj name="Equation" r:id="rId7" imgW="863280" imgH="39348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787775"/>
                        <a:ext cx="25908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26469"/>
              </p:ext>
            </p:extLst>
          </p:nvPr>
        </p:nvGraphicFramePr>
        <p:xfrm>
          <a:off x="1203325" y="4778375"/>
          <a:ext cx="8699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1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4778375"/>
                        <a:ext cx="86995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062998"/>
              </p:ext>
            </p:extLst>
          </p:nvPr>
        </p:nvGraphicFramePr>
        <p:xfrm>
          <a:off x="5233988" y="2667000"/>
          <a:ext cx="29194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Equation" r:id="rId11" imgW="1028520" imgH="431640" progId="Equation.3">
                  <p:embed/>
                </p:oleObj>
              </mc:Choice>
              <mc:Fallback>
                <p:oleObj name="Equation" r:id="rId11" imgW="1028520" imgH="431640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2667000"/>
                        <a:ext cx="2919412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135107"/>
              </p:ext>
            </p:extLst>
          </p:nvPr>
        </p:nvGraphicFramePr>
        <p:xfrm>
          <a:off x="5181600" y="3787775"/>
          <a:ext cx="27574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3" name="Equation" r:id="rId13" imgW="825480" imgH="393480" progId="Equation.3">
                  <p:embed/>
                </p:oleObj>
              </mc:Choice>
              <mc:Fallback>
                <p:oleObj name="Equation" r:id="rId13" imgW="825480" imgH="39348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787775"/>
                        <a:ext cx="27574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952174"/>
              </p:ext>
            </p:extLst>
          </p:nvPr>
        </p:nvGraphicFramePr>
        <p:xfrm>
          <a:off x="5181600" y="4724400"/>
          <a:ext cx="32019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4" name="Equation" r:id="rId15" imgW="1168200" imgH="393480" progId="Equation.3">
                  <p:embed/>
                </p:oleObj>
              </mc:Choice>
              <mc:Fallback>
                <p:oleObj name="Equation" r:id="rId15" imgW="1168200" imgH="39348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724400"/>
                        <a:ext cx="32019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87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6200000">
            <a:off x="7629525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88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0800000">
            <a:off x="8601075" y="269557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9" descr="865419n6pz3asnwn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10575" y="4648200"/>
            <a:ext cx="733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797937"/>
              </p:ext>
            </p:extLst>
          </p:nvPr>
        </p:nvGraphicFramePr>
        <p:xfrm>
          <a:off x="1452563" y="1752600"/>
          <a:ext cx="212883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5" name="Equation" r:id="rId19" imgW="761760" imgH="393480" progId="Equation.3">
                  <p:embed/>
                </p:oleObj>
              </mc:Choice>
              <mc:Fallback>
                <p:oleObj name="Equation" r:id="rId19" imgW="76176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563" y="1752600"/>
                        <a:ext cx="2128837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551782"/>
              </p:ext>
            </p:extLst>
          </p:nvPr>
        </p:nvGraphicFramePr>
        <p:xfrm>
          <a:off x="5719762" y="1752600"/>
          <a:ext cx="212883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6" name="Equation" r:id="rId21" imgW="761760" imgH="393480" progId="Equation.3">
                  <p:embed/>
                </p:oleObj>
              </mc:Choice>
              <mc:Fallback>
                <p:oleObj name="Equation" r:id="rId21" imgW="76176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762" y="1752600"/>
                        <a:ext cx="2128838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00" y="1676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8159" y="18243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71800" y="685800"/>
            <a:ext cx="2819400" cy="1066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7&quot;/&gt;&lt;/object&gt;&lt;object type=&quot;3&quot; unique_id=&quot;10010&quot;&gt;&lt;property id=&quot;20148&quot; value=&quot;5&quot;/&gt;&lt;property id=&quot;20300&quot; value=&quot;Slide 8&quot;/&gt;&lt;property id=&quot;20307&quot; value=&quot;268&quot;/&gt;&lt;/object&gt;&lt;object type=&quot;3&quot; unique_id=&quot;10011&quot;&gt;&lt;property id=&quot;20148&quot; value=&quot;5&quot;/&gt;&lt;property id=&quot;20300&quot; value=&quot;Slide 9&quot;/&gt;&lt;property id=&quot;20307&quot; value=&quot;270&quot;/&gt;&lt;/object&gt;&lt;object type=&quot;3&quot; unique_id=&quot;10012&quot;&gt;&lt;property id=&quot;20148&quot; value=&quot;5&quot;/&gt;&lt;property id=&quot;20300&quot; value=&quot;Slide 10&quot;/&gt;&lt;property id=&quot;20307&quot; value=&quot;269&quot;/&gt;&lt;/object&gt;&lt;object type=&quot;3&quot; unique_id=&quot;10013&quot;&gt;&lt;property id=&quot;20148&quot; value=&quot;5&quot;/&gt;&lt;property id=&quot;20300&quot; value=&quot;Slide 11&quot;/&gt;&lt;property id=&quot;20307&quot; value=&quot;271&quot;/&gt;&lt;/object&gt;&lt;object type=&quot;3&quot; unique_id=&quot;10014&quot;&gt;&lt;property id=&quot;20148&quot; value=&quot;5&quot;/&gt;&lt;property id=&quot;20300&quot; value=&quot;Slide 12&quot;/&gt;&lt;property id=&quot;20307&quot; value=&quot;261&quot;/&gt;&lt;/object&gt;&lt;object type=&quot;3&quot; unique_id=&quot;10015&quot;&gt;&lt;property id=&quot;20148&quot; value=&quot;5&quot;/&gt;&lt;property id=&quot;20300&quot; value=&quot;Slide 13&quot;/&gt;&lt;property id=&quot;20307&quot; value=&quot;262&quot;/&gt;&lt;/object&gt;&lt;object type=&quot;3&quot; unique_id=&quot;10016&quot;&gt;&lt;property id=&quot;20148&quot; value=&quot;5&quot;/&gt;&lt;property id=&quot;20300&quot; value=&quot;Slide 14&quot;/&gt;&lt;property id=&quot;20307&quot; value=&quot;263&quot;/&gt;&lt;/object&gt;&lt;object type=&quot;3&quot; unique_id=&quot;10017&quot;&gt;&lt;property id=&quot;20148&quot; value=&quot;5&quot;/&gt;&lt;property id=&quot;20300&quot; value=&quot;Slide 15&quot;/&gt;&lt;property id=&quot;20307&quot; value=&quot;264&quot;/&gt;&lt;/object&gt;&lt;object type=&quot;3&quot; unique_id=&quot;10018&quot;&gt;&lt;property id=&quot;20148&quot; value=&quot;5&quot;/&gt;&lt;property id=&quot;20300&quot; value=&quot;Slide 16&quot;/&gt;&lt;property id=&quot;20307&quot; value=&quot;276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614</Words>
  <Application>Microsoft Office PowerPoint</Application>
  <PresentationFormat>On-screen Show (4:3)</PresentationFormat>
  <Paragraphs>115</Paragraphs>
  <Slides>21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</dc:creator>
  <cp:lastModifiedBy>A</cp:lastModifiedBy>
  <cp:revision>41</cp:revision>
  <dcterms:created xsi:type="dcterms:W3CDTF">2018-03-11T13:01:38Z</dcterms:created>
  <dcterms:modified xsi:type="dcterms:W3CDTF">2021-03-02T05:06:59Z</dcterms:modified>
</cp:coreProperties>
</file>