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9" r:id="rId3"/>
    <p:sldId id="259" r:id="rId4"/>
    <p:sldId id="276" r:id="rId5"/>
    <p:sldId id="277" r:id="rId6"/>
    <p:sldId id="278" r:id="rId7"/>
    <p:sldId id="280" r:id="rId8"/>
    <p:sldId id="275" r:id="rId9"/>
  </p:sldIdLst>
  <p:sldSz cx="9144000" cy="5143500" type="screen16x9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Tahoma" pitchFamily="34" charset="0"/>
      <p:regular r:id="rId15"/>
      <p:bold r:id="rId16"/>
    </p:embeddedFont>
    <p:embeddedFont>
      <p:font typeface="Segoe UI Black" charset="0"/>
      <p:bold r:id="rId17"/>
      <p:boldItalic r:id="rId18"/>
    </p:embeddedFont>
    <p:embeddedFont>
      <p:font typeface="方正粗圆_GBK" charset="-122"/>
      <p:regular r:id="rId19"/>
    </p:embeddedFont>
    <p:embeddedFont>
      <p:font typeface="宋体" pitchFamily="2" charset="-122"/>
      <p:regular r:id="rId20"/>
    </p:embeddedFont>
  </p:embeddedFontLst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ACCE30"/>
    <a:srgbClr val="C9D34D"/>
    <a:srgbClr val="FCA52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2" autoAdjust="0"/>
    <p:restoredTop sz="94660"/>
  </p:normalViewPr>
  <p:slideViewPr>
    <p:cSldViewPr>
      <p:cViewPr>
        <p:scale>
          <a:sx n="90" d="100"/>
          <a:sy n="90" d="100"/>
        </p:scale>
        <p:origin x="-438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2205-D3AB-4355-8948-7409DADABB15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1773-5A0B-472D-BACC-ADA20FE383F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52736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65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650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650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65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3650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785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9426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81607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879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88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1019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68296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467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658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757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8519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pPr/>
              <a:t>2019/1/4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890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microsoft.com/office/2007/relationships/media" Target="../media/media1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6686550" y="987574"/>
            <a:ext cx="2457450" cy="1419225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168" t="2037" r="6249"/>
          <a:stretch/>
        </p:blipFill>
        <p:spPr>
          <a:xfrm>
            <a:off x="838200" y="104774"/>
            <a:ext cx="7734300" cy="503872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0" y="2752724"/>
            <a:ext cx="1390650" cy="2057401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0" y="3686175"/>
            <a:ext cx="1581150" cy="66675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5" t="12037" r="70209" b="60370"/>
          <a:stretch/>
        </p:blipFill>
        <p:spPr>
          <a:xfrm>
            <a:off x="179512" y="38322"/>
            <a:ext cx="2457450" cy="1419225"/>
          </a:xfrm>
          <a:prstGeom prst="rect">
            <a:avLst/>
          </a:prstGeom>
        </p:spPr>
      </p:pic>
      <p:pic>
        <p:nvPicPr>
          <p:cNvPr id="17" name="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55934">
            <a:off x="2824520" y="2105254"/>
            <a:ext cx="809242" cy="786606"/>
          </a:xfrm>
          <a:prstGeom prst="rect">
            <a:avLst/>
          </a:prstGeom>
        </p:spPr>
      </p:pic>
      <p:pic>
        <p:nvPicPr>
          <p:cNvPr id="18" name="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94" y="2544249"/>
            <a:ext cx="861135" cy="716464"/>
          </a:xfrm>
          <a:prstGeom prst="rect">
            <a:avLst/>
          </a:prstGeom>
        </p:spPr>
      </p:pic>
      <p:pic>
        <p:nvPicPr>
          <p:cNvPr id="19" name="18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4145280"/>
            <a:ext cx="9144000" cy="998220"/>
          </a:xfrm>
          <a:prstGeom prst="rect">
            <a:avLst/>
          </a:prstGeom>
        </p:spPr>
      </p:pic>
      <p:pic>
        <p:nvPicPr>
          <p:cNvPr id="14" name="2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12"/>
              </p:ext>
            </p:extLst>
          </p:nvPr>
        </p:nvPicPr>
        <p:blipFill>
          <a:blip r:embed="rId13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828800" y="209550"/>
            <a:ext cx="587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VÀ ĐÀO TẠO QUÂN LONG BIÊN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2800350"/>
            <a:ext cx="2172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8199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video>
              <p:cMediaNode vol="80000" numSld="21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1200150"/>
            <a:ext cx="46926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( TRANG 100 )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7330"/>
            <a:ext cx="6071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6675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530dm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=      …    cm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13dm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29cm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     …    cm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2038350"/>
            <a:ext cx="48123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84 600cm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=     …    dm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300dm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          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    …    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0" y="3486150"/>
            <a:ext cx="55018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10km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=      …          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9 000 000m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     …          km</a:t>
            </a:r>
            <a:r>
              <a:rPr lang="en-US" sz="3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645142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53 000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04797" y="112395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1329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54856" y="2008583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96" y="248759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91000" y="3478190"/>
            <a:ext cx="20313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10 000 000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394335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7330"/>
            <a:ext cx="7644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2409031" y="2828131"/>
            <a:ext cx="4476750" cy="15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51435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5km,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4km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4400" y="514350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8000m,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2km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723132"/>
            <a:ext cx="44958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× 4 = 20 ( 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648200" y="1733550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8000m = 8km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× 2 = 16 ( 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r">
              <a:lnSpc>
                <a:spcPct val="150000"/>
              </a:lnSpc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16 km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8444552" y="1006806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010400" y="1503362"/>
            <a:ext cx="381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67330"/>
            <a:ext cx="7154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Cho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590550"/>
            <a:ext cx="2362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921 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590550"/>
            <a:ext cx="22860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1255 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7400" y="590550"/>
            <a:ext cx="3124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TP.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2095 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901607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…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Nẵng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…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     …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…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…           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868834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19970" y="2304426"/>
            <a:ext cx="1233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63012" y="3164234"/>
            <a:ext cx="1372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14680" y="3984294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9498" y="4424378"/>
            <a:ext cx="12715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0" animBg="1"/>
      <p:bldP spid="12" grpId="0" animBg="1"/>
      <p:bldP spid="13" grpId="0" animBg="1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6733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km,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54792" y="110683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1654792" y="63945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95736" y="1159206"/>
            <a:ext cx="304800" cy="1588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524000" y="1428750"/>
            <a:ext cx="5562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: 3 = 1 ( km )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× 1 = 3 ( 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km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" y="6733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5: Cho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1km</a:t>
            </a:r>
            <a:r>
              <a:rPr lang="en-US" sz="2400" b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 descr="49729351_2036720863078507_6571722029316177920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72200"/>
            <a:ext cx="4419598" cy="33141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4401" y="1809750"/>
            <a:ext cx="426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lphaL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Hồ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Chí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Minh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Phòng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khoảng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2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6252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978358" y="505066"/>
            <a:ext cx="1829414" cy="2156951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1594626" y="1444056"/>
            <a:ext cx="4896720" cy="299096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394279" y="2183123"/>
            <a:ext cx="8550907" cy="437528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2312276"/>
            <a:ext cx="9144000" cy="2831224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408386" y="357352"/>
            <a:ext cx="6127531" cy="4309241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26695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spc="-3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CHÚC CÁC EM CHĂM NGOAN, </a:t>
            </a:r>
            <a:r>
              <a:rPr lang="en-US" altLang="zh-CN" sz="4000" b="1" spc="-3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Black" panose="020B0A02040204020203" pitchFamily="34" charset="0"/>
                <a:cs typeface="Times New Roman" pitchFamily="18" charset="0"/>
              </a:rPr>
              <a:t>HỌC GIỎI</a:t>
            </a:r>
            <a:endParaRPr lang="zh-CN" altLang="en-US" sz="4000" b="1" spc="-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方正粗圆_GBK" panose="03000509000000000000" pitchFamily="65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68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4357984b4437608ee18cc5b71c8bc1609bc3fd"/>
  <p:tag name="ISPRING_PRESENTATION_TITLE" val="PowerPoint 演示文稿"/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22&quot;&gt;&lt;property id=&quot;20148&quot; value=&quot;5&quot;/&gt;&lt;property id=&quot;20300&quot; value=&quot;Slide 8&quot;/&gt;&lt;property id=&quot;20307&quot; value=&quot;275&quot;/&gt;&lt;/object&gt;&lt;object type=&quot;3&quot; unique_id=&quot;10153&quot;&gt;&lt;property id=&quot;20148&quot; value=&quot;5&quot;/&gt;&lt;property id=&quot;20300&quot; value=&quot;Slide 4&quot;/&gt;&lt;property id=&quot;20307&quot; value=&quot;276&quot;/&gt;&lt;/object&gt;&lt;object type=&quot;3&quot; unique_id=&quot;10154&quot;&gt;&lt;property id=&quot;20148&quot; value=&quot;5&quot;/&gt;&lt;property id=&quot;20300&quot; value=&quot;Slide 5&quot;/&gt;&lt;property id=&quot;20307&quot; value=&quot;277&quot;/&gt;&lt;/object&gt;&lt;object type=&quot;3&quot; unique_id=&quot;10155&quot;&gt;&lt;property id=&quot;20148&quot; value=&quot;5&quot;/&gt;&lt;property id=&quot;20300&quot; value=&quot;Slide 6&quot;/&gt;&lt;property id=&quot;20307&quot; value=&quot;278&quot;/&gt;&lt;/object&gt;&lt;object type=&quot;3&quot; unique_id=&quot;10188&quot;&gt;&lt;property id=&quot;20148&quot; value=&quot;5&quot;/&gt;&lt;property id=&quot;20300&quot; value=&quot;Slide 2&quot;/&gt;&lt;property id=&quot;20307&quot; value=&quot;279&quot;/&gt;&lt;/object&gt;&lt;object type=&quot;3&quot; unique_id=&quot;10189&quot;&gt;&lt;property id=&quot;20148&quot; value=&quot;5&quot;/&gt;&lt;property id=&quot;20300&quot; value=&quot;Slide 7&quot;/&gt;&lt;property id=&quot;20307&quot; value=&quot;280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387</Words>
  <Application>Microsoft Office PowerPoint</Application>
  <PresentationFormat>On-screen Show (16:9)</PresentationFormat>
  <Paragraphs>64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Times New Roman</vt:lpstr>
      <vt:lpstr>Calibri</vt:lpstr>
      <vt:lpstr>Tahoma</vt:lpstr>
      <vt:lpstr>Segoe UI Black</vt:lpstr>
      <vt:lpstr>方正粗圆_GBK</vt:lpstr>
      <vt:lpstr>宋体</vt:lpstr>
      <vt:lpstr>Office 主题​​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liuqian</dc:creator>
  <cp:lastModifiedBy>THAMB - LOP HOC</cp:lastModifiedBy>
  <cp:revision>115</cp:revision>
  <dcterms:created xsi:type="dcterms:W3CDTF">2015-10-14T04:09:37Z</dcterms:created>
  <dcterms:modified xsi:type="dcterms:W3CDTF">2019-01-04T05:36:43Z</dcterms:modified>
</cp:coreProperties>
</file>