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5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-39688" y="1012825"/>
            <a:ext cx="9296401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600">
                <a:solidFill>
                  <a:srgbClr val="FF0000"/>
                </a:solidFill>
                <a:cs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60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pic>
        <p:nvPicPr>
          <p:cNvPr id="5" name="Picture 1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9412" y="2362200"/>
            <a:ext cx="8458200" cy="330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smtClean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  4</a:t>
            </a:r>
            <a:br>
              <a:rPr lang="en-US" altLang="en-US" b="1" smtClean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altLang="en-US" b="1" smtClean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LUYỆN TẬP ( tr 74)</a:t>
            </a:r>
            <a:endParaRPr lang="en-US" altLang="en-US" sz="4000" smtClean="0">
              <a:solidFill>
                <a:srgbClr val="FF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4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5400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3084362"/>
            <a:ext cx="92964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88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38200" y="234950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cũ: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5029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Đặt tính và tính: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276 x 234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1652 x 306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3400" y="4114800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Nhắc lại cách nhân với số có 3 chữ số.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42836" y="762000"/>
            <a:ext cx="8458200" cy="330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smtClean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  </a:t>
            </a:r>
            <a:br>
              <a:rPr lang="en-US" altLang="en-US" b="1" smtClean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altLang="en-US" b="1" smtClean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LUYỆN TẬP ( tr 74)</a:t>
            </a:r>
            <a:endParaRPr lang="en-US" altLang="en-US" sz="4000" smtClean="0">
              <a:solidFill>
                <a:srgbClr val="FF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763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1. Tính: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a. 345 x 200     b. 237 x 24       c. 403 x 346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1792224"/>
            <a:ext cx="3200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a. 345 x 200 =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b.  237 x 24  =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c.   403 x 346  = 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78003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69 000</a:t>
            </a:r>
            <a:endParaRPr lang="en-US" sz="3600"/>
          </a:p>
        </p:txBody>
      </p:sp>
      <p:sp>
        <p:nvSpPr>
          <p:cNvPr id="6" name="TextBox 5"/>
          <p:cNvSpPr txBox="1"/>
          <p:nvPr/>
        </p:nvSpPr>
        <p:spPr>
          <a:xfrm>
            <a:off x="3581400" y="344990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139 438</a:t>
            </a:r>
            <a:endParaRPr lang="en-US" sz="3600"/>
          </a:p>
        </p:txBody>
      </p:sp>
      <p:sp>
        <p:nvSpPr>
          <p:cNvPr id="7" name="TextBox 6"/>
          <p:cNvSpPr txBox="1"/>
          <p:nvPr/>
        </p:nvSpPr>
        <p:spPr>
          <a:xfrm>
            <a:off x="3657600" y="262048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5688</a:t>
            </a:r>
            <a:endParaRPr lang="en-US" sz="3600"/>
          </a:p>
        </p:txBody>
      </p:sp>
      <p:sp>
        <p:nvSpPr>
          <p:cNvPr id="9" name="TextBox 8"/>
          <p:cNvSpPr txBox="1"/>
          <p:nvPr/>
        </p:nvSpPr>
        <p:spPr>
          <a:xfrm>
            <a:off x="0" y="4183338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Để tính các phép tính ở bài 1, ta dựa vào những kiến thức nào?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00600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Hãy nêu cách nhân với số có tận cùng là chữ số 0?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5486400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Hãy nêu các bước thực hiện nhân với số có 2,3 chữ số?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3886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. Tính:</a:t>
            </a:r>
          </a:p>
          <a:p>
            <a:pPr marL="742950" indent="-742950" eaLnBrk="1" hangingPunct="1">
              <a:spcBef>
                <a:spcPct val="50000"/>
              </a:spcBef>
              <a:buAutoNum type="alphaLcPeriod"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95 + 11 x 206 </a:t>
            </a:r>
          </a:p>
          <a:p>
            <a:pPr marL="742950" indent="-742950" eaLnBrk="1" hangingPunct="1">
              <a:spcBef>
                <a:spcPct val="50000"/>
              </a:spcBef>
              <a:buAutoNum type="alphaLcPeriod"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95 x 11 + 206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c.    95 x 11 x 206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28600" y="1143000"/>
            <a:ext cx="3451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a. 95 + 11 x 206</a:t>
            </a:r>
            <a:endParaRPr lang="en-US" altLang="en-US" sz="32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3200400" y="1142999"/>
            <a:ext cx="274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altLang="en-US" sz="32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95 + 2266</a:t>
            </a:r>
            <a:endParaRPr lang="en-US" altLang="en-US" sz="32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17825" y="1766888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altLang="en-US" sz="32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2361</a:t>
            </a:r>
            <a:endParaRPr lang="en-US" altLang="en-US" sz="32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04800" y="3163888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95 x 11 + 206</a:t>
            </a:r>
            <a:endParaRPr lang="en-US" altLang="en-US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3679824" y="3164106"/>
            <a:ext cx="3711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en-US" alt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1045 + 206</a:t>
            </a:r>
            <a:endParaRPr lang="en-US" altLang="en-US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756025" y="3773269"/>
            <a:ext cx="1855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alt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1251</a:t>
            </a:r>
            <a:endParaRPr lang="en-US" altLang="en-US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4611688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95 x 11 x 206</a:t>
            </a:r>
            <a:endParaRPr lang="en-US" altLang="en-US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3527424" y="4611906"/>
            <a:ext cx="3711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en-US" alt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1045 x 206</a:t>
            </a:r>
            <a:endParaRPr lang="en-US" altLang="en-US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3603625" y="5221069"/>
            <a:ext cx="2644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alt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215 270</a:t>
            </a:r>
            <a:endParaRPr lang="en-US" altLang="en-US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3238" y="419100"/>
            <a:ext cx="5181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3: Tính bằng cách thuận tiện nhất :</a:t>
            </a:r>
            <a:endParaRPr lang="en-US" altLang="en-US" sz="1200" b="1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144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142 x 12 + 142 x 18</a:t>
            </a:r>
          </a:p>
          <a:p>
            <a:pPr marL="342900" indent="-342900">
              <a:buAutoNum type="alphaLcPeriod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49 x 365 – 39 x 365</a:t>
            </a:r>
          </a:p>
          <a:p>
            <a:pPr marL="342900" indent="-342900">
              <a:buAutoNum type="alphaLcPeriod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4 x 18 x 25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8739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142 x 12 + 142 x 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8382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= 142 x ( 12 + 18)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2694" y="1534874"/>
            <a:ext cx="217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= 142 x 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2694" y="2191672"/>
            <a:ext cx="217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= 4230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895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49 x 365 – 39 x 365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2904744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365 x (</a:t>
            </a: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49 – 39) </a:t>
            </a:r>
            <a:endParaRPr lang="en-US" sz="32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3641919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365 x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4379094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3650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238" y="4953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c. 4 x 18 x 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4959717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(4  x 25) x 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5600" y="5562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100 x 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659" y="6129667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1800</a:t>
            </a:r>
          </a:p>
        </p:txBody>
      </p:sp>
    </p:spTree>
    <p:extLst>
      <p:ext uri="{BB962C8B-B14F-4D97-AF65-F5344CB8AC3E}">
        <p14:creationId xmlns:p14="http://schemas.microsoft.com/office/powerpoint/2010/main" val="13118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238" y="228600"/>
            <a:ext cx="8640762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     . Nhà trường dự định lắp bóng điện cho 32 phòng học, mỗi phòng 8 bóng. Nếu mỗi bóng giá 3 500 đồng thì nhà trường phải trả bao nhiêu tiền để mua đủ số bóng điện cho các phòng học?</a:t>
            </a:r>
            <a:endParaRPr lang="en-US" altLang="en-US" sz="1200" b="1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ctagon 2"/>
          <p:cNvSpPr/>
          <p:nvPr/>
        </p:nvSpPr>
        <p:spPr>
          <a:xfrm>
            <a:off x="228600" y="152400"/>
            <a:ext cx="381000" cy="457200"/>
          </a:xfrm>
          <a:prstGeom prst="oct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4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95800" y="1447800"/>
            <a:ext cx="76200" cy="5257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47800" y="152095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443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238" y="1990130"/>
            <a:ext cx="437356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Số bóng điện của 32 phòng học là:</a:t>
            </a:r>
          </a:p>
          <a:p>
            <a:r>
              <a:rPr lang="en-US" sz="2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8 x 32 = 256 ( bóng)</a:t>
            </a:r>
          </a:p>
          <a:p>
            <a:r>
              <a:rPr lang="en-US" sz="2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Số tiền nhà trường phải trả để mua bóng điện là:</a:t>
            </a:r>
          </a:p>
          <a:p>
            <a:r>
              <a:rPr lang="en-US" sz="2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3500 x 256 = 896 000 (đồng)</a:t>
            </a:r>
          </a:p>
          <a:p>
            <a:r>
              <a:rPr lang="en-US" sz="2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Đáp số: 896 000 đồng.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8038" y="2059900"/>
            <a:ext cx="437356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   Số tiền mua bóng điện cho 1 phòng học là:</a:t>
            </a:r>
          </a:p>
          <a:p>
            <a:r>
              <a:rPr lang="en-US" sz="2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     3500 x 8 = 28000 ( đồng)</a:t>
            </a:r>
          </a:p>
          <a:p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  Số tiền nhà trường phải trả để mua bóng điện là:</a:t>
            </a:r>
          </a:p>
          <a:p>
            <a:r>
              <a:rPr lang="en-US" sz="2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28 000 x 32 = 896 000 (đồng)</a:t>
            </a:r>
          </a:p>
          <a:p>
            <a:r>
              <a:rPr lang="en-US" sz="2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          Đáp số: 896 000 đồng.</a:t>
            </a:r>
          </a:p>
        </p:txBody>
      </p:sp>
    </p:spTree>
    <p:extLst>
      <p:ext uri="{BB962C8B-B14F-4D97-AF65-F5344CB8AC3E}">
        <p14:creationId xmlns:p14="http://schemas.microsoft.com/office/powerpoint/2010/main" val="13118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ctagon 1"/>
          <p:cNvSpPr/>
          <p:nvPr/>
        </p:nvSpPr>
        <p:spPr>
          <a:xfrm>
            <a:off x="228600" y="152400"/>
            <a:ext cx="381000" cy="457200"/>
          </a:xfrm>
          <a:prstGeom prst="oct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5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8496"/>
            <a:ext cx="762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Diện tích S của hình chữ nhật có chiều dài là a và chiều rộng là b được tính theo công thức :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= a x b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 a,b cùng một đơn vị đo).</a:t>
            </a:r>
          </a:p>
          <a:p>
            <a:pPr marL="342900" indent="-342900">
              <a:buAutoNum type="alphaL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Tính S, biết: a = 12cm, b = 5 cm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a = 15 cm, b = 10 cm.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b.  Nếu gấp chiều dài lên 2 lần và giữ nguyên chiều rộng thì diện tích hình chữ nhật gấp lên mấy lần?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1143000"/>
            <a:ext cx="2362200" cy="12192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48600" y="685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800" y="1600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3962400"/>
            <a:ext cx="8077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 nhật có chiều dài là a và chiều rộng là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 diện tích được tính theo công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nào? 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5505450"/>
            <a:ext cx="25146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= a x b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458200" cy="175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 a = 12 cm, b = 5 cm thì S = 12 x 5 = 60 ( cm</a:t>
            </a:r>
            <a:r>
              <a:rPr lang="en-US" sz="2800" b="1" baseline="30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 a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cm, b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cm thì S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800" b="1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971800"/>
            <a:ext cx="8458200" cy="175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 chiều dài ban đầu là a, chiều dài mới là a x 2</a:t>
            </a:r>
          </a:p>
          <a:p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Khi đó, diện tích là: a x 2 x b = 2 x ( a x b)  = 2 x S</a:t>
            </a:r>
          </a:p>
          <a:p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Vậy diện tích hình chữ nhật tăng thêm 2 lần.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639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</cp:revision>
  <dcterms:created xsi:type="dcterms:W3CDTF">2006-08-16T00:00:00Z</dcterms:created>
  <dcterms:modified xsi:type="dcterms:W3CDTF">2019-11-27T05:43:07Z</dcterms:modified>
</cp:coreProperties>
</file>