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50988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1143000" y="-234950"/>
            <a:ext cx="685799" cy="609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8839200" y="3346450"/>
            <a:ext cx="609599" cy="685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rgbClr val="1907FD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28600" y="6318250"/>
            <a:ext cx="493711" cy="539749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3124200" y="3810000"/>
            <a:ext cx="403225" cy="3921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5"/>
                </a:lnTo>
                <a:lnTo>
                  <a:pt x="60000" y="0"/>
                </a:lnTo>
                <a:lnTo>
                  <a:pt x="74163" y="45835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5715000" y="3956050"/>
            <a:ext cx="403225" cy="3921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5"/>
                </a:lnTo>
                <a:lnTo>
                  <a:pt x="60000" y="0"/>
                </a:lnTo>
                <a:lnTo>
                  <a:pt x="74163" y="45835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5334000" y="6248400"/>
            <a:ext cx="685799" cy="609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4495800" y="2608261"/>
            <a:ext cx="385762" cy="4397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6934200" y="6248400"/>
            <a:ext cx="685799" cy="609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0" y="5181600"/>
            <a:ext cx="493711" cy="539749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6477000" y="304800"/>
            <a:ext cx="385762" cy="4397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3733800" y="3276600"/>
            <a:ext cx="385762" cy="4397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3962400" y="6248400"/>
            <a:ext cx="685799" cy="609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76200" y="2116136"/>
            <a:ext cx="609599" cy="685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rgbClr val="1907FD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495800" y="1066800"/>
            <a:ext cx="385762" cy="4397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-228600" y="2884486"/>
            <a:ext cx="385762" cy="4397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0" y="4032250"/>
            <a:ext cx="685799" cy="609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4191000" y="-273050"/>
            <a:ext cx="609599" cy="685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rgbClr val="1907FD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8229600" y="2209800"/>
            <a:ext cx="385762" cy="4397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8896350" y="4876800"/>
            <a:ext cx="493711" cy="539749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3048000" y="5556250"/>
            <a:ext cx="403225" cy="3921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5"/>
                </a:lnTo>
                <a:lnTo>
                  <a:pt x="60000" y="0"/>
                </a:lnTo>
                <a:lnTo>
                  <a:pt x="74163" y="45835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6781800" y="5632450"/>
            <a:ext cx="403225" cy="3921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5"/>
                </a:lnTo>
                <a:lnTo>
                  <a:pt x="60000" y="0"/>
                </a:lnTo>
                <a:lnTo>
                  <a:pt x="74163" y="45835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5410200" y="304800"/>
            <a:ext cx="685799" cy="609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3124200" y="0"/>
            <a:ext cx="685799" cy="609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59999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59999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905000" y="6318250"/>
            <a:ext cx="493711" cy="539749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6705600" y="4794250"/>
            <a:ext cx="385762" cy="4397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7086600" y="1447800"/>
            <a:ext cx="385762" cy="4397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304800" y="1981200"/>
            <a:ext cx="385762" cy="4397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071562" y="1143000"/>
            <a:ext cx="7462837" cy="2286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2700" cap="flat" cmpd="sng">
                  <a:solidFill>
                    <a:srgbClr val="99CC00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Arial"/>
              </a:rPr>
              <a:t>Xin trân trọng kính chào quý thầy cô. </a:t>
            </a:r>
          </a:p>
        </p:txBody>
      </p:sp>
      <p:sp>
        <p:nvSpPr>
          <p:cNvPr id="114" name="Shape 114"/>
          <p:cNvSpPr/>
          <p:nvPr/>
        </p:nvSpPr>
        <p:spPr>
          <a:xfrm>
            <a:off x="1066800" y="4419600"/>
            <a:ext cx="7467599" cy="304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/>
              </a:rPr>
              <a:t>MÔN TẬP LÀM VĂN  - LỚP </a:t>
            </a:r>
            <a:r>
              <a:rPr b="0" i="1" smtClean="0"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/>
              </a:rPr>
              <a:t>4 </a:t>
            </a:r>
            <a:endParaRPr b="0" i="1"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FFFF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sng">
            <a:solidFill>
              <a:srgbClr val="AA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2843808" y="609599"/>
            <a:ext cx="3962399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ct val="25000"/>
              <a:buFont typeface="Times New Roman"/>
              <a:buNone/>
            </a:pPr>
            <a:r>
              <a:rPr lang="en-US" sz="2600" b="0" i="0" u="sng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làm văn :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838200" y="1524000"/>
            <a:ext cx="2743199" cy="519112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ct val="25000"/>
              <a:buFont typeface="Times New Roman"/>
              <a:buNone/>
            </a:pPr>
            <a:r>
              <a:rPr lang="en-US" sz="2800" smtClean="0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</a:t>
            </a:r>
            <a:r>
              <a:rPr lang="en-US" sz="2800" b="0" i="0" u="none" smtClean="0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cũ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234888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 dàn ý bài văn tả con vật?</a:t>
            </a:r>
            <a:endParaRPr lang="vi-VN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192" y="3717031"/>
            <a:ext cx="7476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 viết được bài văn hay, có cảm xúc con cần chú ý gì ?</a:t>
            </a:r>
            <a:endParaRPr lang="vi-VN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sng">
            <a:solidFill>
              <a:srgbClr val="AA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3505200" y="317500"/>
            <a:ext cx="2514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ct val="25000"/>
              <a:buFont typeface="Times New Roman"/>
              <a:buNone/>
            </a:pPr>
            <a:r>
              <a:rPr lang="en-US" sz="2400" b="0" i="0" u="sng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làm văn :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686147" y="774700"/>
            <a:ext cx="4343400" cy="90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Miêu tả con vật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600CC"/>
              </a:buClr>
              <a:buSzPct val="25000"/>
              <a:buFont typeface="Times New Roman"/>
              <a:buNone/>
            </a:pPr>
            <a:r>
              <a:rPr lang="en-US" sz="1800" b="1" i="0" u="non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(Kiểm tra viết)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219200" y="1676400"/>
            <a:ext cx="22860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 bài gợi ý 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81000" y="2484436"/>
            <a:ext cx="8763000" cy="2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Times New Roman"/>
              <a:buAutoNum type="arabicPeriod"/>
            </a:pPr>
            <a:r>
              <a:rPr lang="en-US" sz="2800" b="0" i="0" u="non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 một con vật nuôi trong nhà.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Times New Roman"/>
              <a:buAutoNum type="arabicPeriod"/>
            </a:pPr>
            <a:r>
              <a:rPr lang="en-US" sz="2800" b="0" i="0" u="non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 một con vật nuôi ở vườn thú.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Times New Roman"/>
              <a:buAutoNum type="arabicPeriod"/>
            </a:pPr>
            <a:r>
              <a:rPr lang="en-US" sz="2800" b="0" i="0" u="non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 một con vật em chợt gặp trên đường.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Times New Roman"/>
              <a:buAutoNum type="arabicPeriod"/>
            </a:pPr>
            <a:r>
              <a:rPr lang="en-US" sz="2800" b="0" i="0" u="non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 một con vật lần đầu tiên em thấy trên báo hay trên truyền hình, phim ảnh.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sng">
            <a:solidFill>
              <a:srgbClr val="AA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3725043" y="119423"/>
            <a:ext cx="2227313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ct val="25000"/>
              <a:buFont typeface="Times New Roman"/>
              <a:buNone/>
            </a:pPr>
            <a:r>
              <a:rPr lang="en-US" sz="2400" b="0" i="0" u="sng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làm văn :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2667000" y="576623"/>
            <a:ext cx="4343400" cy="90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Miêu tả con vật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600CC"/>
              </a:buClr>
              <a:buSzPct val="25000"/>
              <a:buFont typeface="Times New Roman"/>
              <a:buNone/>
            </a:pPr>
            <a:r>
              <a:rPr lang="en-US" sz="1800" b="1" i="0" u="non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(Kiểm tra viết)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219200" y="1219200"/>
            <a:ext cx="22860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 bài gợi ý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04800" y="1828800"/>
            <a:ext cx="8763000" cy="287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Times New Roman"/>
              <a:buAutoNum type="arabicPeriod"/>
            </a:pPr>
            <a:r>
              <a:rPr lang="en-US" sz="2800" b="0" i="0" u="non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 một con vật nuôi trong nhà.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Times New Roman"/>
              <a:buAutoNum type="arabicPeriod"/>
            </a:pPr>
            <a:r>
              <a:rPr lang="en-US" sz="2800" b="0" i="0" u="non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 một con vật nuôi ở vườn thú.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Times New Roman"/>
              <a:buAutoNum type="arabicPeriod"/>
            </a:pPr>
            <a:r>
              <a:rPr lang="en-US" sz="2800" b="0" i="0" u="non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 một con vật em chợt gặp trên đường.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Times New Roman"/>
              <a:buAutoNum type="arabicPeriod"/>
            </a:pPr>
            <a:r>
              <a:rPr lang="en-US" sz="2800" b="0" i="0" u="non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 một con vật lần đầu tiên em thấy trên báo hay trên truyền hình, phim ảnh.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800600"/>
            <a:ext cx="8305799" cy="2057400"/>
          </a:xfrm>
          <a:prstGeom prst="rect">
            <a:avLst/>
          </a:prstGeom>
          <a:noFill/>
          <a:ln w="3810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sng">
            <a:solidFill>
              <a:srgbClr val="AA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3509926" y="0"/>
            <a:ext cx="2514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ct val="25000"/>
              <a:buFont typeface="Times New Roman"/>
              <a:buNone/>
            </a:pPr>
            <a:r>
              <a:rPr lang="en-US" sz="2400" b="0" i="0" u="sng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làm văn :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2667000" y="425450"/>
            <a:ext cx="4343400" cy="90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Miêu tả con vật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600CC"/>
              </a:buClr>
              <a:buSzPct val="25000"/>
              <a:buFont typeface="Times New Roman"/>
              <a:buNone/>
            </a:pPr>
            <a:r>
              <a:rPr lang="en-US" sz="1800" b="1" i="0" u="non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(Kiểm tra viết)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295400"/>
            <a:ext cx="2438399" cy="1843087"/>
          </a:xfrm>
          <a:prstGeom prst="rect">
            <a:avLst/>
          </a:prstGeom>
          <a:noFill/>
          <a:ln w="38100" cap="flat" cmpd="dbl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8025" y="1295400"/>
            <a:ext cx="2466974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00" y="1371600"/>
            <a:ext cx="2514599" cy="1752600"/>
          </a:xfrm>
          <a:prstGeom prst="rect">
            <a:avLst/>
          </a:prstGeom>
          <a:noFill/>
          <a:ln w="38100" cap="flat" cmpd="dbl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6" name="Shape 156" descr="Do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1200" y="3200400"/>
            <a:ext cx="2514599" cy="1752600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7" name="Shape 157" descr="ga tro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3200400"/>
            <a:ext cx="2362200" cy="1752600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8" name="Shape 158" descr="bo laisind"/>
          <p:cNvPicPr preferRelativeResize="0"/>
          <p:nvPr/>
        </p:nvPicPr>
        <p:blipFill rotWithShape="1">
          <a:blip r:embed="rId8">
            <a:alphaModFix/>
          </a:blip>
          <a:srcRect r="6010"/>
          <a:stretch/>
        </p:blipFill>
        <p:spPr>
          <a:xfrm>
            <a:off x="5791200" y="5105400"/>
            <a:ext cx="2514599" cy="1752600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00400" y="5105400"/>
            <a:ext cx="2514599" cy="1771650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2000" y="5105400"/>
            <a:ext cx="2362200" cy="1752600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00400" y="3200400"/>
            <a:ext cx="2514599" cy="1752600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 descr="flw0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Picture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2133600"/>
            <a:ext cx="1676399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Picture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5200" y="533400"/>
            <a:ext cx="1428749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990600" y="4572000"/>
            <a:ext cx="7162800" cy="1676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12700" cap="flat" cmpd="sng">
                  <a:solidFill>
                    <a:srgbClr val="EAEAEA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+mj-lt"/>
              </a:rPr>
              <a:t>Thân ái chào tạm biệt </a:t>
            </a:r>
          </a:p>
        </p:txBody>
      </p:sp>
      <p:sp>
        <p:nvSpPr>
          <p:cNvPr id="170" name="Shape 170"/>
          <p:cNvSpPr/>
          <p:nvPr/>
        </p:nvSpPr>
        <p:spPr>
          <a:xfrm>
            <a:off x="533400" y="381000"/>
            <a:ext cx="8153400" cy="2133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CCFFCC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+mj-lt"/>
              </a:rPr>
              <a:t>Xin chân thành cảm ơn thầy và các em học sinh!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205</Words>
  <Application>Microsoft Office PowerPoint</Application>
  <PresentationFormat>On-screen Show (4:3)</PresentationFormat>
  <Paragraphs>27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</cp:lastModifiedBy>
  <cp:revision>3</cp:revision>
  <dcterms:modified xsi:type="dcterms:W3CDTF">2019-05-09T07:11:26Z</dcterms:modified>
</cp:coreProperties>
</file>