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82" r:id="rId2"/>
    <p:sldId id="256" r:id="rId3"/>
    <p:sldId id="257" r:id="rId4"/>
    <p:sldId id="269" r:id="rId5"/>
    <p:sldId id="259" r:id="rId6"/>
    <p:sldId id="260" r:id="rId7"/>
    <p:sldId id="261" r:id="rId8"/>
    <p:sldId id="263" r:id="rId9"/>
    <p:sldId id="264" r:id="rId10"/>
    <p:sldId id="265" r:id="rId11"/>
    <p:sldId id="281" r:id="rId12"/>
    <p:sldId id="266" r:id="rId13"/>
    <p:sldId id="267" r:id="rId14"/>
    <p:sldId id="284" r:id="rId15"/>
    <p:sldId id="285" r:id="rId16"/>
    <p:sldId id="268" r:id="rId17"/>
    <p:sldId id="274" r:id="rId18"/>
    <p:sldId id="278" r:id="rId19"/>
    <p:sldId id="271" r:id="rId20"/>
    <p:sldId id="286" r:id="rId21"/>
    <p:sldId id="283" r:id="rId22"/>
  </p:sldIdLst>
  <p:sldSz cx="9144000" cy="6858000" type="screen4x3"/>
  <p:notesSz cx="6858000" cy="9144000"/>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06" autoAdjust="0"/>
    <p:restoredTop sz="94660"/>
  </p:normalViewPr>
  <p:slideViewPr>
    <p:cSldViewPr>
      <p:cViewPr>
        <p:scale>
          <a:sx n="62" d="100"/>
          <a:sy n="62" d="100"/>
        </p:scale>
        <p:origin x="-1632" y="-15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A4CE52-1F98-41EA-8CD5-6A5F0A5464FE}" type="datetimeFigureOut">
              <a:rPr lang="en-US" smtClean="0"/>
              <a:pPr/>
              <a:t>4/22/2021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AECB18-4A95-46D4-BF6F-7BC67EC6D5FC}" type="slidenum">
              <a:rPr lang="en-US" smtClean="0"/>
              <a:pPr/>
              <a:t>‹#›</a:t>
            </a:fld>
            <a:endParaRPr lang="en-US"/>
          </a:p>
        </p:txBody>
      </p:sp>
    </p:spTree>
    <p:extLst>
      <p:ext uri="{BB962C8B-B14F-4D97-AF65-F5344CB8AC3E}">
        <p14:creationId xmlns:p14="http://schemas.microsoft.com/office/powerpoint/2010/main" val="18301960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22988875"/>
      </p:ext>
    </p:extLst>
  </p:cSld>
  <p:clrMapOvr>
    <a:masterClrMapping/>
  </p:clrMapOvr>
  <p:transition spd="slow">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84478421"/>
      </p:ext>
    </p:extLst>
  </p:cSld>
  <p:clrMapOvr>
    <a:masterClrMapping/>
  </p:clrMapOvr>
  <p:transition spd="slow">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39225895"/>
      </p:ext>
    </p:extLst>
  </p:cSld>
  <p:clrMapOvr>
    <a:masterClrMapping/>
  </p:clrMapOvr>
  <p:transition spd="slow">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10917564"/>
      </p:ext>
    </p:extLst>
  </p:cSld>
  <p:clrMapOvr>
    <a:masterClrMapping/>
  </p:clrMapOvr>
  <p:transition spd="slow">
    <p:comb/>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53157337"/>
      </p:ext>
    </p:extLst>
  </p:cSld>
  <p:clrMapOvr>
    <a:masterClrMapping/>
  </p:clrMapOvr>
  <p:transition spd="slow">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3061213"/>
      </p:ext>
    </p:extLst>
  </p:cSld>
  <p:clrMapOvr>
    <a:masterClrMapping/>
  </p:clrMapOvr>
  <p:transition spd="slow">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62453321"/>
      </p:ext>
    </p:extLst>
  </p:cSld>
  <p:clrMapOvr>
    <a:masterClrMapping/>
  </p:clrMapOvr>
  <p:transition spd="slow">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81964704"/>
      </p:ext>
    </p:extLst>
  </p:cSld>
  <p:clrMapOvr>
    <a:masterClrMapping/>
  </p:clrMapOvr>
  <p:transition spd="slow">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88521638"/>
      </p:ext>
    </p:extLst>
  </p:cSld>
  <p:clrMapOvr>
    <a:masterClrMapping/>
  </p:clrMapOvr>
  <p:transition spd="slow">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25660411"/>
      </p:ext>
    </p:extLst>
  </p:cSld>
  <p:clrMapOvr>
    <a:masterClrMapping/>
  </p:clrMapOvr>
  <p:transition spd="slow">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83807508"/>
      </p:ext>
    </p:extLst>
  </p:cSld>
  <p:clrMapOvr>
    <a:masterClrMapping/>
  </p:clrMapOvr>
  <p:transition spd="slow">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8291557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slow">
    <p:comb/>
  </p:transition>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5" descr="gtbrd013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7620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Subtitle 2"/>
          <p:cNvSpPr txBox="1">
            <a:spLocks/>
          </p:cNvSpPr>
          <p:nvPr/>
        </p:nvSpPr>
        <p:spPr bwMode="auto">
          <a:xfrm>
            <a:off x="1658937" y="1143000"/>
            <a:ext cx="6251575"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spcBef>
                <a:spcPct val="20000"/>
              </a:spcBef>
              <a:buFont typeface="Arial" pitchFamily="34" charset="0"/>
              <a:buNone/>
            </a:pPr>
            <a:r>
              <a:rPr lang="en-US" sz="2000" b="1" i="1" dirty="0" err="1" smtClean="0">
                <a:solidFill>
                  <a:srgbClr val="0000CC"/>
                </a:solidFill>
                <a:latin typeface="Times New Roman" pitchFamily="18" charset="0"/>
                <a:cs typeface="Times New Roman" pitchFamily="18" charset="0"/>
              </a:rPr>
              <a:t>Phòng</a:t>
            </a:r>
            <a:r>
              <a:rPr lang="en-US" sz="2000" b="1" i="1" dirty="0" smtClean="0">
                <a:solidFill>
                  <a:srgbClr val="0000CC"/>
                </a:solidFill>
                <a:latin typeface="Times New Roman" pitchFamily="18" charset="0"/>
                <a:cs typeface="Times New Roman" pitchFamily="18" charset="0"/>
              </a:rPr>
              <a:t> </a:t>
            </a:r>
            <a:r>
              <a:rPr lang="en-US" sz="2000" b="1" i="1" dirty="0" err="1" smtClean="0">
                <a:solidFill>
                  <a:srgbClr val="0000CC"/>
                </a:solidFill>
                <a:latin typeface="Times New Roman" pitchFamily="18" charset="0"/>
                <a:cs typeface="Times New Roman" pitchFamily="18" charset="0"/>
              </a:rPr>
              <a:t>Giáo</a:t>
            </a:r>
            <a:r>
              <a:rPr lang="en-US" sz="2000" b="1" i="1" dirty="0" smtClean="0">
                <a:solidFill>
                  <a:srgbClr val="0000CC"/>
                </a:solidFill>
                <a:latin typeface="Times New Roman" pitchFamily="18" charset="0"/>
                <a:cs typeface="Times New Roman" pitchFamily="18" charset="0"/>
              </a:rPr>
              <a:t> </a:t>
            </a:r>
            <a:r>
              <a:rPr lang="en-US" sz="2000" b="1" i="1" dirty="0" err="1" smtClean="0">
                <a:solidFill>
                  <a:srgbClr val="0000CC"/>
                </a:solidFill>
                <a:latin typeface="Times New Roman" pitchFamily="18" charset="0"/>
                <a:cs typeface="Times New Roman" pitchFamily="18" charset="0"/>
              </a:rPr>
              <a:t>dục</a:t>
            </a:r>
            <a:r>
              <a:rPr lang="en-US" sz="2000" b="1" i="1" dirty="0" smtClean="0">
                <a:solidFill>
                  <a:srgbClr val="0000CC"/>
                </a:solidFill>
                <a:latin typeface="Times New Roman" pitchFamily="18" charset="0"/>
                <a:cs typeface="Times New Roman" pitchFamily="18" charset="0"/>
              </a:rPr>
              <a:t> </a:t>
            </a:r>
            <a:r>
              <a:rPr lang="en-US" sz="2000" b="1" i="1" dirty="0" err="1" smtClean="0">
                <a:solidFill>
                  <a:srgbClr val="0000CC"/>
                </a:solidFill>
                <a:latin typeface="Times New Roman" pitchFamily="18" charset="0"/>
                <a:cs typeface="Times New Roman" pitchFamily="18" charset="0"/>
              </a:rPr>
              <a:t>và</a:t>
            </a:r>
            <a:r>
              <a:rPr lang="en-US" sz="2000" b="1" i="1" dirty="0" smtClean="0">
                <a:solidFill>
                  <a:srgbClr val="0000CC"/>
                </a:solidFill>
                <a:latin typeface="Times New Roman" pitchFamily="18" charset="0"/>
                <a:cs typeface="Times New Roman" pitchFamily="18" charset="0"/>
              </a:rPr>
              <a:t> </a:t>
            </a:r>
            <a:r>
              <a:rPr lang="en-US" sz="2000" b="1" i="1" dirty="0" err="1" smtClean="0">
                <a:solidFill>
                  <a:srgbClr val="0000CC"/>
                </a:solidFill>
                <a:latin typeface="Times New Roman" pitchFamily="18" charset="0"/>
                <a:cs typeface="Times New Roman" pitchFamily="18" charset="0"/>
              </a:rPr>
              <a:t>Đào</a:t>
            </a:r>
            <a:r>
              <a:rPr lang="en-US" sz="2000" b="1" i="1" dirty="0" smtClean="0">
                <a:solidFill>
                  <a:srgbClr val="0000CC"/>
                </a:solidFill>
                <a:latin typeface="Times New Roman" pitchFamily="18" charset="0"/>
                <a:cs typeface="Times New Roman" pitchFamily="18" charset="0"/>
              </a:rPr>
              <a:t> </a:t>
            </a:r>
            <a:r>
              <a:rPr lang="en-US" sz="2000" b="1" i="1" dirty="0" err="1" smtClean="0">
                <a:solidFill>
                  <a:srgbClr val="0000CC"/>
                </a:solidFill>
                <a:latin typeface="Times New Roman" pitchFamily="18" charset="0"/>
                <a:cs typeface="Times New Roman" pitchFamily="18" charset="0"/>
              </a:rPr>
              <a:t>tạo</a:t>
            </a:r>
            <a:r>
              <a:rPr lang="en-US" sz="2000" b="1" i="1" dirty="0" smtClean="0">
                <a:solidFill>
                  <a:srgbClr val="0000CC"/>
                </a:solidFill>
                <a:latin typeface="Times New Roman" pitchFamily="18" charset="0"/>
                <a:cs typeface="Times New Roman" pitchFamily="18" charset="0"/>
              </a:rPr>
              <a:t> </a:t>
            </a:r>
            <a:r>
              <a:rPr lang="en-US" sz="2000" b="1" i="1" dirty="0" err="1" smtClean="0">
                <a:solidFill>
                  <a:srgbClr val="0000CC"/>
                </a:solidFill>
                <a:latin typeface="Times New Roman" pitchFamily="18" charset="0"/>
                <a:cs typeface="Times New Roman" pitchFamily="18" charset="0"/>
              </a:rPr>
              <a:t>quận</a:t>
            </a:r>
            <a:r>
              <a:rPr lang="en-US" sz="2000" b="1" i="1" dirty="0" smtClean="0">
                <a:solidFill>
                  <a:srgbClr val="0000CC"/>
                </a:solidFill>
                <a:latin typeface="Times New Roman" pitchFamily="18" charset="0"/>
                <a:cs typeface="Times New Roman" pitchFamily="18" charset="0"/>
              </a:rPr>
              <a:t> Long </a:t>
            </a:r>
            <a:r>
              <a:rPr lang="en-US" sz="2000" b="1" i="1" dirty="0" err="1" smtClean="0">
                <a:solidFill>
                  <a:srgbClr val="0000CC"/>
                </a:solidFill>
                <a:latin typeface="Times New Roman" pitchFamily="18" charset="0"/>
                <a:cs typeface="Times New Roman" pitchFamily="18" charset="0"/>
              </a:rPr>
              <a:t>Biên</a:t>
            </a:r>
            <a:endParaRPr lang="en-US" sz="2000" b="1" i="1" dirty="0" smtClean="0">
              <a:solidFill>
                <a:srgbClr val="0000CC"/>
              </a:solidFill>
              <a:latin typeface="Times New Roman" pitchFamily="18" charset="0"/>
              <a:cs typeface="Times New Roman" pitchFamily="18" charset="0"/>
            </a:endParaRPr>
          </a:p>
          <a:p>
            <a:pPr algn="ctr" eaLnBrk="1" hangingPunct="1">
              <a:spcBef>
                <a:spcPct val="20000"/>
              </a:spcBef>
              <a:buFont typeface="Arial" pitchFamily="34" charset="0"/>
              <a:buNone/>
            </a:pPr>
            <a:r>
              <a:rPr lang="en-US" sz="2000" b="1" i="1" dirty="0" err="1" smtClean="0">
                <a:solidFill>
                  <a:srgbClr val="0000CC"/>
                </a:solidFill>
                <a:latin typeface="Times New Roman" pitchFamily="18" charset="0"/>
                <a:cs typeface="Times New Roman" pitchFamily="18" charset="0"/>
              </a:rPr>
              <a:t>Trường</a:t>
            </a:r>
            <a:r>
              <a:rPr lang="en-US" sz="2000" b="1" i="1" dirty="0" smtClean="0">
                <a:solidFill>
                  <a:srgbClr val="0000CC"/>
                </a:solidFill>
                <a:latin typeface="Times New Roman" pitchFamily="18" charset="0"/>
                <a:cs typeface="Times New Roman" pitchFamily="18" charset="0"/>
              </a:rPr>
              <a:t> </a:t>
            </a:r>
            <a:r>
              <a:rPr lang="en-US" sz="2000" b="1" i="1" dirty="0" err="1" smtClean="0">
                <a:solidFill>
                  <a:srgbClr val="0000CC"/>
                </a:solidFill>
                <a:latin typeface="Times New Roman" pitchFamily="18" charset="0"/>
                <a:cs typeface="Times New Roman" pitchFamily="18" charset="0"/>
              </a:rPr>
              <a:t>Tiểu</a:t>
            </a:r>
            <a:r>
              <a:rPr lang="en-US" sz="2000" b="1" i="1" dirty="0" smtClean="0">
                <a:solidFill>
                  <a:srgbClr val="0000CC"/>
                </a:solidFill>
                <a:latin typeface="Times New Roman" pitchFamily="18" charset="0"/>
                <a:cs typeface="Times New Roman" pitchFamily="18" charset="0"/>
              </a:rPr>
              <a:t> </a:t>
            </a:r>
            <a:r>
              <a:rPr lang="en-US" sz="2000" b="1" i="1" dirty="0" err="1" smtClean="0">
                <a:solidFill>
                  <a:srgbClr val="0000CC"/>
                </a:solidFill>
                <a:latin typeface="Times New Roman" pitchFamily="18" charset="0"/>
                <a:cs typeface="Times New Roman" pitchFamily="18" charset="0"/>
              </a:rPr>
              <a:t>học</a:t>
            </a:r>
            <a:r>
              <a:rPr lang="en-US" sz="2000" b="1" i="1" dirty="0" smtClean="0">
                <a:solidFill>
                  <a:srgbClr val="0000CC"/>
                </a:solidFill>
                <a:latin typeface="Times New Roman" pitchFamily="18" charset="0"/>
                <a:cs typeface="Times New Roman" pitchFamily="18" charset="0"/>
              </a:rPr>
              <a:t> </a:t>
            </a:r>
            <a:r>
              <a:rPr lang="en-US" sz="2000" b="1" i="1" dirty="0" err="1" smtClean="0">
                <a:solidFill>
                  <a:srgbClr val="0000CC"/>
                </a:solidFill>
                <a:latin typeface="Times New Roman" pitchFamily="18" charset="0"/>
                <a:cs typeface="Times New Roman" pitchFamily="18" charset="0"/>
              </a:rPr>
              <a:t>Ái</a:t>
            </a:r>
            <a:r>
              <a:rPr lang="en-US" sz="2000" b="1" i="1" dirty="0" smtClean="0">
                <a:solidFill>
                  <a:srgbClr val="0000CC"/>
                </a:solidFill>
                <a:latin typeface="Times New Roman" pitchFamily="18" charset="0"/>
                <a:cs typeface="Times New Roman" pitchFamily="18" charset="0"/>
              </a:rPr>
              <a:t> </a:t>
            </a:r>
            <a:r>
              <a:rPr lang="en-US" sz="2000" b="1" i="1" dirty="0" err="1" smtClean="0">
                <a:solidFill>
                  <a:srgbClr val="0000CC"/>
                </a:solidFill>
                <a:latin typeface="Times New Roman" pitchFamily="18" charset="0"/>
                <a:cs typeface="Times New Roman" pitchFamily="18" charset="0"/>
              </a:rPr>
              <a:t>Mộ</a:t>
            </a:r>
            <a:r>
              <a:rPr lang="en-US" sz="2000" b="1" i="1" dirty="0" smtClean="0">
                <a:solidFill>
                  <a:srgbClr val="0000CC"/>
                </a:solidFill>
                <a:latin typeface="Times New Roman" pitchFamily="18" charset="0"/>
                <a:cs typeface="Times New Roman" pitchFamily="18" charset="0"/>
              </a:rPr>
              <a:t> B</a:t>
            </a:r>
            <a:endParaRPr lang="en-US" sz="2000" b="1" i="1" dirty="0">
              <a:solidFill>
                <a:srgbClr val="0000CC"/>
              </a:solidFill>
              <a:latin typeface="Times New Roman" pitchFamily="18" charset="0"/>
              <a:cs typeface="Times New Roman" pitchFamily="18" charset="0"/>
            </a:endParaRPr>
          </a:p>
        </p:txBody>
      </p:sp>
      <p:sp>
        <p:nvSpPr>
          <p:cNvPr id="2" name="Rectangle 1"/>
          <p:cNvSpPr/>
          <p:nvPr/>
        </p:nvSpPr>
        <p:spPr>
          <a:xfrm>
            <a:off x="2209800" y="2685871"/>
            <a:ext cx="5029200" cy="1200329"/>
          </a:xfrm>
          <a:prstGeom prst="rect">
            <a:avLst/>
          </a:prstGeom>
        </p:spPr>
        <p:txBody>
          <a:bodyPr wrap="square">
            <a:spAutoFit/>
          </a:bodyPr>
          <a:lstStyle/>
          <a:p>
            <a:pPr algn="ctr"/>
            <a:r>
              <a:rPr lang="en-US" sz="7200" b="1" dirty="0" smtClean="0">
                <a:solidFill>
                  <a:srgbClr val="FF0000"/>
                </a:solidFill>
                <a:latin typeface="Times New Roman" pitchFamily="18" charset="0"/>
                <a:cs typeface="Times New Roman" pitchFamily="18" charset="0"/>
              </a:rPr>
              <a:t>TẬP ĐỌC </a:t>
            </a:r>
            <a:endParaRPr lang="en-US" sz="72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939384700"/>
      </p:ext>
    </p:extLst>
  </p:cSld>
  <p:clrMapOvr>
    <a:masterClrMapping/>
  </p:clrMapOvr>
  <p:transition spd="slow">
    <p:comb/>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b="1" i="1" dirty="0" err="1" smtClean="0">
                <a:latin typeface="Times New Roman" pitchFamily="18" charset="0"/>
                <a:cs typeface="Times New Roman" pitchFamily="18" charset="0"/>
              </a:rPr>
              <a:t>Trong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tù</a:t>
            </a:r>
            <a:r>
              <a:rPr lang="en-US" b="1" i="1" dirty="0" smtClean="0">
                <a:latin typeface="Times New Roman" pitchFamily="18" charset="0"/>
                <a:cs typeface="Times New Roman" pitchFamily="18" charset="0"/>
              </a:rPr>
              <a:t> …………………………</a:t>
            </a:r>
          </a:p>
          <a:p>
            <a:pPr marL="0" indent="0">
              <a:buNone/>
            </a:pPr>
            <a:r>
              <a:rPr lang="en-US" b="1" i="1" dirty="0" err="1" smtClean="0">
                <a:latin typeface="Times New Roman" pitchFamily="18" charset="0"/>
                <a:cs typeface="Times New Roman" pitchFamily="18" charset="0"/>
              </a:rPr>
              <a:t>Cảnh</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đẹp</a:t>
            </a:r>
            <a:r>
              <a:rPr lang="en-US" b="1" i="1" dirty="0" smtClean="0">
                <a:latin typeface="Times New Roman" pitchFamily="18" charset="0"/>
                <a:cs typeface="Times New Roman" pitchFamily="18" charset="0"/>
              </a:rPr>
              <a:t> ………………………….</a:t>
            </a:r>
          </a:p>
          <a:p>
            <a:pPr marL="0" indent="0">
              <a:buNone/>
            </a:pPr>
            <a:r>
              <a:rPr lang="en-US" b="1" i="1" dirty="0" err="1" smtClean="0">
                <a:latin typeface="Times New Roman" pitchFamily="18" charset="0"/>
                <a:cs typeface="Times New Roman" pitchFamily="18" charset="0"/>
              </a:rPr>
              <a:t>Người</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ngắm</a:t>
            </a:r>
            <a:r>
              <a:rPr lang="en-US" b="1" i="1" dirty="0" smtClean="0">
                <a:latin typeface="Times New Roman" pitchFamily="18" charset="0"/>
                <a:cs typeface="Times New Roman" pitchFamily="18" charset="0"/>
              </a:rPr>
              <a:t>………………………………….</a:t>
            </a:r>
          </a:p>
          <a:p>
            <a:pPr marL="0" indent="0">
              <a:buNone/>
            </a:pPr>
            <a:r>
              <a:rPr lang="en-US" b="1" i="1" dirty="0" err="1" smtClean="0">
                <a:latin typeface="Times New Roman" pitchFamily="18" charset="0"/>
                <a:cs typeface="Times New Roman" pitchFamily="18" charset="0"/>
              </a:rPr>
              <a:t>Trăng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nhòm</a:t>
            </a:r>
            <a:r>
              <a:rPr lang="en-US" b="1" i="1" dirty="0" smtClean="0">
                <a:latin typeface="Times New Roman" pitchFamily="18" charset="0"/>
                <a:cs typeface="Times New Roman" pitchFamily="18" charset="0"/>
              </a:rPr>
              <a:t> ……………………………..</a:t>
            </a:r>
          </a:p>
          <a:p>
            <a:pPr marL="0" indent="0">
              <a:buNone/>
            </a:pPr>
            <a:r>
              <a:rPr lang="en-US" b="1" dirty="0">
                <a:latin typeface="Times New Roman" pitchFamily="18" charset="0"/>
                <a:cs typeface="Times New Roman" pitchFamily="18" charset="0"/>
              </a:rPr>
              <a:t> </a:t>
            </a:r>
            <a:r>
              <a:rPr lang="en-US" b="1" dirty="0" smtClean="0">
                <a:latin typeface="Times New Roman" pitchFamily="18" charset="0"/>
                <a:cs typeface="Times New Roman" pitchFamily="18" charset="0"/>
              </a:rPr>
              <a:t>                                             </a:t>
            </a:r>
            <a:r>
              <a:rPr lang="en-US" b="1" u="sng" dirty="0" smtClean="0">
                <a:latin typeface="Times New Roman" pitchFamily="18" charset="0"/>
                <a:cs typeface="Times New Roman" pitchFamily="18" charset="0"/>
              </a:rPr>
              <a:t>HỒ CHÍ MINH</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3634119739"/>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229600" cy="1143000"/>
          </a:xfrm>
        </p:spPr>
        <p:txBody>
          <a:bodyPr>
            <a:noAutofit/>
          </a:bodyPr>
          <a:lstStyle/>
          <a:p>
            <a:r>
              <a:rPr lang="en-US" sz="3200" b="1" dirty="0" smtClean="0">
                <a:solidFill>
                  <a:srgbClr val="0000FF"/>
                </a:solidFill>
                <a:latin typeface="Times New Roman" pitchFamily="18" charset="0"/>
                <a:ea typeface="Arial Unicode MS" pitchFamily="34" charset="-128"/>
                <a:cs typeface="Times New Roman" pitchFamily="18" charset="0"/>
              </a:rPr>
              <a:t>BÀI 2: KHÔNG ĐỀ</a:t>
            </a:r>
            <a:endParaRPr lang="en-US" sz="3200" b="1" dirty="0">
              <a:solidFill>
                <a:srgbClr val="0000FF"/>
              </a:solidFill>
              <a:latin typeface="Times New Roman" pitchFamily="18" charset="0"/>
              <a:ea typeface="Arial Unicode MS" pitchFamily="34" charset="-128"/>
              <a:cs typeface="Times New Roman" pitchFamily="18" charset="0"/>
            </a:endParaRPr>
          </a:p>
        </p:txBody>
      </p:sp>
      <p:pic>
        <p:nvPicPr>
          <p:cNvPr id="4" name="Picture 2" descr="TAPDOC4_0014"/>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0" y="1066801"/>
            <a:ext cx="91440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05229202"/>
      </p:ext>
    </p:extLst>
  </p:cSld>
  <p:clrMapOvr>
    <a:masterClrMapping/>
  </p:clrMapOvr>
  <p:transition spd="slow">
    <p:comb/>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2895600"/>
            <a:ext cx="91440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US" sz="5400" b="1" dirty="0" err="1" smtClean="0">
                <a:latin typeface="Times New Roman" pitchFamily="18" charset="0"/>
                <a:cs typeface="Times New Roman" pitchFamily="18" charset="0"/>
              </a:rPr>
              <a:t>Bài</a:t>
            </a:r>
            <a:r>
              <a:rPr lang="en-US" sz="5400" b="1" dirty="0" smtClean="0">
                <a:latin typeface="Times New Roman" pitchFamily="18" charset="0"/>
                <a:cs typeface="Times New Roman" pitchFamily="18" charset="0"/>
              </a:rPr>
              <a:t> </a:t>
            </a:r>
            <a:r>
              <a:rPr lang="en-US" sz="5400" b="1" dirty="0" err="1" smtClean="0">
                <a:latin typeface="Times New Roman" pitchFamily="18" charset="0"/>
                <a:cs typeface="Times New Roman" pitchFamily="18" charset="0"/>
              </a:rPr>
              <a:t>thơ</a:t>
            </a:r>
            <a:r>
              <a:rPr lang="en-US" sz="5400" b="1" dirty="0" smtClean="0">
                <a:latin typeface="Times New Roman" pitchFamily="18" charset="0"/>
                <a:cs typeface="Times New Roman" pitchFamily="18" charset="0"/>
              </a:rPr>
              <a:t> </a:t>
            </a:r>
            <a:r>
              <a:rPr lang="en-US" sz="5400" b="1" dirty="0" err="1" smtClean="0">
                <a:latin typeface="Times New Roman" pitchFamily="18" charset="0"/>
                <a:cs typeface="Times New Roman" pitchFamily="18" charset="0"/>
              </a:rPr>
              <a:t>trên</a:t>
            </a:r>
            <a:r>
              <a:rPr lang="en-US" sz="5400" b="1" dirty="0" smtClean="0">
                <a:latin typeface="Times New Roman" pitchFamily="18" charset="0"/>
                <a:cs typeface="Times New Roman" pitchFamily="18" charset="0"/>
              </a:rPr>
              <a:t> </a:t>
            </a:r>
            <a:r>
              <a:rPr lang="en-US" sz="5400" b="1" dirty="0" err="1" smtClean="0">
                <a:latin typeface="Times New Roman" pitchFamily="18" charset="0"/>
                <a:cs typeface="Times New Roman" pitchFamily="18" charset="0"/>
              </a:rPr>
              <a:t>được</a:t>
            </a:r>
            <a:r>
              <a:rPr lang="en-US" sz="5400" b="1" dirty="0" smtClean="0">
                <a:latin typeface="Times New Roman" pitchFamily="18" charset="0"/>
                <a:cs typeface="Times New Roman" pitchFamily="18" charset="0"/>
              </a:rPr>
              <a:t> </a:t>
            </a:r>
            <a:r>
              <a:rPr lang="en-US" sz="5400" b="1" dirty="0" err="1" smtClean="0">
                <a:latin typeface="Times New Roman" pitchFamily="18" charset="0"/>
                <a:cs typeface="Times New Roman" pitchFamily="18" charset="0"/>
              </a:rPr>
              <a:t>Bác</a:t>
            </a:r>
            <a:r>
              <a:rPr lang="en-US" sz="5400" b="1" dirty="0" smtClean="0">
                <a:latin typeface="Times New Roman" pitchFamily="18" charset="0"/>
                <a:cs typeface="Times New Roman" pitchFamily="18" charset="0"/>
              </a:rPr>
              <a:t> </a:t>
            </a:r>
            <a:r>
              <a:rPr lang="en-US" sz="5400" b="1" dirty="0" err="1" smtClean="0">
                <a:latin typeface="Times New Roman" pitchFamily="18" charset="0"/>
                <a:cs typeface="Times New Roman" pitchFamily="18" charset="0"/>
              </a:rPr>
              <a:t>Hồ</a:t>
            </a:r>
            <a:r>
              <a:rPr lang="en-US" sz="5400" b="1" dirty="0" smtClean="0">
                <a:latin typeface="Times New Roman" pitchFamily="18" charset="0"/>
                <a:cs typeface="Times New Roman" pitchFamily="18" charset="0"/>
              </a:rPr>
              <a:t> </a:t>
            </a:r>
            <a:r>
              <a:rPr lang="en-US" sz="5400" b="1" dirty="0" err="1" smtClean="0">
                <a:latin typeface="Times New Roman" pitchFamily="18" charset="0"/>
                <a:cs typeface="Times New Roman" pitchFamily="18" charset="0"/>
              </a:rPr>
              <a:t>sáng</a:t>
            </a:r>
            <a:r>
              <a:rPr lang="en-US" sz="5400" b="1" dirty="0" smtClean="0">
                <a:latin typeface="Times New Roman" pitchFamily="18" charset="0"/>
                <a:cs typeface="Times New Roman" pitchFamily="18" charset="0"/>
              </a:rPr>
              <a:t> </a:t>
            </a:r>
            <a:r>
              <a:rPr lang="en-US" sz="5400" b="1" dirty="0" err="1" smtClean="0">
                <a:latin typeface="Times New Roman" pitchFamily="18" charset="0"/>
                <a:cs typeface="Times New Roman" pitchFamily="18" charset="0"/>
              </a:rPr>
              <a:t>tác</a:t>
            </a:r>
            <a:r>
              <a:rPr lang="en-US" sz="5400" b="1" dirty="0" smtClean="0">
                <a:latin typeface="Times New Roman" pitchFamily="18" charset="0"/>
                <a:cs typeface="Times New Roman" pitchFamily="18" charset="0"/>
              </a:rPr>
              <a:t> ở </a:t>
            </a:r>
            <a:r>
              <a:rPr lang="en-US" sz="5400" b="1" dirty="0" err="1" smtClean="0">
                <a:latin typeface="Times New Roman" pitchFamily="18" charset="0"/>
                <a:cs typeface="Times New Roman" pitchFamily="18" charset="0"/>
              </a:rPr>
              <a:t>chiến</a:t>
            </a:r>
            <a:r>
              <a:rPr lang="en-US" sz="5400" b="1" dirty="0" smtClean="0">
                <a:latin typeface="Times New Roman" pitchFamily="18" charset="0"/>
                <a:cs typeface="Times New Roman" pitchFamily="18" charset="0"/>
              </a:rPr>
              <a:t> </a:t>
            </a:r>
            <a:r>
              <a:rPr lang="en-US" sz="5400" b="1" dirty="0" err="1" smtClean="0">
                <a:latin typeface="Times New Roman" pitchFamily="18" charset="0"/>
                <a:cs typeface="Times New Roman" pitchFamily="18" charset="0"/>
              </a:rPr>
              <a:t>khu</a:t>
            </a:r>
            <a:r>
              <a:rPr lang="en-US" sz="5400" b="1" dirty="0" smtClean="0">
                <a:latin typeface="Times New Roman" pitchFamily="18" charset="0"/>
                <a:cs typeface="Times New Roman" pitchFamily="18" charset="0"/>
              </a:rPr>
              <a:t> </a:t>
            </a:r>
            <a:r>
              <a:rPr lang="en-US" sz="5400" b="1" dirty="0" err="1" smtClean="0">
                <a:latin typeface="Times New Roman" pitchFamily="18" charset="0"/>
                <a:cs typeface="Times New Roman" pitchFamily="18" charset="0"/>
              </a:rPr>
              <a:t>Việt</a:t>
            </a:r>
            <a:r>
              <a:rPr lang="en-US" sz="5400" b="1" dirty="0" smtClean="0">
                <a:latin typeface="Times New Roman" pitchFamily="18" charset="0"/>
                <a:cs typeface="Times New Roman" pitchFamily="18" charset="0"/>
              </a:rPr>
              <a:t> </a:t>
            </a:r>
            <a:r>
              <a:rPr lang="en-US" sz="5400" b="1" dirty="0" err="1" smtClean="0">
                <a:latin typeface="Times New Roman" pitchFamily="18" charset="0"/>
                <a:cs typeface="Times New Roman" pitchFamily="18" charset="0"/>
              </a:rPr>
              <a:t>Bắc</a:t>
            </a:r>
            <a:r>
              <a:rPr lang="en-US" sz="5400" b="1" dirty="0" smtClean="0">
                <a:latin typeface="Times New Roman" pitchFamily="18" charset="0"/>
                <a:cs typeface="Times New Roman" pitchFamily="18" charset="0"/>
              </a:rPr>
              <a:t> </a:t>
            </a:r>
            <a:r>
              <a:rPr lang="en-US" sz="5400" b="1" dirty="0" err="1" smtClean="0">
                <a:latin typeface="Times New Roman" pitchFamily="18" charset="0"/>
                <a:cs typeface="Times New Roman" pitchFamily="18" charset="0"/>
              </a:rPr>
              <a:t>trong</a:t>
            </a:r>
            <a:r>
              <a:rPr lang="en-US" sz="5400" b="1" dirty="0" smtClean="0">
                <a:latin typeface="Times New Roman" pitchFamily="18" charset="0"/>
                <a:cs typeface="Times New Roman" pitchFamily="18" charset="0"/>
              </a:rPr>
              <a:t> </a:t>
            </a:r>
            <a:r>
              <a:rPr lang="en-US" sz="5400" b="1" dirty="0" err="1" smtClean="0">
                <a:latin typeface="Times New Roman" pitchFamily="18" charset="0"/>
                <a:cs typeface="Times New Roman" pitchFamily="18" charset="0"/>
              </a:rPr>
              <a:t>kháng</a:t>
            </a:r>
            <a:r>
              <a:rPr lang="en-US" sz="5400" b="1" dirty="0" smtClean="0">
                <a:latin typeface="Times New Roman" pitchFamily="18" charset="0"/>
                <a:cs typeface="Times New Roman" pitchFamily="18" charset="0"/>
              </a:rPr>
              <a:t> </a:t>
            </a:r>
            <a:r>
              <a:rPr lang="en-US" sz="5400" b="1" dirty="0" err="1" smtClean="0">
                <a:latin typeface="Times New Roman" pitchFamily="18" charset="0"/>
                <a:cs typeface="Times New Roman" pitchFamily="18" charset="0"/>
              </a:rPr>
              <a:t>chiến</a:t>
            </a:r>
            <a:r>
              <a:rPr lang="en-US" sz="5400" b="1" dirty="0" smtClean="0">
                <a:latin typeface="Times New Roman" pitchFamily="18" charset="0"/>
                <a:cs typeface="Times New Roman" pitchFamily="18" charset="0"/>
              </a:rPr>
              <a:t> </a:t>
            </a:r>
            <a:r>
              <a:rPr lang="en-US" sz="5400" b="1" dirty="0" err="1" smtClean="0">
                <a:latin typeface="Times New Roman" pitchFamily="18" charset="0"/>
                <a:cs typeface="Times New Roman" pitchFamily="18" charset="0"/>
              </a:rPr>
              <a:t>chống</a:t>
            </a:r>
            <a:r>
              <a:rPr lang="en-US" sz="5400" b="1" dirty="0" smtClean="0">
                <a:latin typeface="Times New Roman" pitchFamily="18" charset="0"/>
                <a:cs typeface="Times New Roman" pitchFamily="18" charset="0"/>
              </a:rPr>
              <a:t> </a:t>
            </a:r>
            <a:r>
              <a:rPr lang="en-US" sz="5400" b="1" dirty="0" err="1" smtClean="0">
                <a:latin typeface="Times New Roman" pitchFamily="18" charset="0"/>
                <a:cs typeface="Times New Roman" pitchFamily="18" charset="0"/>
              </a:rPr>
              <a:t>thực</a:t>
            </a:r>
            <a:r>
              <a:rPr lang="en-US" sz="5400" b="1" dirty="0" smtClean="0">
                <a:latin typeface="Times New Roman" pitchFamily="18" charset="0"/>
                <a:cs typeface="Times New Roman" pitchFamily="18" charset="0"/>
              </a:rPr>
              <a:t> </a:t>
            </a:r>
            <a:r>
              <a:rPr lang="en-US" sz="5400" b="1" dirty="0" err="1" smtClean="0">
                <a:latin typeface="Times New Roman" pitchFamily="18" charset="0"/>
                <a:cs typeface="Times New Roman" pitchFamily="18" charset="0"/>
              </a:rPr>
              <a:t>dân</a:t>
            </a:r>
            <a:r>
              <a:rPr lang="en-US" sz="5400" b="1" dirty="0" smtClean="0">
                <a:latin typeface="Times New Roman" pitchFamily="18" charset="0"/>
                <a:cs typeface="Times New Roman" pitchFamily="18" charset="0"/>
              </a:rPr>
              <a:t> </a:t>
            </a:r>
            <a:r>
              <a:rPr lang="en-US" sz="5400" b="1" dirty="0" err="1" smtClean="0">
                <a:latin typeface="Times New Roman" pitchFamily="18" charset="0"/>
                <a:cs typeface="Times New Roman" pitchFamily="18" charset="0"/>
              </a:rPr>
              <a:t>Pháp</a:t>
            </a:r>
            <a:r>
              <a:rPr lang="en-US" sz="5400" b="1" dirty="0" smtClean="0">
                <a:latin typeface="Times New Roman" pitchFamily="18" charset="0"/>
                <a:cs typeface="Times New Roman" pitchFamily="18" charset="0"/>
              </a:rPr>
              <a:t> (1946 – 1954)</a:t>
            </a:r>
            <a:endParaRPr lang="en-US" sz="5400" b="1" dirty="0">
              <a:latin typeface="Times New Roman" pitchFamily="18" charset="0"/>
              <a:cs typeface="Times New Roman" pitchFamily="18" charset="0"/>
            </a:endParaRPr>
          </a:p>
        </p:txBody>
      </p:sp>
      <p:sp>
        <p:nvSpPr>
          <p:cNvPr id="4" name="Title 3"/>
          <p:cNvSpPr>
            <a:spLocks noGrp="1"/>
          </p:cNvSpPr>
          <p:nvPr>
            <p:ph type="title"/>
          </p:nvPr>
        </p:nvSpPr>
        <p:spPr>
          <a:xfrm>
            <a:off x="0" y="274638"/>
            <a:ext cx="8686800" cy="1143000"/>
          </a:xfrm>
        </p:spPr>
        <p:txBody>
          <a:bodyPr/>
          <a:lstStyle/>
          <a:p>
            <a:pPr algn="just"/>
            <a:endParaRPr lang="en-US"/>
          </a:p>
        </p:txBody>
      </p:sp>
    </p:spTree>
    <p:extLst>
      <p:ext uri="{BB962C8B-B14F-4D97-AF65-F5344CB8AC3E}">
        <p14:creationId xmlns:p14="http://schemas.microsoft.com/office/powerpoint/2010/main" val="869667934"/>
      </p:ext>
    </p:extLst>
  </p:cSld>
  <p:clrMapOvr>
    <a:masterClrMapping/>
  </p:clrMapOvr>
  <p:transition spd="slow">
    <p:comb/>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33400"/>
            <a:ext cx="8229600" cy="4525963"/>
          </a:xfrm>
        </p:spPr>
        <p:txBody>
          <a:bodyPr>
            <a:normAutofit/>
          </a:bodyPr>
          <a:lstStyle/>
          <a:p>
            <a:pPr marL="0" indent="0" algn="ctr">
              <a:buNone/>
            </a:pPr>
            <a:r>
              <a:rPr lang="en-US" sz="3600" b="1" dirty="0" err="1" smtClean="0">
                <a:solidFill>
                  <a:srgbClr val="FF0000"/>
                </a:solidFill>
                <a:latin typeface="Times New Roman" pitchFamily="18" charset="0"/>
                <a:ea typeface="DFKai-SB" pitchFamily="65" charset="-120"/>
                <a:cs typeface="Times New Roman" pitchFamily="18" charset="0"/>
              </a:rPr>
              <a:t>Không</a:t>
            </a:r>
            <a:r>
              <a:rPr lang="en-US" sz="3600" b="1" dirty="0" smtClean="0">
                <a:solidFill>
                  <a:srgbClr val="FF0000"/>
                </a:solidFill>
                <a:latin typeface="Times New Roman" pitchFamily="18" charset="0"/>
                <a:ea typeface="DFKai-SB" pitchFamily="65" charset="-120"/>
                <a:cs typeface="Times New Roman" pitchFamily="18" charset="0"/>
              </a:rPr>
              <a:t> </a:t>
            </a:r>
            <a:r>
              <a:rPr lang="en-US" sz="3600" b="1" dirty="0" err="1" smtClean="0">
                <a:solidFill>
                  <a:srgbClr val="FF0000"/>
                </a:solidFill>
                <a:latin typeface="Times New Roman" pitchFamily="18" charset="0"/>
                <a:ea typeface="DFKai-SB" pitchFamily="65" charset="-120"/>
                <a:cs typeface="Times New Roman" pitchFamily="18" charset="0"/>
              </a:rPr>
              <a:t>đề</a:t>
            </a:r>
            <a:endParaRPr lang="en-US" sz="3600" b="1" dirty="0" smtClean="0">
              <a:solidFill>
                <a:srgbClr val="FF0000"/>
              </a:solidFill>
              <a:latin typeface="Times New Roman" pitchFamily="18" charset="0"/>
              <a:ea typeface="DFKai-SB" pitchFamily="65" charset="-120"/>
              <a:cs typeface="Times New Roman" pitchFamily="18" charset="0"/>
            </a:endParaRPr>
          </a:p>
          <a:p>
            <a:pPr marL="0" indent="0" algn="ctr">
              <a:buNone/>
            </a:pPr>
            <a:r>
              <a:rPr lang="en-US" sz="3600" b="1" dirty="0" err="1" smtClean="0">
                <a:latin typeface="Times New Roman" pitchFamily="18" charset="0"/>
                <a:ea typeface="DFKai-SB" pitchFamily="65" charset="-120"/>
                <a:cs typeface="Times New Roman" pitchFamily="18" charset="0"/>
              </a:rPr>
              <a:t>Đường</a:t>
            </a:r>
            <a:r>
              <a:rPr lang="en-US" sz="3600" b="1" dirty="0" smtClean="0">
                <a:latin typeface="Times New Roman" pitchFamily="18" charset="0"/>
                <a:ea typeface="DFKai-SB" pitchFamily="65" charset="-120"/>
                <a:cs typeface="Times New Roman" pitchFamily="18" charset="0"/>
              </a:rPr>
              <a:t> non </a:t>
            </a:r>
            <a:r>
              <a:rPr lang="en-US" sz="3600" b="1" dirty="0" err="1" smtClean="0">
                <a:latin typeface="Times New Roman" pitchFamily="18" charset="0"/>
                <a:ea typeface="DFKai-SB" pitchFamily="65" charset="-120"/>
                <a:cs typeface="Times New Roman" pitchFamily="18" charset="0"/>
              </a:rPr>
              <a:t>khách</a:t>
            </a:r>
            <a:r>
              <a:rPr lang="en-US" sz="3600" b="1" dirty="0" smtClean="0">
                <a:latin typeface="Times New Roman" pitchFamily="18" charset="0"/>
                <a:ea typeface="DFKai-SB" pitchFamily="65" charset="-120"/>
                <a:cs typeface="Times New Roman" pitchFamily="18" charset="0"/>
              </a:rPr>
              <a:t> </a:t>
            </a:r>
            <a:r>
              <a:rPr lang="en-US" sz="3600" b="1" dirty="0" err="1" smtClean="0">
                <a:latin typeface="Times New Roman" pitchFamily="18" charset="0"/>
                <a:ea typeface="DFKai-SB" pitchFamily="65" charset="-120"/>
                <a:cs typeface="Times New Roman" pitchFamily="18" charset="0"/>
              </a:rPr>
              <a:t>tới</a:t>
            </a:r>
            <a:r>
              <a:rPr lang="en-US" sz="3600" b="1" dirty="0" smtClean="0">
                <a:latin typeface="Times New Roman" pitchFamily="18" charset="0"/>
                <a:ea typeface="DFKai-SB" pitchFamily="65" charset="-120"/>
                <a:cs typeface="Times New Roman" pitchFamily="18" charset="0"/>
              </a:rPr>
              <a:t> </a:t>
            </a:r>
            <a:r>
              <a:rPr lang="en-US" sz="3600" b="1" dirty="0" err="1" smtClean="0">
                <a:latin typeface="Times New Roman" pitchFamily="18" charset="0"/>
                <a:ea typeface="DFKai-SB" pitchFamily="65" charset="-120"/>
                <a:cs typeface="Times New Roman" pitchFamily="18" charset="0"/>
              </a:rPr>
              <a:t>hoa</a:t>
            </a:r>
            <a:r>
              <a:rPr lang="en-US" sz="3600" b="1" dirty="0" smtClean="0">
                <a:latin typeface="Times New Roman" pitchFamily="18" charset="0"/>
                <a:ea typeface="DFKai-SB" pitchFamily="65" charset="-120"/>
                <a:cs typeface="Times New Roman" pitchFamily="18" charset="0"/>
              </a:rPr>
              <a:t> </a:t>
            </a:r>
            <a:r>
              <a:rPr lang="en-US" sz="3600" b="1" dirty="0" err="1" smtClean="0">
                <a:latin typeface="Times New Roman" pitchFamily="18" charset="0"/>
                <a:ea typeface="DFKai-SB" pitchFamily="65" charset="-120"/>
                <a:cs typeface="Times New Roman" pitchFamily="18" charset="0"/>
              </a:rPr>
              <a:t>đầy</a:t>
            </a:r>
            <a:endParaRPr lang="en-US" sz="3600" b="1" dirty="0" smtClean="0">
              <a:latin typeface="Times New Roman" pitchFamily="18" charset="0"/>
              <a:ea typeface="DFKai-SB" pitchFamily="65" charset="-120"/>
              <a:cs typeface="Times New Roman" pitchFamily="18" charset="0"/>
            </a:endParaRPr>
          </a:p>
          <a:p>
            <a:pPr marL="0" indent="0" algn="ctr">
              <a:buNone/>
            </a:pPr>
            <a:r>
              <a:rPr lang="en-US" sz="3600" b="1" dirty="0" err="1" smtClean="0">
                <a:latin typeface="Times New Roman" pitchFamily="18" charset="0"/>
                <a:ea typeface="DFKai-SB" pitchFamily="65" charset="-120"/>
                <a:cs typeface="Times New Roman" pitchFamily="18" charset="0"/>
              </a:rPr>
              <a:t>Rừng</a:t>
            </a:r>
            <a:r>
              <a:rPr lang="en-US" sz="3600" b="1" dirty="0" smtClean="0">
                <a:latin typeface="Times New Roman" pitchFamily="18" charset="0"/>
                <a:ea typeface="DFKai-SB" pitchFamily="65" charset="-120"/>
                <a:cs typeface="Times New Roman" pitchFamily="18" charset="0"/>
              </a:rPr>
              <a:t> </a:t>
            </a:r>
            <a:r>
              <a:rPr lang="en-US" sz="3600" b="1" dirty="0" err="1" smtClean="0">
                <a:latin typeface="Times New Roman" pitchFamily="18" charset="0"/>
                <a:ea typeface="DFKai-SB" pitchFamily="65" charset="-120"/>
                <a:cs typeface="Times New Roman" pitchFamily="18" charset="0"/>
              </a:rPr>
              <a:t>sâu</a:t>
            </a:r>
            <a:r>
              <a:rPr lang="en-US" sz="3600" b="1" dirty="0" smtClean="0">
                <a:latin typeface="Times New Roman" pitchFamily="18" charset="0"/>
                <a:ea typeface="DFKai-SB" pitchFamily="65" charset="-120"/>
                <a:cs typeface="Times New Roman" pitchFamily="18" charset="0"/>
              </a:rPr>
              <a:t> </a:t>
            </a:r>
            <a:r>
              <a:rPr lang="en-US" sz="3600" b="1" dirty="0" err="1" smtClean="0">
                <a:latin typeface="Times New Roman" pitchFamily="18" charset="0"/>
                <a:ea typeface="DFKai-SB" pitchFamily="65" charset="-120"/>
                <a:cs typeface="Times New Roman" pitchFamily="18" charset="0"/>
              </a:rPr>
              <a:t>quân</a:t>
            </a:r>
            <a:r>
              <a:rPr lang="en-US" sz="3600" b="1" dirty="0" smtClean="0">
                <a:latin typeface="Times New Roman" pitchFamily="18" charset="0"/>
                <a:ea typeface="DFKai-SB" pitchFamily="65" charset="-120"/>
                <a:cs typeface="Times New Roman" pitchFamily="18" charset="0"/>
              </a:rPr>
              <a:t> </a:t>
            </a:r>
            <a:r>
              <a:rPr lang="en-US" sz="3600" b="1" dirty="0" err="1" smtClean="0">
                <a:latin typeface="Times New Roman" pitchFamily="18" charset="0"/>
                <a:ea typeface="DFKai-SB" pitchFamily="65" charset="-120"/>
                <a:cs typeface="Times New Roman" pitchFamily="18" charset="0"/>
              </a:rPr>
              <a:t>đến</a:t>
            </a:r>
            <a:r>
              <a:rPr lang="en-US" sz="3600" b="1" dirty="0" smtClean="0">
                <a:latin typeface="Times New Roman" pitchFamily="18" charset="0"/>
                <a:ea typeface="DFKai-SB" pitchFamily="65" charset="-120"/>
                <a:cs typeface="Times New Roman" pitchFamily="18" charset="0"/>
              </a:rPr>
              <a:t>, </a:t>
            </a:r>
            <a:r>
              <a:rPr lang="en-US" sz="3600" b="1" dirty="0" err="1" smtClean="0">
                <a:latin typeface="Times New Roman" pitchFamily="18" charset="0"/>
                <a:ea typeface="DFKai-SB" pitchFamily="65" charset="-120"/>
                <a:cs typeface="Times New Roman" pitchFamily="18" charset="0"/>
              </a:rPr>
              <a:t>tung</a:t>
            </a:r>
            <a:r>
              <a:rPr lang="en-US" sz="3600" b="1" dirty="0" smtClean="0">
                <a:latin typeface="Times New Roman" pitchFamily="18" charset="0"/>
                <a:ea typeface="DFKai-SB" pitchFamily="65" charset="-120"/>
                <a:cs typeface="Times New Roman" pitchFamily="18" charset="0"/>
              </a:rPr>
              <a:t> bay </a:t>
            </a:r>
            <a:r>
              <a:rPr lang="en-US" sz="3600" b="1" dirty="0" err="1" smtClean="0">
                <a:latin typeface="Times New Roman" pitchFamily="18" charset="0"/>
                <a:ea typeface="DFKai-SB" pitchFamily="65" charset="-120"/>
                <a:cs typeface="Times New Roman" pitchFamily="18" charset="0"/>
              </a:rPr>
              <a:t>chim</a:t>
            </a:r>
            <a:r>
              <a:rPr lang="en-US" sz="3600" b="1" dirty="0" smtClean="0">
                <a:latin typeface="Times New Roman" pitchFamily="18" charset="0"/>
                <a:ea typeface="DFKai-SB" pitchFamily="65" charset="-120"/>
                <a:cs typeface="Times New Roman" pitchFamily="18" charset="0"/>
              </a:rPr>
              <a:t> </a:t>
            </a:r>
            <a:r>
              <a:rPr lang="en-US" sz="3600" b="1" dirty="0" err="1" smtClean="0">
                <a:latin typeface="Times New Roman" pitchFamily="18" charset="0"/>
                <a:ea typeface="DFKai-SB" pitchFamily="65" charset="-120"/>
                <a:cs typeface="Times New Roman" pitchFamily="18" charset="0"/>
              </a:rPr>
              <a:t>ngàn</a:t>
            </a:r>
            <a:endParaRPr lang="en-US" sz="3600" b="1" dirty="0" smtClean="0">
              <a:latin typeface="Times New Roman" pitchFamily="18" charset="0"/>
              <a:ea typeface="DFKai-SB" pitchFamily="65" charset="-120"/>
              <a:cs typeface="Times New Roman" pitchFamily="18" charset="0"/>
            </a:endParaRPr>
          </a:p>
          <a:p>
            <a:pPr marL="0" indent="0" algn="ctr">
              <a:buNone/>
            </a:pPr>
            <a:r>
              <a:rPr lang="en-US" sz="3600" b="1" dirty="0" err="1" smtClean="0">
                <a:latin typeface="Times New Roman" pitchFamily="18" charset="0"/>
                <a:ea typeface="DFKai-SB" pitchFamily="65" charset="-120"/>
                <a:cs typeface="Times New Roman" pitchFamily="18" charset="0"/>
              </a:rPr>
              <a:t>Việc</a:t>
            </a:r>
            <a:r>
              <a:rPr lang="en-US" sz="3600" b="1" dirty="0" smtClean="0">
                <a:latin typeface="Times New Roman" pitchFamily="18" charset="0"/>
                <a:ea typeface="DFKai-SB" pitchFamily="65" charset="-120"/>
                <a:cs typeface="Times New Roman" pitchFamily="18" charset="0"/>
              </a:rPr>
              <a:t> </a:t>
            </a:r>
            <a:r>
              <a:rPr lang="en-US" sz="3600" b="1" dirty="0" err="1" smtClean="0">
                <a:latin typeface="Times New Roman" pitchFamily="18" charset="0"/>
                <a:ea typeface="DFKai-SB" pitchFamily="65" charset="-120"/>
                <a:cs typeface="Times New Roman" pitchFamily="18" charset="0"/>
              </a:rPr>
              <a:t>quân</a:t>
            </a:r>
            <a:r>
              <a:rPr lang="en-US" sz="3600" b="1" dirty="0" smtClean="0">
                <a:latin typeface="Times New Roman" pitchFamily="18" charset="0"/>
                <a:ea typeface="DFKai-SB" pitchFamily="65" charset="-120"/>
                <a:cs typeface="Times New Roman" pitchFamily="18" charset="0"/>
              </a:rPr>
              <a:t> </a:t>
            </a:r>
            <a:r>
              <a:rPr lang="en-US" sz="3600" b="1" dirty="0" err="1" smtClean="0">
                <a:latin typeface="Times New Roman" pitchFamily="18" charset="0"/>
                <a:ea typeface="DFKai-SB" pitchFamily="65" charset="-120"/>
                <a:cs typeface="Times New Roman" pitchFamily="18" charset="0"/>
              </a:rPr>
              <a:t>việc</a:t>
            </a:r>
            <a:r>
              <a:rPr lang="en-US" sz="3600" b="1" dirty="0" smtClean="0">
                <a:latin typeface="Times New Roman" pitchFamily="18" charset="0"/>
                <a:ea typeface="DFKai-SB" pitchFamily="65" charset="-120"/>
                <a:cs typeface="Times New Roman" pitchFamily="18" charset="0"/>
              </a:rPr>
              <a:t> </a:t>
            </a:r>
            <a:r>
              <a:rPr lang="en-US" sz="3600" b="1" dirty="0" err="1" smtClean="0">
                <a:latin typeface="Times New Roman" pitchFamily="18" charset="0"/>
                <a:ea typeface="DFKai-SB" pitchFamily="65" charset="-120"/>
                <a:cs typeface="Times New Roman" pitchFamily="18" charset="0"/>
              </a:rPr>
              <a:t>nước</a:t>
            </a:r>
            <a:r>
              <a:rPr lang="en-US" sz="3600" b="1" dirty="0" smtClean="0">
                <a:latin typeface="Times New Roman" pitchFamily="18" charset="0"/>
                <a:ea typeface="DFKai-SB" pitchFamily="65" charset="-120"/>
                <a:cs typeface="Times New Roman" pitchFamily="18" charset="0"/>
              </a:rPr>
              <a:t> </a:t>
            </a:r>
            <a:r>
              <a:rPr lang="en-US" sz="3600" b="1" dirty="0" err="1" smtClean="0">
                <a:latin typeface="Times New Roman" pitchFamily="18" charset="0"/>
                <a:ea typeface="DFKai-SB" pitchFamily="65" charset="-120"/>
                <a:cs typeface="Times New Roman" pitchFamily="18" charset="0"/>
              </a:rPr>
              <a:t>đã</a:t>
            </a:r>
            <a:r>
              <a:rPr lang="en-US" sz="3600" b="1" dirty="0" smtClean="0">
                <a:latin typeface="Times New Roman" pitchFamily="18" charset="0"/>
                <a:ea typeface="DFKai-SB" pitchFamily="65" charset="-120"/>
                <a:cs typeface="Times New Roman" pitchFamily="18" charset="0"/>
              </a:rPr>
              <a:t> </a:t>
            </a:r>
            <a:r>
              <a:rPr lang="en-US" sz="3600" b="1" dirty="0" err="1" smtClean="0">
                <a:latin typeface="Times New Roman" pitchFamily="18" charset="0"/>
                <a:ea typeface="DFKai-SB" pitchFamily="65" charset="-120"/>
                <a:cs typeface="Times New Roman" pitchFamily="18" charset="0"/>
              </a:rPr>
              <a:t>bàn</a:t>
            </a:r>
            <a:endParaRPr lang="en-US" sz="3600" b="1" dirty="0" smtClean="0">
              <a:latin typeface="Times New Roman" pitchFamily="18" charset="0"/>
              <a:ea typeface="DFKai-SB" pitchFamily="65" charset="-120"/>
              <a:cs typeface="Times New Roman" pitchFamily="18" charset="0"/>
            </a:endParaRPr>
          </a:p>
          <a:p>
            <a:pPr marL="0" indent="0" algn="ctr">
              <a:buNone/>
            </a:pPr>
            <a:r>
              <a:rPr lang="en-US" sz="3600" b="1" dirty="0" err="1" smtClean="0">
                <a:latin typeface="Times New Roman" pitchFamily="18" charset="0"/>
                <a:ea typeface="DFKai-SB" pitchFamily="65" charset="-120"/>
                <a:cs typeface="Times New Roman" pitchFamily="18" charset="0"/>
              </a:rPr>
              <a:t>Xách</a:t>
            </a:r>
            <a:r>
              <a:rPr lang="en-US" sz="3600" b="1" dirty="0" smtClean="0">
                <a:latin typeface="Times New Roman" pitchFamily="18" charset="0"/>
                <a:ea typeface="DFKai-SB" pitchFamily="65" charset="-120"/>
                <a:cs typeface="Times New Roman" pitchFamily="18" charset="0"/>
              </a:rPr>
              <a:t> </a:t>
            </a:r>
            <a:r>
              <a:rPr lang="en-US" sz="3600" b="1" dirty="0" err="1" smtClean="0">
                <a:latin typeface="Times New Roman" pitchFamily="18" charset="0"/>
                <a:ea typeface="DFKai-SB" pitchFamily="65" charset="-120"/>
                <a:cs typeface="Times New Roman" pitchFamily="18" charset="0"/>
              </a:rPr>
              <a:t>bương</a:t>
            </a:r>
            <a:r>
              <a:rPr lang="en-US" sz="3600" b="1" dirty="0" smtClean="0">
                <a:latin typeface="Times New Roman" pitchFamily="18" charset="0"/>
                <a:ea typeface="DFKai-SB" pitchFamily="65" charset="-120"/>
                <a:cs typeface="Times New Roman" pitchFamily="18" charset="0"/>
              </a:rPr>
              <a:t>, </a:t>
            </a:r>
            <a:r>
              <a:rPr lang="en-US" sz="3600" b="1" dirty="0" err="1" smtClean="0">
                <a:latin typeface="Times New Roman" pitchFamily="18" charset="0"/>
                <a:ea typeface="DFKai-SB" pitchFamily="65" charset="-120"/>
                <a:cs typeface="Times New Roman" pitchFamily="18" charset="0"/>
              </a:rPr>
              <a:t>dắt</a:t>
            </a:r>
            <a:r>
              <a:rPr lang="en-US" sz="3600" b="1" dirty="0" smtClean="0">
                <a:latin typeface="Times New Roman" pitchFamily="18" charset="0"/>
                <a:ea typeface="DFKai-SB" pitchFamily="65" charset="-120"/>
                <a:cs typeface="Times New Roman" pitchFamily="18" charset="0"/>
              </a:rPr>
              <a:t> </a:t>
            </a:r>
            <a:r>
              <a:rPr lang="en-US" sz="3600" b="1" dirty="0" err="1" smtClean="0">
                <a:latin typeface="Times New Roman" pitchFamily="18" charset="0"/>
                <a:ea typeface="DFKai-SB" pitchFamily="65" charset="-120"/>
                <a:cs typeface="Times New Roman" pitchFamily="18" charset="0"/>
              </a:rPr>
              <a:t>trẻ</a:t>
            </a:r>
            <a:r>
              <a:rPr lang="en-US" sz="3600" b="1" dirty="0" smtClean="0">
                <a:latin typeface="Times New Roman" pitchFamily="18" charset="0"/>
                <a:ea typeface="DFKai-SB" pitchFamily="65" charset="-120"/>
                <a:cs typeface="Times New Roman" pitchFamily="18" charset="0"/>
              </a:rPr>
              <a:t> </a:t>
            </a:r>
            <a:r>
              <a:rPr lang="en-US" sz="3600" b="1" dirty="0" err="1" smtClean="0">
                <a:latin typeface="Times New Roman" pitchFamily="18" charset="0"/>
                <a:ea typeface="DFKai-SB" pitchFamily="65" charset="-120"/>
                <a:cs typeface="Times New Roman" pitchFamily="18" charset="0"/>
              </a:rPr>
              <a:t>ra</a:t>
            </a:r>
            <a:r>
              <a:rPr lang="en-US" sz="3600" b="1" dirty="0" smtClean="0">
                <a:latin typeface="Times New Roman" pitchFamily="18" charset="0"/>
                <a:ea typeface="DFKai-SB" pitchFamily="65" charset="-120"/>
                <a:cs typeface="Times New Roman" pitchFamily="18" charset="0"/>
              </a:rPr>
              <a:t> </a:t>
            </a:r>
            <a:r>
              <a:rPr lang="en-US" sz="3600" b="1" dirty="0" err="1" smtClean="0">
                <a:latin typeface="Times New Roman" pitchFamily="18" charset="0"/>
                <a:ea typeface="DFKai-SB" pitchFamily="65" charset="-120"/>
                <a:cs typeface="Times New Roman" pitchFamily="18" charset="0"/>
              </a:rPr>
              <a:t>vườn</a:t>
            </a:r>
            <a:r>
              <a:rPr lang="en-US" sz="3600" b="1" dirty="0" smtClean="0">
                <a:latin typeface="Times New Roman" pitchFamily="18" charset="0"/>
                <a:ea typeface="DFKai-SB" pitchFamily="65" charset="-120"/>
                <a:cs typeface="Times New Roman" pitchFamily="18" charset="0"/>
              </a:rPr>
              <a:t> </a:t>
            </a:r>
            <a:r>
              <a:rPr lang="en-US" sz="3600" b="1" dirty="0" err="1" smtClean="0">
                <a:latin typeface="Times New Roman" pitchFamily="18" charset="0"/>
                <a:ea typeface="DFKai-SB" pitchFamily="65" charset="-120"/>
                <a:cs typeface="Times New Roman" pitchFamily="18" charset="0"/>
              </a:rPr>
              <a:t>tưới</a:t>
            </a:r>
            <a:r>
              <a:rPr lang="en-US" sz="3600" b="1" dirty="0" smtClean="0">
                <a:latin typeface="Times New Roman" pitchFamily="18" charset="0"/>
                <a:ea typeface="DFKai-SB" pitchFamily="65" charset="-120"/>
                <a:cs typeface="Times New Roman" pitchFamily="18" charset="0"/>
              </a:rPr>
              <a:t> </a:t>
            </a:r>
            <a:r>
              <a:rPr lang="en-US" sz="3600" b="1" dirty="0" err="1" smtClean="0">
                <a:latin typeface="Times New Roman" pitchFamily="18" charset="0"/>
                <a:ea typeface="DFKai-SB" pitchFamily="65" charset="-120"/>
                <a:cs typeface="Times New Roman" pitchFamily="18" charset="0"/>
              </a:rPr>
              <a:t>rau</a:t>
            </a:r>
            <a:r>
              <a:rPr lang="en-US" sz="3600" b="1" dirty="0" smtClean="0">
                <a:latin typeface="Times New Roman" pitchFamily="18" charset="0"/>
                <a:ea typeface="DFKai-SB" pitchFamily="65" charset="-120"/>
                <a:cs typeface="Times New Roman" pitchFamily="18" charset="0"/>
              </a:rPr>
              <a:t>.</a:t>
            </a:r>
          </a:p>
          <a:p>
            <a:pPr marL="0" indent="0" algn="ctr">
              <a:buNone/>
            </a:pPr>
            <a:r>
              <a:rPr lang="en-US" sz="2800" b="1" i="1" dirty="0" err="1" smtClean="0">
                <a:solidFill>
                  <a:srgbClr val="FF0000"/>
                </a:solidFill>
                <a:latin typeface="Times New Roman" pitchFamily="18" charset="0"/>
                <a:ea typeface="DFKai-SB" pitchFamily="65" charset="-120"/>
                <a:cs typeface="Times New Roman" pitchFamily="18" charset="0"/>
              </a:rPr>
              <a:t>Hồ</a:t>
            </a:r>
            <a:r>
              <a:rPr lang="en-US" sz="2800" b="1" i="1" dirty="0" smtClean="0">
                <a:solidFill>
                  <a:srgbClr val="FF0000"/>
                </a:solidFill>
                <a:latin typeface="Times New Roman" pitchFamily="18" charset="0"/>
                <a:ea typeface="DFKai-SB" pitchFamily="65" charset="-120"/>
                <a:cs typeface="Times New Roman" pitchFamily="18" charset="0"/>
              </a:rPr>
              <a:t> </a:t>
            </a:r>
            <a:r>
              <a:rPr lang="en-US" sz="2800" b="1" i="1" dirty="0" err="1" smtClean="0">
                <a:solidFill>
                  <a:srgbClr val="FF0000"/>
                </a:solidFill>
                <a:latin typeface="Times New Roman" pitchFamily="18" charset="0"/>
                <a:ea typeface="DFKai-SB" pitchFamily="65" charset="-120"/>
                <a:cs typeface="Times New Roman" pitchFamily="18" charset="0"/>
              </a:rPr>
              <a:t>Chí</a:t>
            </a:r>
            <a:r>
              <a:rPr lang="en-US" sz="2800" b="1" i="1" dirty="0" smtClean="0">
                <a:solidFill>
                  <a:srgbClr val="FF0000"/>
                </a:solidFill>
                <a:latin typeface="Times New Roman" pitchFamily="18" charset="0"/>
                <a:ea typeface="DFKai-SB" pitchFamily="65" charset="-120"/>
                <a:cs typeface="Times New Roman" pitchFamily="18" charset="0"/>
              </a:rPr>
              <a:t> Minh</a:t>
            </a:r>
          </a:p>
          <a:p>
            <a:pPr marL="0" indent="0" algn="ctr">
              <a:buNone/>
            </a:pPr>
            <a:endParaRPr lang="en-US" sz="3600" b="1" dirty="0">
              <a:latin typeface="Times New Roman" pitchFamily="18" charset="0"/>
              <a:ea typeface="DFKai-SB" pitchFamily="65" charset="-120"/>
              <a:cs typeface="Times New Roman" pitchFamily="18" charset="0"/>
            </a:endParaRPr>
          </a:p>
        </p:txBody>
      </p:sp>
    </p:spTree>
    <p:extLst>
      <p:ext uri="{BB962C8B-B14F-4D97-AF65-F5344CB8AC3E}">
        <p14:creationId xmlns:p14="http://schemas.microsoft.com/office/powerpoint/2010/main" val="2738536896"/>
      </p:ext>
    </p:extLst>
  </p:cSld>
  <p:clrMapOvr>
    <a:masterClrMapping/>
  </p:clrMapOvr>
  <p:transition spd="slow">
    <p:comb/>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 y="76200"/>
            <a:ext cx="8229600" cy="1143000"/>
          </a:xfrm>
        </p:spPr>
        <p:txBody>
          <a:bodyPr/>
          <a:lstStyle/>
          <a:p>
            <a:pPr algn="l"/>
            <a:r>
              <a:rPr lang="en-US" smtClean="0">
                <a:latin typeface="Times New Roman" pitchFamily="18" charset="0"/>
                <a:cs typeface="Times New Roman" pitchFamily="18" charset="0"/>
              </a:rPr>
              <a:t>Tìm hiểu bài: </a:t>
            </a:r>
            <a:endParaRPr lang="vi-VN">
              <a:latin typeface="Times New Roman" pitchFamily="18" charset="0"/>
              <a:cs typeface="Times New Roman" pitchFamily="18" charset="0"/>
            </a:endParaRPr>
          </a:p>
        </p:txBody>
      </p:sp>
      <p:sp>
        <p:nvSpPr>
          <p:cNvPr id="3" name="Content Placeholder 2"/>
          <p:cNvSpPr>
            <a:spLocks noGrp="1"/>
          </p:cNvSpPr>
          <p:nvPr>
            <p:ph idx="1"/>
          </p:nvPr>
        </p:nvSpPr>
        <p:spPr>
          <a:xfrm>
            <a:off x="15240" y="1066800"/>
            <a:ext cx="9128760" cy="4525963"/>
          </a:xfrm>
        </p:spPr>
        <p:txBody>
          <a:bodyPr>
            <a:noAutofit/>
          </a:bodyPr>
          <a:lstStyle/>
          <a:p>
            <a:pPr marL="0" indent="0">
              <a:buNone/>
            </a:pPr>
            <a:r>
              <a:rPr lang="en-US" sz="4000" smtClean="0">
                <a:solidFill>
                  <a:srgbClr val="FF0000"/>
                </a:solidFill>
                <a:latin typeface="Times New Roman" pitchFamily="18" charset="0"/>
                <a:cs typeface="Times New Roman" pitchFamily="18" charset="0"/>
              </a:rPr>
              <a:t>Câu 1: Em hiểu từ “chim ngàn” như thế nào?</a:t>
            </a:r>
          </a:p>
          <a:p>
            <a:pPr>
              <a:buFontTx/>
              <a:buChar char="-"/>
            </a:pPr>
            <a:r>
              <a:rPr lang="en-US" sz="4000" smtClean="0">
                <a:latin typeface="Times New Roman" pitchFamily="18" charset="0"/>
                <a:cs typeface="Times New Roman" pitchFamily="18" charset="0"/>
              </a:rPr>
              <a:t>“Chim ngàn” là chim rừng.</a:t>
            </a:r>
          </a:p>
          <a:p>
            <a:pPr marL="0" indent="0">
              <a:buNone/>
            </a:pPr>
            <a:r>
              <a:rPr lang="en-US" sz="4000" smtClean="0">
                <a:solidFill>
                  <a:srgbClr val="FF0000"/>
                </a:solidFill>
                <a:latin typeface="Times New Roman" pitchFamily="18" charset="0"/>
                <a:cs typeface="Times New Roman" pitchFamily="18" charset="0"/>
              </a:rPr>
              <a:t>Câu 2: Bác Hồ sáng tác bài thơ trong hoàn cảnh nào?</a:t>
            </a:r>
          </a:p>
          <a:p>
            <a:pPr marL="0" indent="0">
              <a:buNone/>
            </a:pPr>
            <a:r>
              <a:rPr lang="en-US" sz="4000" smtClean="0">
                <a:latin typeface="Times New Roman" pitchFamily="18" charset="0"/>
                <a:cs typeface="Times New Roman" pitchFamily="18" charset="0"/>
              </a:rPr>
              <a:t>- Bác Hồ sáng tác bài thơ này ở chiến khu Việt Bắc trong thời kì kháng chiến chống thực dân Pháp. </a:t>
            </a:r>
            <a:endParaRPr lang="vi-VN" sz="4000">
              <a:latin typeface="Times New Roman" pitchFamily="18" charset="0"/>
              <a:cs typeface="Times New Roman" pitchFamily="18" charset="0"/>
            </a:endParaRPr>
          </a:p>
        </p:txBody>
      </p:sp>
    </p:spTree>
    <p:extLst>
      <p:ext uri="{BB962C8B-B14F-4D97-AF65-F5344CB8AC3E}">
        <p14:creationId xmlns:p14="http://schemas.microsoft.com/office/powerpoint/2010/main" val="1323509486"/>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3581400"/>
          </a:xfrm>
        </p:spPr>
        <p:txBody>
          <a:bodyPr>
            <a:normAutofit fontScale="90000"/>
          </a:bodyPr>
          <a:lstStyle/>
          <a:p>
            <a:pPr algn="l"/>
            <a:r>
              <a:rPr lang="en-US" smtClean="0"/>
              <a:t/>
            </a:r>
            <a:br>
              <a:rPr lang="en-US" smtClean="0"/>
            </a:br>
            <a:r>
              <a:rPr lang="en-US"/>
              <a:t/>
            </a:r>
            <a:br>
              <a:rPr lang="en-US"/>
            </a:br>
            <a:r>
              <a:rPr lang="en-US" smtClean="0">
                <a:solidFill>
                  <a:srgbClr val="FF0000"/>
                </a:solidFill>
                <a:latin typeface="Times New Roman" pitchFamily="18" charset="0"/>
                <a:cs typeface="Times New Roman" pitchFamily="18" charset="0"/>
              </a:rPr>
              <a:t>Câu 3: Em hình dung ra cảnh chiến khu như thế nào qua lời kể của Bác?</a:t>
            </a:r>
            <a:r>
              <a:rPr lang="en-US" smtClean="0">
                <a:latin typeface="Times New Roman" pitchFamily="18" charset="0"/>
                <a:cs typeface="Times New Roman" pitchFamily="18" charset="0"/>
              </a:rPr>
              <a:t/>
            </a:r>
            <a:br>
              <a:rPr lang="en-US" smtClean="0">
                <a:latin typeface="Times New Roman" pitchFamily="18" charset="0"/>
                <a:cs typeface="Times New Roman" pitchFamily="18" charset="0"/>
              </a:rPr>
            </a:br>
            <a:r>
              <a:rPr lang="en-US">
                <a:latin typeface="Times New Roman" pitchFamily="18" charset="0"/>
                <a:cs typeface="Times New Roman" pitchFamily="18" charset="0"/>
              </a:rPr>
              <a:t>- Qua lời thơ của Bác, em thấy cảnh chiến khu rất đẹp, thơ mộng, mọi người sống giản dị, đầm ấm, vui vẻ.</a:t>
            </a:r>
            <a:r>
              <a:rPr lang="vi-VN">
                <a:latin typeface="Times New Roman" pitchFamily="18" charset="0"/>
                <a:cs typeface="Times New Roman" pitchFamily="18" charset="0"/>
              </a:rPr>
              <a:t/>
            </a:r>
            <a:br>
              <a:rPr lang="vi-VN">
                <a:latin typeface="Times New Roman" pitchFamily="18" charset="0"/>
                <a:cs typeface="Times New Roman" pitchFamily="18" charset="0"/>
              </a:rPr>
            </a:br>
            <a:r>
              <a:rPr lang="en-US" smtClean="0"/>
              <a:t/>
            </a:r>
            <a:br>
              <a:rPr lang="en-US" smtClean="0"/>
            </a:br>
            <a:r>
              <a:rPr lang="en-US" smtClean="0"/>
              <a:t> </a:t>
            </a:r>
            <a:endParaRPr lang="vi-VN"/>
          </a:p>
        </p:txBody>
      </p:sp>
      <p:sp>
        <p:nvSpPr>
          <p:cNvPr id="3" name="Content Placeholder 2"/>
          <p:cNvSpPr>
            <a:spLocks noGrp="1"/>
          </p:cNvSpPr>
          <p:nvPr>
            <p:ph idx="1"/>
          </p:nvPr>
        </p:nvSpPr>
        <p:spPr>
          <a:xfrm>
            <a:off x="0" y="3429001"/>
            <a:ext cx="9144000" cy="3124200"/>
          </a:xfrm>
        </p:spPr>
        <p:txBody>
          <a:bodyPr>
            <a:normAutofit/>
          </a:bodyPr>
          <a:lstStyle/>
          <a:p>
            <a:pPr marL="0" indent="0">
              <a:buNone/>
            </a:pPr>
            <a:r>
              <a:rPr lang="en-US" sz="4000" smtClean="0">
                <a:solidFill>
                  <a:srgbClr val="FF0000"/>
                </a:solidFill>
                <a:latin typeface="Times New Roman" pitchFamily="18" charset="0"/>
                <a:cs typeface="Times New Roman" pitchFamily="18" charset="0"/>
              </a:rPr>
              <a:t>Câu 4: Bài thơ nói lên điều gì về Bác?</a:t>
            </a:r>
          </a:p>
          <a:p>
            <a:pPr marL="0" indent="0">
              <a:buNone/>
            </a:pPr>
            <a:r>
              <a:rPr lang="en-US" sz="4000" smtClean="0">
                <a:latin typeface="Times New Roman" pitchFamily="18" charset="0"/>
                <a:cs typeface="Times New Roman" pitchFamily="18" charset="0"/>
              </a:rPr>
              <a:t>- Tinh thần lạc quan, yêu đời, phong thái ung dung của Bác, cho dù cuộc sống gặp nhiều khó khăn</a:t>
            </a:r>
            <a:r>
              <a:rPr lang="en-US" sz="3600" smtClean="0">
                <a:latin typeface="Times New Roman" pitchFamily="18" charset="0"/>
                <a:cs typeface="Times New Roman" pitchFamily="18" charset="0"/>
              </a:rPr>
              <a:t>.</a:t>
            </a:r>
            <a:endParaRPr lang="vi-VN" sz="3600">
              <a:latin typeface="Times New Roman" pitchFamily="18" charset="0"/>
              <a:cs typeface="Times New Roman" pitchFamily="18" charset="0"/>
            </a:endParaRPr>
          </a:p>
        </p:txBody>
      </p:sp>
    </p:spTree>
    <p:extLst>
      <p:ext uri="{BB962C8B-B14F-4D97-AF65-F5344CB8AC3E}">
        <p14:creationId xmlns:p14="http://schemas.microsoft.com/office/powerpoint/2010/main" val="96658228"/>
      </p:ext>
    </p:extLst>
  </p:cSld>
  <p:clrMapOvr>
    <a:masterClrMapping/>
  </p:clrMapOvr>
  <p:transition spd="slow">
    <p:comb/>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33400" y="304800"/>
            <a:ext cx="7467600" cy="1938992"/>
          </a:xfrm>
          <a:prstGeom prst="rect">
            <a:avLst/>
          </a:prstGeom>
        </p:spPr>
        <p:txBody>
          <a:bodyPr wrap="square">
            <a:spAutoFit/>
          </a:bodyPr>
          <a:lstStyle/>
          <a:p>
            <a:r>
              <a:rPr lang="en-US" sz="4000" b="1" dirty="0" err="1">
                <a:solidFill>
                  <a:srgbClr val="FF0000"/>
                </a:solidFill>
                <a:latin typeface="Times New Roman" pitchFamily="18" charset="0"/>
                <a:cs typeface="Times New Roman" pitchFamily="18" charset="0"/>
              </a:rPr>
              <a:t>Bác</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Hồ</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sáng</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tác</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bài</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thơ</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này</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trong</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hoàn</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cảnh</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nào</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Những</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từ</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ngũ</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nào</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cho</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biết</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điều</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đó</a:t>
            </a:r>
            <a:r>
              <a:rPr lang="en-US" sz="4000" b="1" dirty="0">
                <a:solidFill>
                  <a:srgbClr val="FF0000"/>
                </a:solidFill>
                <a:latin typeface="Times New Roman" pitchFamily="18" charset="0"/>
                <a:cs typeface="Times New Roman" pitchFamily="18" charset="0"/>
              </a:rPr>
              <a:t>?</a:t>
            </a:r>
          </a:p>
        </p:txBody>
      </p:sp>
      <p:sp>
        <p:nvSpPr>
          <p:cNvPr id="8" name="Content Placeholder 2"/>
          <p:cNvSpPr>
            <a:spLocks noGrp="1"/>
          </p:cNvSpPr>
          <p:nvPr>
            <p:ph idx="1"/>
          </p:nvPr>
        </p:nvSpPr>
        <p:spPr>
          <a:xfrm>
            <a:off x="-15240" y="15240"/>
            <a:ext cx="9144000" cy="3352800"/>
          </a:xfrm>
          <a:solidFill>
            <a:schemeClr val="bg1"/>
          </a:solidFill>
        </p:spPr>
        <p:txBody>
          <a:bodyPr>
            <a:noAutofit/>
          </a:bodyPr>
          <a:lstStyle/>
          <a:p>
            <a:pPr marL="0" indent="0" algn="just">
              <a:buNone/>
            </a:pPr>
            <a:r>
              <a:rPr lang="en-US" b="1" dirty="0" err="1" smtClean="0">
                <a:solidFill>
                  <a:srgbClr val="0000FF"/>
                </a:solidFill>
                <a:latin typeface="Times New Roman" pitchFamily="18" charset="0"/>
                <a:cs typeface="Times New Roman" pitchFamily="18" charset="0"/>
              </a:rPr>
              <a:t>Bác</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Hồ</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sáng</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tác</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bài</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thơ</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này</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trong</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thời</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kì</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kháng</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chiến</a:t>
            </a:r>
            <a:r>
              <a:rPr lang="en-US" b="1" dirty="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chống</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thực</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dân</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Pháp</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vô</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cùng</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khó</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khăn</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gian</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khổ</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Những</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từ</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ngữ</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cho</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biết</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điều</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đó</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là</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đường</a:t>
            </a:r>
            <a:r>
              <a:rPr lang="en-US" b="1" dirty="0" smtClean="0">
                <a:solidFill>
                  <a:srgbClr val="0000FF"/>
                </a:solidFill>
                <a:latin typeface="Times New Roman" pitchFamily="18" charset="0"/>
                <a:cs typeface="Times New Roman" pitchFamily="18" charset="0"/>
              </a:rPr>
              <a:t> non, </a:t>
            </a:r>
            <a:r>
              <a:rPr lang="en-US" b="1" dirty="0" err="1" smtClean="0">
                <a:solidFill>
                  <a:srgbClr val="0000FF"/>
                </a:solidFill>
                <a:latin typeface="Times New Roman" pitchFamily="18" charset="0"/>
                <a:cs typeface="Times New Roman" pitchFamily="18" charset="0"/>
              </a:rPr>
              <a:t>Rừng</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sâu</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quân</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đến</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tung</a:t>
            </a:r>
            <a:r>
              <a:rPr lang="en-US" b="1" dirty="0" smtClean="0">
                <a:solidFill>
                  <a:srgbClr val="0000FF"/>
                </a:solidFill>
                <a:latin typeface="Times New Roman" pitchFamily="18" charset="0"/>
                <a:cs typeface="Times New Roman" pitchFamily="18" charset="0"/>
              </a:rPr>
              <a:t> bay </a:t>
            </a:r>
            <a:r>
              <a:rPr lang="en-US" b="1" dirty="0" err="1" smtClean="0">
                <a:solidFill>
                  <a:srgbClr val="0000FF"/>
                </a:solidFill>
                <a:latin typeface="Times New Roman" pitchFamily="18" charset="0"/>
                <a:cs typeface="Times New Roman" pitchFamily="18" charset="0"/>
              </a:rPr>
              <a:t>chim</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ngàn</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Việc</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quân</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việc</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nước</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đã</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bàn</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xách</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bương</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dắt</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trẻ</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ra</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vườn</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tưới</a:t>
            </a:r>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rau</a:t>
            </a:r>
            <a:r>
              <a:rPr lang="en-US" b="1" dirty="0" smtClean="0">
                <a:solidFill>
                  <a:srgbClr val="0000FF"/>
                </a:solidFill>
                <a:latin typeface="Times New Roman" pitchFamily="18" charset="0"/>
                <a:cs typeface="Times New Roman" pitchFamily="18" charset="0"/>
              </a:rPr>
              <a:t>.</a:t>
            </a:r>
            <a:endParaRPr lang="en-US" b="1" dirty="0">
              <a:solidFill>
                <a:srgbClr val="0000FF"/>
              </a:solidFill>
              <a:latin typeface="Times New Roman" pitchFamily="18" charset="0"/>
              <a:cs typeface="Times New Roman" pitchFamily="18" charset="0"/>
            </a:endParaRPr>
          </a:p>
        </p:txBody>
      </p:sp>
      <p:sp>
        <p:nvSpPr>
          <p:cNvPr id="2" name="Rectangle 1"/>
          <p:cNvSpPr/>
          <p:nvPr/>
        </p:nvSpPr>
        <p:spPr>
          <a:xfrm>
            <a:off x="0" y="3200400"/>
            <a:ext cx="9128760" cy="3539430"/>
          </a:xfrm>
          <a:prstGeom prst="rect">
            <a:avLst/>
          </a:prstGeom>
        </p:spPr>
        <p:txBody>
          <a:bodyPr wrap="square">
            <a:spAutoFit/>
          </a:bodyPr>
          <a:lstStyle/>
          <a:p>
            <a:pPr algn="just"/>
            <a:r>
              <a:rPr lang="en-US" sz="3200" b="1">
                <a:solidFill>
                  <a:srgbClr val="FF0000"/>
                </a:solidFill>
                <a:latin typeface="Times New Roman" pitchFamily="18" charset="0"/>
                <a:cs typeface="Times New Roman" pitchFamily="18" charset="0"/>
              </a:rPr>
              <a:t>Hình ảnh khách đến thăm Bác trong cảnh đường non nở đầy những bông hoa. Rừng sâu quân đến, tung bay chim ngàn. Bàn xong việc quân việc nước, Bác xách bương, dắt các em bé ra vườn tưới rau. Qua lời tả của Bác, cảnh rừng núi chiến khu thật đẹp đẽ, thơ mộng. Giữa bộn bề công việc, Bác vẫn sống rất bình dị, yêu trẻ, yêu đời.</a:t>
            </a:r>
            <a:endParaRPr lang="en-US" sz="32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311852041"/>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8">
                                            <p:bg/>
                                          </p:spTgt>
                                        </p:tgtEl>
                                        <p:attrNameLst>
                                          <p:attrName>style.visibility</p:attrName>
                                        </p:attrNameLst>
                                      </p:cBhvr>
                                      <p:to>
                                        <p:strVal val="visible"/>
                                      </p:to>
                                    </p:set>
                                    <p:set>
                                      <p:cBhvr>
                                        <p:cTn id="7" dur="455" fill="hold">
                                          <p:stCondLst>
                                            <p:cond delay="0"/>
                                          </p:stCondLst>
                                        </p:cTn>
                                        <p:tgtEl>
                                          <p:spTgt spid="8">
                                            <p:bg/>
                                          </p:spTgt>
                                        </p:tgtEl>
                                        <p:attrNameLst>
                                          <p:attrName>style.rotation</p:attrName>
                                        </p:attrNameLst>
                                      </p:cBhvr>
                                      <p:to>
                                        <p:strVal val="-45.0"/>
                                      </p:to>
                                    </p:set>
                                    <p:anim calcmode="lin" valueType="num">
                                      <p:cBhvr>
                                        <p:cTn id="8" dur="455" fill="hold">
                                          <p:stCondLst>
                                            <p:cond delay="455"/>
                                          </p:stCondLst>
                                        </p:cTn>
                                        <p:tgtEl>
                                          <p:spTgt spid="8">
                                            <p:bg/>
                                          </p:spTgt>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8">
                                            <p:bg/>
                                          </p:spTgt>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8">
                                            <p:bg/>
                                          </p:spTgt>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8">
                                            <p:bg/>
                                          </p:spTgt>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38" presetClass="entr" presetSubtype="0" accel="50000" fill="hold" grpId="0" nodeType="clickEffect">
                                  <p:stCondLst>
                                    <p:cond delay="0"/>
                                  </p:stCondLst>
                                  <p:iterate type="lt">
                                    <p:tmPct val="50000"/>
                                  </p:iterate>
                                  <p:childTnLst>
                                    <p:set>
                                      <p:cBhvr>
                                        <p:cTn id="15" dur="1" fill="hold">
                                          <p:stCondLst>
                                            <p:cond delay="0"/>
                                          </p:stCondLst>
                                        </p:cTn>
                                        <p:tgtEl>
                                          <p:spTgt spid="8">
                                            <p:txEl>
                                              <p:pRg st="0" end="0"/>
                                            </p:txEl>
                                          </p:spTgt>
                                        </p:tgtEl>
                                        <p:attrNameLst>
                                          <p:attrName>style.visibility</p:attrName>
                                        </p:attrNameLst>
                                      </p:cBhvr>
                                      <p:to>
                                        <p:strVal val="visible"/>
                                      </p:to>
                                    </p:set>
                                    <p:set>
                                      <p:cBhvr>
                                        <p:cTn id="16" dur="455" fill="hold">
                                          <p:stCondLst>
                                            <p:cond delay="0"/>
                                          </p:stCondLst>
                                        </p:cTn>
                                        <p:tgtEl>
                                          <p:spTgt spid="8">
                                            <p:txEl>
                                              <p:pRg st="0" end="0"/>
                                            </p:txEl>
                                          </p:spTgt>
                                        </p:tgtEl>
                                        <p:attrNameLst>
                                          <p:attrName>style.rotation</p:attrName>
                                        </p:attrNameLst>
                                      </p:cBhvr>
                                      <p:to>
                                        <p:strVal val="-45.0"/>
                                      </p:to>
                                    </p:set>
                                    <p:anim calcmode="lin" valueType="num">
                                      <p:cBhvr>
                                        <p:cTn id="17" dur="455" fill="hold">
                                          <p:stCondLst>
                                            <p:cond delay="455"/>
                                          </p:stCondLst>
                                        </p:cTn>
                                        <p:tgtEl>
                                          <p:spTgt spid="8">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18" dur="455" fill="hold">
                                          <p:stCondLst>
                                            <p:cond delay="0"/>
                                          </p:stCondLst>
                                        </p:cTn>
                                        <p:tgtEl>
                                          <p:spTgt spid="8">
                                            <p:txEl>
                                              <p:pRg st="0" end="0"/>
                                            </p:txEl>
                                          </p:spTgt>
                                        </p:tgtEl>
                                        <p:attrNameLst>
                                          <p:attrName>ppt_y</p:attrName>
                                        </p:attrNameLst>
                                      </p:cBhvr>
                                      <p:tavLst>
                                        <p:tav tm="0">
                                          <p:val>
                                            <p:strVal val="#ppt_y-1"/>
                                          </p:val>
                                        </p:tav>
                                        <p:tav tm="100000">
                                          <p:val>
                                            <p:strVal val="#ppt_y-(0.354*#ppt_w-0.172*#ppt_h)"/>
                                          </p:val>
                                        </p:tav>
                                      </p:tavLst>
                                    </p:anim>
                                    <p:anim calcmode="lin" valueType="num">
                                      <p:cBhvr>
                                        <p:cTn id="19" dur="156" decel="50000" autoRev="1" fill="hold">
                                          <p:stCondLst>
                                            <p:cond delay="455"/>
                                          </p:stCondLst>
                                        </p:cTn>
                                        <p:tgtEl>
                                          <p:spTgt spid="8">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20" dur="136" fill="hold">
                                          <p:stCondLst>
                                            <p:cond delay="864"/>
                                          </p:stCondLst>
                                        </p:cTn>
                                        <p:tgtEl>
                                          <p:spTgt spid="8">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b="1" dirty="0" err="1" smtClean="0">
                <a:latin typeface="Times New Roman" pitchFamily="18" charset="0"/>
                <a:cs typeface="Times New Roman" pitchFamily="18" charset="0"/>
              </a:rPr>
              <a:t>Đường</a:t>
            </a:r>
            <a:r>
              <a:rPr lang="en-US" b="1" dirty="0" smtClean="0">
                <a:latin typeface="Times New Roman" pitchFamily="18" charset="0"/>
                <a:cs typeface="Times New Roman" pitchFamily="18" charset="0"/>
              </a:rPr>
              <a:t> non </a:t>
            </a:r>
            <a:r>
              <a:rPr lang="en-US" b="1" dirty="0" err="1" smtClean="0">
                <a:latin typeface="Times New Roman" pitchFamily="18" charset="0"/>
                <a:cs typeface="Times New Roman" pitchFamily="18" charset="0"/>
              </a:rPr>
              <a:t>khách</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tới</a:t>
            </a:r>
            <a:r>
              <a:rPr lang="en-US" b="1" dirty="0" smtClean="0">
                <a:latin typeface="Times New Roman" pitchFamily="18" charset="0"/>
                <a:cs typeface="Times New Roman" pitchFamily="18" charset="0"/>
              </a:rPr>
              <a:t>…………</a:t>
            </a:r>
          </a:p>
          <a:p>
            <a:pPr marL="0" indent="0" algn="ctr">
              <a:buNone/>
            </a:pPr>
            <a:r>
              <a:rPr lang="en-US" b="1" dirty="0" err="1" smtClean="0">
                <a:latin typeface="Times New Roman" pitchFamily="18" charset="0"/>
                <a:cs typeface="Times New Roman" pitchFamily="18" charset="0"/>
              </a:rPr>
              <a:t>Rừng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sâu</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quân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đến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tung</a:t>
            </a:r>
            <a:r>
              <a:rPr lang="en-US" b="1" dirty="0" smtClean="0">
                <a:latin typeface="Times New Roman" pitchFamily="18" charset="0"/>
                <a:cs typeface="Times New Roman" pitchFamily="18" charset="0"/>
              </a:rPr>
              <a:t> bay……………….....</a:t>
            </a:r>
          </a:p>
          <a:p>
            <a:pPr marL="0" indent="0" algn="ctr">
              <a:buNone/>
            </a:pPr>
            <a:r>
              <a:rPr lang="en-US" b="1" dirty="0" err="1" smtClean="0">
                <a:latin typeface="Times New Roman" pitchFamily="18" charset="0"/>
                <a:cs typeface="Times New Roman" pitchFamily="18" charset="0"/>
              </a:rPr>
              <a:t>Việc</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quân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việc</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nước</a:t>
            </a:r>
            <a:r>
              <a:rPr lang="en-US" b="1" dirty="0" smtClean="0">
                <a:latin typeface="Times New Roman" pitchFamily="18" charset="0"/>
                <a:cs typeface="Times New Roman" pitchFamily="18" charset="0"/>
              </a:rPr>
              <a:t>…………</a:t>
            </a:r>
          </a:p>
          <a:p>
            <a:pPr marL="0" indent="0" algn="ctr">
              <a:buNone/>
            </a:pPr>
            <a:r>
              <a:rPr lang="en-US" b="1" dirty="0" err="1" smtClean="0">
                <a:latin typeface="Times New Roman" pitchFamily="18" charset="0"/>
                <a:cs typeface="Times New Roman" pitchFamily="18" charset="0"/>
              </a:rPr>
              <a:t>Xách</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bương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dắt</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trẻ</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ra</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vườn</a:t>
            </a:r>
            <a:r>
              <a:rPr lang="en-US" b="1" dirty="0" smtClean="0">
                <a:latin typeface="Times New Roman" pitchFamily="18" charset="0"/>
                <a:cs typeface="Times New Roman" pitchFamily="18" charset="0"/>
              </a:rPr>
              <a:t> ………………...</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1903152671"/>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grpId="0" nodeType="clickEffect">
                                  <p:stCondLst>
                                    <p:cond delay="0"/>
                                  </p:stCondLst>
                                  <p:childTnLst>
                                    <p:animRot by="21600000">
                                      <p:cBhvr>
                                        <p:cTn id="10" dur="2000" fill="hold"/>
                                        <p:tgtEl>
                                          <p:spTgt spid="3">
                                            <p:txEl>
                                              <p:pRg st="1" end="1"/>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8" presetClass="emph" presetSubtype="0" fill="hold" grpId="0" nodeType="clickEffect">
                                  <p:stCondLst>
                                    <p:cond delay="0"/>
                                  </p:stCondLst>
                                  <p:childTnLst>
                                    <p:animRot by="21600000">
                                      <p:cBhvr>
                                        <p:cTn id="14" dur="2000" fill="hold"/>
                                        <p:tgtEl>
                                          <p:spTgt spid="3">
                                            <p:txEl>
                                              <p:pRg st="2" end="2"/>
                                            </p:txEl>
                                          </p:spTgt>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8" presetClass="emph" presetSubtype="0" fill="hold" grpId="0" nodeType="clickEffect">
                                  <p:stCondLst>
                                    <p:cond delay="0"/>
                                  </p:stCondLst>
                                  <p:childTnLst>
                                    <p:animRot by="21600000">
                                      <p:cBhvr>
                                        <p:cTn id="18" dur="2000" fill="hold"/>
                                        <p:tgtEl>
                                          <p:spTgt spid="3">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b="1" dirty="0" err="1" smtClean="0">
                <a:latin typeface="Times New Roman" pitchFamily="18" charset="0"/>
                <a:cs typeface="Times New Roman" pitchFamily="18" charset="0"/>
              </a:rPr>
              <a:t>Đường</a:t>
            </a:r>
            <a:r>
              <a:rPr lang="en-US" b="1" dirty="0" smtClean="0">
                <a:latin typeface="Times New Roman" pitchFamily="18" charset="0"/>
                <a:cs typeface="Times New Roman" pitchFamily="18" charset="0"/>
              </a:rPr>
              <a:t> non…………………….. </a:t>
            </a:r>
          </a:p>
          <a:p>
            <a:pPr marL="0" indent="0" algn="ctr">
              <a:buNone/>
            </a:pPr>
            <a:r>
              <a:rPr lang="en-US" b="1" dirty="0" err="1" smtClean="0">
                <a:latin typeface="Times New Roman" pitchFamily="18" charset="0"/>
                <a:cs typeface="Times New Roman" pitchFamily="18" charset="0"/>
              </a:rPr>
              <a:t>Rừng</a:t>
            </a:r>
            <a:r>
              <a:rPr lang="en-US" b="1" dirty="0">
                <a:latin typeface="Times New Roman" pitchFamily="18" charset="0"/>
                <a:cs typeface="Times New Roman" pitchFamily="18" charset="0"/>
              </a:rPr>
              <a:t> </a:t>
            </a:r>
            <a:r>
              <a:rPr lang="en-US" b="1" dirty="0" err="1" smtClean="0">
                <a:latin typeface="Times New Roman" pitchFamily="18" charset="0"/>
                <a:cs typeface="Times New Roman" pitchFamily="18" charset="0"/>
              </a:rPr>
              <a:t>sâu</a:t>
            </a:r>
            <a:r>
              <a:rPr lang="en-US" b="1" dirty="0" smtClean="0">
                <a:latin typeface="Times New Roman" pitchFamily="18" charset="0"/>
                <a:cs typeface="Times New Roman" pitchFamily="18" charset="0"/>
              </a:rPr>
              <a:t>……………………………………… </a:t>
            </a:r>
          </a:p>
          <a:p>
            <a:pPr marL="0" indent="0" algn="ctr">
              <a:buNone/>
            </a:pPr>
            <a:r>
              <a:rPr lang="en-US" b="1" dirty="0" err="1" smtClean="0">
                <a:latin typeface="Times New Roman" pitchFamily="18" charset="0"/>
                <a:cs typeface="Times New Roman" pitchFamily="18" charset="0"/>
              </a:rPr>
              <a:t>Việc</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quân</a:t>
            </a:r>
            <a:r>
              <a:rPr lang="en-US" b="1" dirty="0" smtClean="0">
                <a:latin typeface="Times New Roman" pitchFamily="18" charset="0"/>
                <a:cs typeface="Times New Roman" pitchFamily="18" charset="0"/>
              </a:rPr>
              <a:t>……………………….</a:t>
            </a:r>
          </a:p>
          <a:p>
            <a:pPr marL="0" indent="0" algn="ctr">
              <a:buNone/>
            </a:pPr>
            <a:r>
              <a:rPr lang="en-US" b="1" dirty="0" err="1" smtClean="0">
                <a:latin typeface="Times New Roman" pitchFamily="18" charset="0"/>
                <a:cs typeface="Times New Roman" pitchFamily="18" charset="0"/>
              </a:rPr>
              <a:t>Xách</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bương</a:t>
            </a:r>
            <a:r>
              <a:rPr lang="en-US" b="1" dirty="0" smtClean="0">
                <a:latin typeface="Times New Roman" pitchFamily="18" charset="0"/>
                <a:cs typeface="Times New Roman" pitchFamily="18" charset="0"/>
              </a:rPr>
              <a:t>……………………………………</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3690018819"/>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229600" cy="1676400"/>
          </a:xfrm>
        </p:spPr>
        <p:txBody>
          <a:bodyPr>
            <a:noAutofit/>
          </a:bodyPr>
          <a:lstStyle/>
          <a:p>
            <a:pPr>
              <a:buFont typeface="Wingdings" pitchFamily="2" charset="2"/>
              <a:buChar char="Ø"/>
            </a:pP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Hai</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bài</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thơ</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giúp</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em</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hiểu</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điều</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gì</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về</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tính</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cách</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của</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Bác</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Hồ</a:t>
            </a:r>
            <a:r>
              <a:rPr lang="en-US" sz="4400" dirty="0" smtClean="0">
                <a:latin typeface="Times New Roman" pitchFamily="18" charset="0"/>
                <a:cs typeface="Times New Roman" pitchFamily="18" charset="0"/>
              </a:rPr>
              <a:t>?</a:t>
            </a:r>
          </a:p>
        </p:txBody>
      </p:sp>
      <p:sp>
        <p:nvSpPr>
          <p:cNvPr id="2" name="Rectangle 1"/>
          <p:cNvSpPr/>
          <p:nvPr/>
        </p:nvSpPr>
        <p:spPr>
          <a:xfrm>
            <a:off x="0" y="2209800"/>
            <a:ext cx="9144000" cy="2585323"/>
          </a:xfrm>
          <a:prstGeom prst="rect">
            <a:avLst/>
          </a:prstGeom>
        </p:spPr>
        <p:txBody>
          <a:bodyPr wrap="square">
            <a:spAutoFit/>
          </a:bodyPr>
          <a:lstStyle/>
          <a:p>
            <a:r>
              <a:rPr lang="en-US" sz="5400" b="1" dirty="0" err="1">
                <a:solidFill>
                  <a:srgbClr val="0000FF"/>
                </a:solidFill>
                <a:latin typeface="Times New Roman" pitchFamily="18" charset="0"/>
                <a:cs typeface="Times New Roman" pitchFamily="18" charset="0"/>
              </a:rPr>
              <a:t>Bác</a:t>
            </a:r>
            <a:r>
              <a:rPr lang="en-US" sz="5400" b="1" dirty="0">
                <a:solidFill>
                  <a:srgbClr val="0000FF"/>
                </a:solidFill>
                <a:latin typeface="Times New Roman" pitchFamily="18" charset="0"/>
                <a:cs typeface="Times New Roman" pitchFamily="18" charset="0"/>
              </a:rPr>
              <a:t> </a:t>
            </a:r>
            <a:r>
              <a:rPr lang="en-US" sz="5400" b="1" dirty="0" err="1">
                <a:solidFill>
                  <a:srgbClr val="0000FF"/>
                </a:solidFill>
                <a:latin typeface="Times New Roman" pitchFamily="18" charset="0"/>
                <a:cs typeface="Times New Roman" pitchFamily="18" charset="0"/>
              </a:rPr>
              <a:t>luôn</a:t>
            </a:r>
            <a:r>
              <a:rPr lang="en-US" sz="5400" b="1" dirty="0">
                <a:solidFill>
                  <a:srgbClr val="0000FF"/>
                </a:solidFill>
                <a:latin typeface="Times New Roman" pitchFamily="18" charset="0"/>
                <a:cs typeface="Times New Roman" pitchFamily="18" charset="0"/>
              </a:rPr>
              <a:t> </a:t>
            </a:r>
            <a:r>
              <a:rPr lang="en-US" sz="5400" b="1" dirty="0" err="1">
                <a:solidFill>
                  <a:srgbClr val="0000FF"/>
                </a:solidFill>
                <a:latin typeface="Times New Roman" pitchFamily="18" charset="0"/>
                <a:cs typeface="Times New Roman" pitchFamily="18" charset="0"/>
              </a:rPr>
              <a:t>lạc</a:t>
            </a:r>
            <a:r>
              <a:rPr lang="en-US" sz="5400" b="1" dirty="0">
                <a:solidFill>
                  <a:srgbClr val="0000FF"/>
                </a:solidFill>
                <a:latin typeface="Times New Roman" pitchFamily="18" charset="0"/>
                <a:cs typeface="Times New Roman" pitchFamily="18" charset="0"/>
              </a:rPr>
              <a:t> </a:t>
            </a:r>
            <a:r>
              <a:rPr lang="en-US" sz="5400" b="1" dirty="0" err="1">
                <a:solidFill>
                  <a:srgbClr val="0000FF"/>
                </a:solidFill>
                <a:latin typeface="Times New Roman" pitchFamily="18" charset="0"/>
                <a:cs typeface="Times New Roman" pitchFamily="18" charset="0"/>
              </a:rPr>
              <a:t>quan</a:t>
            </a:r>
            <a:r>
              <a:rPr lang="en-US" sz="5400" b="1" dirty="0">
                <a:solidFill>
                  <a:srgbClr val="0000FF"/>
                </a:solidFill>
                <a:latin typeface="Times New Roman" pitchFamily="18" charset="0"/>
                <a:cs typeface="Times New Roman" pitchFamily="18" charset="0"/>
              </a:rPr>
              <a:t>, </a:t>
            </a:r>
            <a:r>
              <a:rPr lang="en-US" sz="5400" b="1" dirty="0" err="1">
                <a:solidFill>
                  <a:srgbClr val="0000FF"/>
                </a:solidFill>
                <a:latin typeface="Times New Roman" pitchFamily="18" charset="0"/>
                <a:cs typeface="Times New Roman" pitchFamily="18" charset="0"/>
              </a:rPr>
              <a:t>yêu</a:t>
            </a:r>
            <a:r>
              <a:rPr lang="en-US" sz="5400" b="1" dirty="0">
                <a:solidFill>
                  <a:srgbClr val="0000FF"/>
                </a:solidFill>
                <a:latin typeface="Times New Roman" pitchFamily="18" charset="0"/>
                <a:cs typeface="Times New Roman" pitchFamily="18" charset="0"/>
              </a:rPr>
              <a:t> </a:t>
            </a:r>
            <a:r>
              <a:rPr lang="en-US" sz="5400" b="1" dirty="0" err="1">
                <a:solidFill>
                  <a:srgbClr val="0000FF"/>
                </a:solidFill>
                <a:latin typeface="Times New Roman" pitchFamily="18" charset="0"/>
                <a:cs typeface="Times New Roman" pitchFamily="18" charset="0"/>
              </a:rPr>
              <a:t>đời</a:t>
            </a:r>
            <a:r>
              <a:rPr lang="en-US" sz="5400" b="1" dirty="0">
                <a:solidFill>
                  <a:srgbClr val="0000FF"/>
                </a:solidFill>
                <a:latin typeface="Times New Roman" pitchFamily="18" charset="0"/>
                <a:cs typeface="Times New Roman" pitchFamily="18" charset="0"/>
              </a:rPr>
              <a:t>, </a:t>
            </a:r>
            <a:r>
              <a:rPr lang="en-US" sz="5400" b="1" dirty="0" err="1">
                <a:solidFill>
                  <a:srgbClr val="0000FF"/>
                </a:solidFill>
                <a:latin typeface="Times New Roman" pitchFamily="18" charset="0"/>
                <a:cs typeface="Times New Roman" pitchFamily="18" charset="0"/>
              </a:rPr>
              <a:t>cả</a:t>
            </a:r>
            <a:r>
              <a:rPr lang="en-US" sz="5400" b="1" dirty="0">
                <a:solidFill>
                  <a:srgbClr val="0000FF"/>
                </a:solidFill>
                <a:latin typeface="Times New Roman" pitchFamily="18" charset="0"/>
                <a:cs typeface="Times New Roman" pitchFamily="18" charset="0"/>
              </a:rPr>
              <a:t> </a:t>
            </a:r>
            <a:r>
              <a:rPr lang="en-US" sz="5400" b="1" dirty="0" err="1">
                <a:solidFill>
                  <a:srgbClr val="0000FF"/>
                </a:solidFill>
                <a:latin typeface="Times New Roman" pitchFamily="18" charset="0"/>
                <a:cs typeface="Times New Roman" pitchFamily="18" charset="0"/>
              </a:rPr>
              <a:t>trong</a:t>
            </a:r>
            <a:r>
              <a:rPr lang="en-US" sz="5400" b="1" dirty="0">
                <a:solidFill>
                  <a:srgbClr val="0000FF"/>
                </a:solidFill>
                <a:latin typeface="Times New Roman" pitchFamily="18" charset="0"/>
                <a:cs typeface="Times New Roman" pitchFamily="18" charset="0"/>
              </a:rPr>
              <a:t> </a:t>
            </a:r>
            <a:r>
              <a:rPr lang="en-US" sz="5400" b="1" dirty="0" err="1">
                <a:solidFill>
                  <a:srgbClr val="0000FF"/>
                </a:solidFill>
                <a:latin typeface="Times New Roman" pitchFamily="18" charset="0"/>
                <a:cs typeface="Times New Roman" pitchFamily="18" charset="0"/>
              </a:rPr>
              <a:t>hoàn</a:t>
            </a:r>
            <a:r>
              <a:rPr lang="en-US" sz="5400" b="1" dirty="0">
                <a:solidFill>
                  <a:srgbClr val="0000FF"/>
                </a:solidFill>
                <a:latin typeface="Times New Roman" pitchFamily="18" charset="0"/>
                <a:cs typeface="Times New Roman" pitchFamily="18" charset="0"/>
              </a:rPr>
              <a:t> </a:t>
            </a:r>
            <a:r>
              <a:rPr lang="en-US" sz="5400" b="1" dirty="0" err="1">
                <a:solidFill>
                  <a:srgbClr val="0000FF"/>
                </a:solidFill>
                <a:latin typeface="Times New Roman" pitchFamily="18" charset="0"/>
                <a:cs typeface="Times New Roman" pitchFamily="18" charset="0"/>
              </a:rPr>
              <a:t>cảnh</a:t>
            </a:r>
            <a:r>
              <a:rPr lang="en-US" sz="5400" b="1" dirty="0">
                <a:solidFill>
                  <a:srgbClr val="0000FF"/>
                </a:solidFill>
                <a:latin typeface="Times New Roman" pitchFamily="18" charset="0"/>
                <a:cs typeface="Times New Roman" pitchFamily="18" charset="0"/>
              </a:rPr>
              <a:t> </a:t>
            </a:r>
            <a:r>
              <a:rPr lang="en-US" sz="5400" b="1" dirty="0" err="1">
                <a:solidFill>
                  <a:srgbClr val="0000FF"/>
                </a:solidFill>
                <a:latin typeface="Times New Roman" pitchFamily="18" charset="0"/>
                <a:cs typeface="Times New Roman" pitchFamily="18" charset="0"/>
              </a:rPr>
              <a:t>tù</a:t>
            </a:r>
            <a:r>
              <a:rPr lang="en-US" sz="5400" b="1" dirty="0">
                <a:solidFill>
                  <a:srgbClr val="0000FF"/>
                </a:solidFill>
                <a:latin typeface="Times New Roman" pitchFamily="18" charset="0"/>
                <a:cs typeface="Times New Roman" pitchFamily="18" charset="0"/>
              </a:rPr>
              <a:t> </a:t>
            </a:r>
            <a:r>
              <a:rPr lang="en-US" sz="5400" b="1" dirty="0" err="1">
                <a:solidFill>
                  <a:srgbClr val="0000FF"/>
                </a:solidFill>
                <a:latin typeface="Times New Roman" pitchFamily="18" charset="0"/>
                <a:cs typeface="Times New Roman" pitchFamily="18" charset="0"/>
              </a:rPr>
              <a:t>đày</a:t>
            </a:r>
            <a:r>
              <a:rPr lang="en-US" sz="5400" b="1" dirty="0">
                <a:solidFill>
                  <a:srgbClr val="0000FF"/>
                </a:solidFill>
                <a:latin typeface="Times New Roman" pitchFamily="18" charset="0"/>
                <a:cs typeface="Times New Roman" pitchFamily="18" charset="0"/>
              </a:rPr>
              <a:t> hay </a:t>
            </a:r>
            <a:r>
              <a:rPr lang="en-US" sz="5400" b="1" dirty="0" err="1">
                <a:solidFill>
                  <a:srgbClr val="0000FF"/>
                </a:solidFill>
                <a:latin typeface="Times New Roman" pitchFamily="18" charset="0"/>
                <a:cs typeface="Times New Roman" pitchFamily="18" charset="0"/>
              </a:rPr>
              <a:t>kháng</a:t>
            </a:r>
            <a:r>
              <a:rPr lang="en-US" sz="5400" b="1" dirty="0">
                <a:solidFill>
                  <a:srgbClr val="0000FF"/>
                </a:solidFill>
                <a:latin typeface="Times New Roman" pitchFamily="18" charset="0"/>
                <a:cs typeface="Times New Roman" pitchFamily="18" charset="0"/>
              </a:rPr>
              <a:t> </a:t>
            </a:r>
            <a:r>
              <a:rPr lang="en-US" sz="5400" b="1" dirty="0" err="1">
                <a:solidFill>
                  <a:srgbClr val="0000FF"/>
                </a:solidFill>
                <a:latin typeface="Times New Roman" pitchFamily="18" charset="0"/>
                <a:cs typeface="Times New Roman" pitchFamily="18" charset="0"/>
              </a:rPr>
              <a:t>chiến</a:t>
            </a:r>
            <a:r>
              <a:rPr lang="en-US" sz="5400" b="1" dirty="0">
                <a:solidFill>
                  <a:srgbClr val="0000FF"/>
                </a:solidFill>
                <a:latin typeface="Times New Roman" pitchFamily="18" charset="0"/>
                <a:cs typeface="Times New Roman" pitchFamily="18" charset="0"/>
              </a:rPr>
              <a:t> </a:t>
            </a:r>
            <a:r>
              <a:rPr lang="en-US" sz="5400" b="1" dirty="0" err="1">
                <a:solidFill>
                  <a:srgbClr val="0000FF"/>
                </a:solidFill>
                <a:latin typeface="Times New Roman" pitchFamily="18" charset="0"/>
                <a:cs typeface="Times New Roman" pitchFamily="18" charset="0"/>
              </a:rPr>
              <a:t>gian</a:t>
            </a:r>
            <a:r>
              <a:rPr lang="en-US" sz="5400" b="1" dirty="0">
                <a:solidFill>
                  <a:srgbClr val="0000FF"/>
                </a:solidFill>
                <a:latin typeface="Times New Roman" pitchFamily="18" charset="0"/>
                <a:cs typeface="Times New Roman" pitchFamily="18" charset="0"/>
              </a:rPr>
              <a:t> </a:t>
            </a:r>
            <a:r>
              <a:rPr lang="en-US" sz="5400" b="1" dirty="0" err="1">
                <a:solidFill>
                  <a:srgbClr val="0000FF"/>
                </a:solidFill>
                <a:latin typeface="Times New Roman" pitchFamily="18" charset="0"/>
                <a:cs typeface="Times New Roman" pitchFamily="18" charset="0"/>
              </a:rPr>
              <a:t>khổ</a:t>
            </a:r>
            <a:r>
              <a:rPr lang="en-US" sz="5400" b="1" dirty="0">
                <a:solidFill>
                  <a:srgbClr val="0000FF"/>
                </a:solidFill>
                <a:latin typeface="Times New Roman" pitchFamily="18" charset="0"/>
                <a:cs typeface="Times New Roman" pitchFamily="18" charset="0"/>
              </a:rPr>
              <a:t>.</a:t>
            </a:r>
          </a:p>
        </p:txBody>
      </p:sp>
    </p:spTree>
    <p:extLst>
      <p:ext uri="{BB962C8B-B14F-4D97-AF65-F5344CB8AC3E}">
        <p14:creationId xmlns:p14="http://schemas.microsoft.com/office/powerpoint/2010/main" val="298040310"/>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endParaRPr lang="en-US"/>
          </a:p>
        </p:txBody>
      </p:sp>
      <p:sp>
        <p:nvSpPr>
          <p:cNvPr id="4" name="Rectangle 3"/>
          <p:cNvSpPr/>
          <p:nvPr/>
        </p:nvSpPr>
        <p:spPr>
          <a:xfrm>
            <a:off x="2400347" y="2967335"/>
            <a:ext cx="5038880" cy="1754326"/>
          </a:xfrm>
          <a:prstGeom prst="rect">
            <a:avLst/>
          </a:prstGeom>
          <a:noFill/>
        </p:spPr>
        <p:txBody>
          <a:bodyPr wrap="none" lIns="91440" tIns="45720" rIns="91440" bIns="45720">
            <a:spAutoFit/>
          </a:bodyPr>
          <a:lstStyle/>
          <a:p>
            <a:pPr algn="ct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NGẮM TRĂNG</a:t>
            </a:r>
          </a:p>
          <a:p>
            <a:pPr algn="ct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KHÔNG ĐỀ</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1758279386"/>
      </p:ext>
    </p:extLst>
  </p:cSld>
  <p:clrMapOvr>
    <a:masterClrMapping/>
  </p:clrMapOvr>
  <p:transition spd="slow">
    <p:comb/>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229600" cy="1143000"/>
          </a:xfrm>
        </p:spPr>
        <p:txBody>
          <a:bodyPr/>
          <a:lstStyle/>
          <a:p>
            <a:r>
              <a:rPr lang="en-US" smtClean="0">
                <a:solidFill>
                  <a:srgbClr val="FF0000"/>
                </a:solidFill>
                <a:latin typeface="Times New Roman" pitchFamily="18" charset="0"/>
                <a:cs typeface="Times New Roman" pitchFamily="18" charset="0"/>
              </a:rPr>
              <a:t>Nội dung</a:t>
            </a:r>
            <a:endParaRPr lang="vi-VN">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143000"/>
            <a:ext cx="9144000" cy="4525963"/>
          </a:xfrm>
        </p:spPr>
        <p:txBody>
          <a:bodyPr>
            <a:noAutofit/>
          </a:bodyPr>
          <a:lstStyle/>
          <a:p>
            <a:pPr marL="0" indent="0">
              <a:buNone/>
            </a:pPr>
            <a:r>
              <a:rPr lang="en-US" sz="4000" b="1" smtClean="0">
                <a:latin typeface="Times New Roman" pitchFamily="18" charset="0"/>
                <a:cs typeface="Times New Roman" pitchFamily="18" charset="0"/>
              </a:rPr>
              <a:t>Nói lên tinh thần lạc quan, yêu đời, yêu cuộc sống, bất chấp mọi hoàn cảnh khó khăn của Bác ( ở trong tù hay ở chiến khu, thời kì kháng chiến chống Pháp gian khổ). Từ đó khâm phục, kính trọng và học tập Bác ở tinh thần lạc quan, yêu đời, không nản chí trước khó khăn.</a:t>
            </a:r>
            <a:endParaRPr lang="vi-VN" sz="4000" b="1">
              <a:latin typeface="Times New Roman" pitchFamily="18" charset="0"/>
              <a:cs typeface="Times New Roman" pitchFamily="18" charset="0"/>
            </a:endParaRPr>
          </a:p>
        </p:txBody>
      </p:sp>
    </p:spTree>
    <p:extLst>
      <p:ext uri="{BB962C8B-B14F-4D97-AF65-F5344CB8AC3E}">
        <p14:creationId xmlns:p14="http://schemas.microsoft.com/office/powerpoint/2010/main" val="2262482485"/>
      </p:ext>
    </p:extLst>
  </p:cSld>
  <p:clrMapOvr>
    <a:masterClrMapping/>
  </p:clrMapOvr>
  <p:transition spd="slow">
    <p:comb/>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Rectangle 3"/>
          <p:cNvSpPr/>
          <p:nvPr/>
        </p:nvSpPr>
        <p:spPr>
          <a:xfrm>
            <a:off x="636083" y="2967335"/>
            <a:ext cx="7898317" cy="1754326"/>
          </a:xfrm>
          <a:prstGeom prst="rect">
            <a:avLst/>
          </a:prstGeom>
          <a:noFill/>
        </p:spPr>
        <p:txBody>
          <a:bodyPr wrap="none" lIns="91440" tIns="45720" rIns="91440" bIns="45720">
            <a:prstTxWarp prst="textArchUp">
              <a:avLst/>
            </a:prstTxWarp>
            <a:spAutoFit/>
          </a:bodyPr>
          <a:lstStyle/>
          <a:p>
            <a:pPr algn="ctr"/>
            <a:r>
              <a:rPr lang="en-US" sz="5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Chúc</a:t>
            </a: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sz="5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các</a:t>
            </a: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sz="5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em</a:t>
            </a: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sz="5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chăm</a:t>
            </a: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sz="5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ngoan</a:t>
            </a: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a:t>
            </a:r>
          </a:p>
          <a:p>
            <a:pPr algn="ctr"/>
            <a:r>
              <a:rPr lang="en-US" sz="54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học</a:t>
            </a: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sz="54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giỏi</a:t>
            </a: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Tree>
  </p:cSld>
  <p:clrMapOvr>
    <a:masterClrMapping/>
  </p:clrMapOvr>
  <p:transition spd="slow">
    <p:comb/>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APDOC4_0013"/>
          <p:cNvPicPr>
            <a:picLocks noChangeAspect="1" noChangeArrowheads="1"/>
          </p:cNvPicPr>
          <p:nvPr/>
        </p:nvPicPr>
        <p:blipFill>
          <a:blip r:embed="rId2">
            <a:lum bright="6000" contrast="18000"/>
            <a:extLst>
              <a:ext uri="{28A0092B-C50C-407E-A947-70E740481C1C}">
                <a14:useLocalDpi xmlns:a14="http://schemas.microsoft.com/office/drawing/2010/main" val="0"/>
              </a:ext>
            </a:extLst>
          </a:blip>
          <a:srcRect/>
          <a:stretch>
            <a:fillRect/>
          </a:stretch>
        </p:blipFill>
        <p:spPr>
          <a:xfrm>
            <a:off x="-15240" y="914400"/>
            <a:ext cx="4343400" cy="5334000"/>
          </a:xfrm>
          <a:prstGeom prst="rect">
            <a:avLst/>
          </a:prstGeom>
          <a:gradFill rotWithShape="1">
            <a:gsLst>
              <a:gs pos="0">
                <a:srgbClr val="FFFFFF"/>
              </a:gs>
              <a:gs pos="100000">
                <a:schemeClr val="accent1">
                  <a:alpha val="48000"/>
                </a:schemeClr>
              </a:gs>
            </a:gsLst>
            <a:lin ang="2700000" scaled="1"/>
          </a:gradFill>
        </p:spPr>
      </p:pic>
      <p:sp>
        <p:nvSpPr>
          <p:cNvPr id="2" name="Rectangle 1"/>
          <p:cNvSpPr/>
          <p:nvPr/>
        </p:nvSpPr>
        <p:spPr>
          <a:xfrm>
            <a:off x="1914850" y="60960"/>
            <a:ext cx="6408806" cy="646331"/>
          </a:xfrm>
          <a:prstGeom prst="rect">
            <a:avLst/>
          </a:prstGeom>
        </p:spPr>
        <p:txBody>
          <a:bodyPr wrap="none">
            <a:spAutoFit/>
          </a:bodyPr>
          <a:lstStyle/>
          <a:p>
            <a:r>
              <a:rPr lang="en-US" sz="3600" b="1" smtClean="0">
                <a:solidFill>
                  <a:srgbClr val="0000FF"/>
                </a:solidFill>
                <a:latin typeface="Times New Roman" pitchFamily="18" charset="0"/>
                <a:cs typeface="Times New Roman" pitchFamily="18" charset="0"/>
              </a:rPr>
              <a:t>NGẮM TRĂNG – KHÔNG ĐỀ</a:t>
            </a:r>
            <a:endParaRPr lang="en-US" sz="3600" b="1" dirty="0">
              <a:solidFill>
                <a:srgbClr val="0000FF"/>
              </a:solidFill>
              <a:latin typeface="Times New Roman" pitchFamily="18" charset="0"/>
              <a:cs typeface="Times New Roman" pitchFamily="18" charset="0"/>
            </a:endParaRPr>
          </a:p>
        </p:txBody>
      </p:sp>
      <p:sp>
        <p:nvSpPr>
          <p:cNvPr id="3" name="Rectangle 2"/>
          <p:cNvSpPr/>
          <p:nvPr/>
        </p:nvSpPr>
        <p:spPr>
          <a:xfrm>
            <a:off x="4495800" y="969556"/>
            <a:ext cx="4572000" cy="5632311"/>
          </a:xfrm>
          <a:prstGeom prst="rect">
            <a:avLst/>
          </a:prstGeom>
        </p:spPr>
        <p:txBody>
          <a:bodyPr>
            <a:spAutoFit/>
          </a:bodyPr>
          <a:lstStyle/>
          <a:p>
            <a:pPr algn="just"/>
            <a:r>
              <a:rPr lang="en-US" sz="4000" b="1">
                <a:solidFill>
                  <a:srgbClr val="FF0000"/>
                </a:solidFill>
                <a:latin typeface="Times New Roman" pitchFamily="18" charset="0"/>
                <a:cs typeface="Times New Roman" pitchFamily="18" charset="0"/>
              </a:rPr>
              <a:t>Tháng 8 năm 1942, trên đường sang Trung Quốc, Bác Hồ bị chính quyền Tưởng Giới Thạch bắt và giam giữ hơn 1 năm trời. Bài thơ trên được Bác sáng tác trong nhà lao.</a:t>
            </a:r>
            <a:endParaRPr lang="en-US" sz="4000" dirty="0">
              <a:latin typeface="Times New Roman" pitchFamily="18" charset="0"/>
              <a:cs typeface="Times New Roman" pitchFamily="18" charset="0"/>
            </a:endParaRPr>
          </a:p>
        </p:txBody>
      </p:sp>
    </p:spTree>
    <p:extLst>
      <p:ext uri="{BB962C8B-B14F-4D97-AF65-F5344CB8AC3E}">
        <p14:creationId xmlns:p14="http://schemas.microsoft.com/office/powerpoint/2010/main" val="1714464746"/>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990600"/>
            <a:ext cx="8915400" cy="3962400"/>
          </a:xfrm>
        </p:spPr>
        <p:txBody>
          <a:bodyPr>
            <a:noAutofit/>
          </a:bodyPr>
          <a:lstStyle/>
          <a:p>
            <a:pPr algn="l"/>
            <a:r>
              <a:rPr lang="en-US" sz="4000" b="1" dirty="0" smtClean="0">
                <a:latin typeface="Times New Roman" pitchFamily="18" charset="0"/>
                <a:cs typeface="Times New Roman" pitchFamily="18" charset="0"/>
              </a:rPr>
              <a:t>                    </a:t>
            </a:r>
            <a:r>
              <a:rPr lang="en-US" sz="4000" b="1" err="1" smtClean="0">
                <a:solidFill>
                  <a:srgbClr val="FF0000"/>
                </a:solidFill>
                <a:latin typeface="Times New Roman" pitchFamily="18" charset="0"/>
                <a:cs typeface="Times New Roman" pitchFamily="18" charset="0"/>
              </a:rPr>
              <a:t>Ngắm</a:t>
            </a:r>
            <a:r>
              <a:rPr lang="en-US" sz="4000" b="1" smtClean="0">
                <a:solidFill>
                  <a:srgbClr val="FF0000"/>
                </a:solidFill>
                <a:latin typeface="Times New Roman" pitchFamily="18" charset="0"/>
                <a:cs typeface="Times New Roman" pitchFamily="18" charset="0"/>
              </a:rPr>
              <a:t> </a:t>
            </a:r>
            <a:r>
              <a:rPr lang="en-US" sz="4000" b="1" smtClean="0">
                <a:solidFill>
                  <a:srgbClr val="FF0000"/>
                </a:solidFill>
                <a:latin typeface="Times New Roman" pitchFamily="18" charset="0"/>
                <a:cs typeface="Times New Roman" pitchFamily="18" charset="0"/>
              </a:rPr>
              <a:t>trăng </a:t>
            </a:r>
            <a:br>
              <a:rPr lang="en-US" sz="4000" b="1" smtClean="0">
                <a:solidFill>
                  <a:srgbClr val="FF0000"/>
                </a:solidFill>
                <a:latin typeface="Times New Roman" pitchFamily="18" charset="0"/>
                <a:cs typeface="Times New Roman" pitchFamily="18" charset="0"/>
              </a:rPr>
            </a:br>
            <a:r>
              <a:rPr lang="en-US" sz="4000" b="1" smtClean="0">
                <a:latin typeface="Times New Roman" pitchFamily="18" charset="0"/>
                <a:cs typeface="Times New Roman" pitchFamily="18" charset="0"/>
              </a:rPr>
              <a:t>Trong </a:t>
            </a:r>
            <a:r>
              <a:rPr lang="en-US" sz="4000" b="1" dirty="0" err="1" smtClean="0">
                <a:latin typeface="Times New Roman" pitchFamily="18" charset="0"/>
                <a:cs typeface="Times New Roman" pitchFamily="18" charset="0"/>
              </a:rPr>
              <a:t>tù</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không</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rượu</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cũng</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không</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hoa</a:t>
            </a:r>
            <a:r>
              <a:rPr lang="en-US" sz="4000" b="1" dirty="0">
                <a:latin typeface="Times New Roman" pitchFamily="18" charset="0"/>
                <a:cs typeface="Times New Roman" pitchFamily="18" charset="0"/>
              </a:rPr>
              <a:t> </a:t>
            </a: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4000" b="1" dirty="0" err="1" smtClean="0">
                <a:latin typeface="Times New Roman" pitchFamily="18" charset="0"/>
                <a:cs typeface="Times New Roman" pitchFamily="18" charset="0"/>
              </a:rPr>
              <a:t>Cảnh</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đẹp</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đêm</a:t>
            </a:r>
            <a:r>
              <a:rPr lang="en-US" sz="4000" b="1" dirty="0" smtClean="0">
                <a:latin typeface="Times New Roman" pitchFamily="18" charset="0"/>
                <a:cs typeface="Times New Roman" pitchFamily="18" charset="0"/>
              </a:rPr>
              <a:t> nay, </a:t>
            </a:r>
            <a:r>
              <a:rPr lang="en-US" sz="4000" b="1" dirty="0" err="1" smtClean="0">
                <a:latin typeface="Times New Roman" pitchFamily="18" charset="0"/>
                <a:cs typeface="Times New Roman" pitchFamily="18" charset="0"/>
              </a:rPr>
              <a:t>khó</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hững</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hờ</a:t>
            </a: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4000" b="1" dirty="0" err="1" smtClean="0">
                <a:latin typeface="Times New Roman" pitchFamily="18" charset="0"/>
                <a:cs typeface="Times New Roman" pitchFamily="18" charset="0"/>
              </a:rPr>
              <a:t>Người</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ngắm</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trăng</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soi</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ngoài</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cửa</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sổ</a:t>
            </a: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4000" b="1" dirty="0" err="1" smtClean="0">
                <a:latin typeface="Times New Roman" pitchFamily="18" charset="0"/>
                <a:cs typeface="Times New Roman" pitchFamily="18" charset="0"/>
              </a:rPr>
              <a:t>Trăng</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nhòm</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khe</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cửa</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ngắm</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nhà</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thơ</a:t>
            </a:r>
            <a:r>
              <a:rPr lang="en-US" sz="4000" b="1" dirty="0" smtClean="0">
                <a:latin typeface="Times New Roman" pitchFamily="18" charset="0"/>
                <a:cs typeface="Times New Roman" pitchFamily="18" charset="0"/>
              </a:rPr>
              <a:t>.</a:t>
            </a:r>
            <a:endParaRPr lang="en-US" sz="4000" b="1" dirty="0">
              <a:latin typeface="Times New Roman" pitchFamily="18" charset="0"/>
              <a:cs typeface="Times New Roman" pitchFamily="18" charset="0"/>
            </a:endParaRPr>
          </a:p>
        </p:txBody>
      </p:sp>
    </p:spTree>
    <p:extLst>
      <p:ext uri="{BB962C8B-B14F-4D97-AF65-F5344CB8AC3E}">
        <p14:creationId xmlns:p14="http://schemas.microsoft.com/office/powerpoint/2010/main" val="3474470248"/>
      </p:ext>
    </p:extLst>
  </p:cSld>
  <p:clrMapOvr>
    <a:masterClrMapping/>
  </p:clrMapOvr>
  <p:transition spd="slow">
    <p:comb/>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1143000"/>
          </a:xfrm>
        </p:spPr>
        <p:txBody>
          <a:bodyPr/>
          <a:lstStyle/>
          <a:p>
            <a:pPr algn="just"/>
            <a:r>
              <a:rPr lang="en-US" sz="4000" b="1" dirty="0" smtClean="0">
                <a:solidFill>
                  <a:srgbClr val="FF0000"/>
                </a:solidFill>
                <a:latin typeface="Times New Roman" pitchFamily="18" charset="0"/>
                <a:cs typeface="Times New Roman" pitchFamily="18" charset="0"/>
              </a:rPr>
              <a:t>TÌM HIỂU BÀI:</a:t>
            </a:r>
            <a:endParaRPr lang="en-US" sz="40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990600"/>
            <a:ext cx="9144000" cy="533400"/>
          </a:xfrm>
        </p:spPr>
        <p:txBody>
          <a:bodyPr>
            <a:noAutofit/>
          </a:bodyPr>
          <a:lstStyle/>
          <a:p>
            <a:pPr marL="0" indent="0" algn="just">
              <a:buNone/>
            </a:pPr>
            <a:r>
              <a:rPr lang="en-US" sz="4400" b="1" dirty="0" smtClean="0">
                <a:latin typeface="Times New Roman" pitchFamily="18" charset="0"/>
                <a:cs typeface="Times New Roman" pitchFamily="18" charset="0"/>
              </a:rPr>
              <a:t>1/</a:t>
            </a:r>
            <a:r>
              <a:rPr lang="en-US" sz="4400" b="1" dirty="0" err="1" smtClean="0">
                <a:latin typeface="Times New Roman" pitchFamily="18" charset="0"/>
                <a:cs typeface="Times New Roman" pitchFamily="18" charset="0"/>
              </a:rPr>
              <a:t>Bác</a:t>
            </a:r>
            <a:r>
              <a:rPr lang="en-US" sz="4400" b="1" dirty="0" smtClean="0">
                <a:latin typeface="Times New Roman" pitchFamily="18" charset="0"/>
                <a:cs typeface="Times New Roman" pitchFamily="18" charset="0"/>
              </a:rPr>
              <a:t> </a:t>
            </a:r>
            <a:r>
              <a:rPr lang="en-US" sz="4400" b="1" dirty="0" err="1" smtClean="0">
                <a:latin typeface="Times New Roman" pitchFamily="18" charset="0"/>
                <a:cs typeface="Times New Roman" pitchFamily="18" charset="0"/>
              </a:rPr>
              <a:t>Hồ</a:t>
            </a:r>
            <a:r>
              <a:rPr lang="en-US" sz="4400" b="1" dirty="0" smtClean="0">
                <a:latin typeface="Times New Roman" pitchFamily="18" charset="0"/>
                <a:cs typeface="Times New Roman" pitchFamily="18" charset="0"/>
              </a:rPr>
              <a:t> </a:t>
            </a:r>
            <a:r>
              <a:rPr lang="en-US" sz="4400" b="1" dirty="0" err="1" smtClean="0">
                <a:latin typeface="Times New Roman" pitchFamily="18" charset="0"/>
                <a:cs typeface="Times New Roman" pitchFamily="18" charset="0"/>
              </a:rPr>
              <a:t>ngắm</a:t>
            </a:r>
            <a:r>
              <a:rPr lang="en-US" sz="4400" b="1" dirty="0" smtClean="0">
                <a:latin typeface="Times New Roman" pitchFamily="18" charset="0"/>
                <a:cs typeface="Times New Roman" pitchFamily="18" charset="0"/>
              </a:rPr>
              <a:t> </a:t>
            </a:r>
            <a:r>
              <a:rPr lang="en-US" sz="4400" b="1" dirty="0" err="1" smtClean="0">
                <a:latin typeface="Times New Roman" pitchFamily="18" charset="0"/>
                <a:cs typeface="Times New Roman" pitchFamily="18" charset="0"/>
              </a:rPr>
              <a:t>trăng</a:t>
            </a:r>
            <a:r>
              <a:rPr lang="en-US" sz="4400" b="1" dirty="0" smtClean="0">
                <a:latin typeface="Times New Roman" pitchFamily="18" charset="0"/>
                <a:cs typeface="Times New Roman" pitchFamily="18" charset="0"/>
              </a:rPr>
              <a:t> </a:t>
            </a:r>
            <a:r>
              <a:rPr lang="en-US" sz="4400" b="1" dirty="0" err="1" smtClean="0">
                <a:latin typeface="Times New Roman" pitchFamily="18" charset="0"/>
                <a:cs typeface="Times New Roman" pitchFamily="18" charset="0"/>
              </a:rPr>
              <a:t>trong</a:t>
            </a:r>
            <a:r>
              <a:rPr lang="en-US" sz="4400" b="1" dirty="0" smtClean="0">
                <a:latin typeface="Times New Roman" pitchFamily="18" charset="0"/>
                <a:cs typeface="Times New Roman" pitchFamily="18" charset="0"/>
              </a:rPr>
              <a:t> </a:t>
            </a:r>
            <a:r>
              <a:rPr lang="en-US" sz="4400" b="1" dirty="0" err="1" smtClean="0">
                <a:latin typeface="Times New Roman" pitchFamily="18" charset="0"/>
                <a:cs typeface="Times New Roman" pitchFamily="18" charset="0"/>
              </a:rPr>
              <a:t>hoàn</a:t>
            </a:r>
            <a:r>
              <a:rPr lang="en-US" sz="4400" b="1" dirty="0" smtClean="0">
                <a:latin typeface="Times New Roman" pitchFamily="18" charset="0"/>
                <a:cs typeface="Times New Roman" pitchFamily="18" charset="0"/>
              </a:rPr>
              <a:t> </a:t>
            </a:r>
            <a:r>
              <a:rPr lang="en-US" sz="4400" b="1" dirty="0" err="1" smtClean="0">
                <a:latin typeface="Times New Roman" pitchFamily="18" charset="0"/>
                <a:cs typeface="Times New Roman" pitchFamily="18" charset="0"/>
              </a:rPr>
              <a:t>cảnh</a:t>
            </a:r>
            <a:r>
              <a:rPr lang="en-US" sz="4400" b="1" dirty="0" smtClean="0">
                <a:latin typeface="Times New Roman" pitchFamily="18" charset="0"/>
                <a:cs typeface="Times New Roman" pitchFamily="18" charset="0"/>
              </a:rPr>
              <a:t> </a:t>
            </a:r>
            <a:r>
              <a:rPr lang="en-US" sz="4400" b="1" dirty="0" err="1" smtClean="0">
                <a:latin typeface="Times New Roman" pitchFamily="18" charset="0"/>
                <a:cs typeface="Times New Roman" pitchFamily="18" charset="0"/>
              </a:rPr>
              <a:t>nào</a:t>
            </a:r>
            <a:r>
              <a:rPr lang="en-US" sz="4400" b="1" dirty="0" smtClean="0">
                <a:latin typeface="Times New Roman" pitchFamily="18" charset="0"/>
                <a:cs typeface="Times New Roman" pitchFamily="18" charset="0"/>
              </a:rPr>
              <a:t>?</a:t>
            </a:r>
          </a:p>
        </p:txBody>
      </p:sp>
      <p:sp>
        <p:nvSpPr>
          <p:cNvPr id="4" name="Rectangle 3"/>
          <p:cNvSpPr/>
          <p:nvPr/>
        </p:nvSpPr>
        <p:spPr>
          <a:xfrm>
            <a:off x="15240" y="2364165"/>
            <a:ext cx="9128760" cy="3785652"/>
          </a:xfrm>
          <a:prstGeom prst="rect">
            <a:avLst/>
          </a:prstGeom>
        </p:spPr>
        <p:txBody>
          <a:bodyPr wrap="square">
            <a:spAutoFit/>
          </a:bodyPr>
          <a:lstStyle/>
          <a:p>
            <a:pPr algn="just"/>
            <a:r>
              <a:rPr lang="en-US" sz="4800" b="1" dirty="0" err="1" smtClean="0">
                <a:solidFill>
                  <a:srgbClr val="FF0000"/>
                </a:solidFill>
                <a:latin typeface="Times New Roman" pitchFamily="18" charset="0"/>
                <a:cs typeface="Times New Roman" pitchFamily="18" charset="0"/>
              </a:rPr>
              <a:t>Bác</a:t>
            </a:r>
            <a:r>
              <a:rPr lang="en-US" sz="4800" b="1" dirty="0" smtClean="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ngắm</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trăng</a:t>
            </a:r>
            <a:r>
              <a:rPr lang="en-US" sz="4800" b="1" dirty="0">
                <a:solidFill>
                  <a:srgbClr val="FF0000"/>
                </a:solidFill>
                <a:latin typeface="Times New Roman" pitchFamily="18" charset="0"/>
                <a:cs typeface="Times New Roman" pitchFamily="18" charset="0"/>
              </a:rPr>
              <a:t> qua </a:t>
            </a:r>
            <a:r>
              <a:rPr lang="en-US" sz="4800" b="1" dirty="0" err="1">
                <a:solidFill>
                  <a:srgbClr val="FF0000"/>
                </a:solidFill>
                <a:latin typeface="Times New Roman" pitchFamily="18" charset="0"/>
                <a:cs typeface="Times New Roman" pitchFamily="18" charset="0"/>
              </a:rPr>
              <a:t>cửa</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sổ</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phòng</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giam</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trong</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nhà</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tù</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của</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chính</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quyền</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Tưởng</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Giới</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Thạch</a:t>
            </a:r>
            <a:r>
              <a:rPr lang="en-US" sz="4800" b="1" dirty="0">
                <a:solidFill>
                  <a:srgbClr val="FF0000"/>
                </a:solidFill>
                <a:latin typeface="Times New Roman" pitchFamily="18" charset="0"/>
                <a:cs typeface="Times New Roman" pitchFamily="18" charset="0"/>
              </a:rPr>
              <a:t> ở </a:t>
            </a:r>
            <a:r>
              <a:rPr lang="en-US" sz="4800" b="1" dirty="0" err="1">
                <a:solidFill>
                  <a:srgbClr val="FF0000"/>
                </a:solidFill>
                <a:latin typeface="Times New Roman" pitchFamily="18" charset="0"/>
                <a:cs typeface="Times New Roman" pitchFamily="18" charset="0"/>
              </a:rPr>
              <a:t>Trung</a:t>
            </a:r>
            <a:r>
              <a:rPr lang="en-US" sz="4800" b="1" dirty="0">
                <a:solidFill>
                  <a:srgbClr val="FF0000"/>
                </a:solidFill>
                <a:latin typeface="Times New Roman" pitchFamily="18" charset="0"/>
                <a:cs typeface="Times New Roman" pitchFamily="18" charset="0"/>
              </a:rPr>
              <a:t> </a:t>
            </a:r>
            <a:r>
              <a:rPr lang="en-US" sz="4800" b="1" err="1">
                <a:solidFill>
                  <a:srgbClr val="FF0000"/>
                </a:solidFill>
                <a:latin typeface="Times New Roman" pitchFamily="18" charset="0"/>
                <a:cs typeface="Times New Roman" pitchFamily="18" charset="0"/>
              </a:rPr>
              <a:t>Quốc</a:t>
            </a:r>
            <a:r>
              <a:rPr lang="en-US" sz="4800" b="1" smtClean="0">
                <a:solidFill>
                  <a:srgbClr val="FF0000"/>
                </a:solidFill>
                <a:latin typeface="Times New Roman" pitchFamily="18" charset="0"/>
                <a:cs typeface="Times New Roman" pitchFamily="18" charset="0"/>
              </a:rPr>
              <a:t>. Ngồi trong nhà tủ Bác ngắm trăng qua khe cửa.</a:t>
            </a:r>
            <a:endParaRPr lang="en-US" sz="4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967711300"/>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133601"/>
            <a:ext cx="9144000" cy="1219200"/>
          </a:xfrm>
        </p:spPr>
        <p:txBody>
          <a:bodyPr>
            <a:noAutofit/>
          </a:bodyPr>
          <a:lstStyle/>
          <a:p>
            <a:pPr marL="0" indent="0" algn="just">
              <a:buNone/>
            </a:pPr>
            <a:r>
              <a:rPr lang="en-US" sz="6000" b="1" dirty="0" err="1" smtClean="0">
                <a:solidFill>
                  <a:srgbClr val="FF0000"/>
                </a:solidFill>
                <a:latin typeface="Times New Roman" pitchFamily="18" charset="0"/>
                <a:ea typeface="Arial Unicode MS" pitchFamily="34" charset="-128"/>
                <a:cs typeface="Times New Roman" pitchFamily="18" charset="0"/>
              </a:rPr>
              <a:t>Hình</a:t>
            </a:r>
            <a:r>
              <a:rPr lang="en-US" sz="6000" b="1" dirty="0" smtClean="0">
                <a:solidFill>
                  <a:srgbClr val="FF0000"/>
                </a:solidFill>
                <a:latin typeface="Times New Roman" pitchFamily="18" charset="0"/>
                <a:ea typeface="Arial Unicode MS" pitchFamily="34" charset="-128"/>
                <a:cs typeface="Times New Roman" pitchFamily="18" charset="0"/>
              </a:rPr>
              <a:t> </a:t>
            </a:r>
            <a:r>
              <a:rPr lang="en-US" sz="6000" b="1" dirty="0" err="1" smtClean="0">
                <a:solidFill>
                  <a:srgbClr val="FF0000"/>
                </a:solidFill>
                <a:latin typeface="Times New Roman" pitchFamily="18" charset="0"/>
                <a:ea typeface="Arial Unicode MS" pitchFamily="34" charset="-128"/>
                <a:cs typeface="Times New Roman" pitchFamily="18" charset="0"/>
              </a:rPr>
              <a:t>ảnh</a:t>
            </a:r>
            <a:r>
              <a:rPr lang="en-US" sz="6000" b="1" dirty="0" smtClean="0">
                <a:solidFill>
                  <a:srgbClr val="FF0000"/>
                </a:solidFill>
                <a:latin typeface="Times New Roman" pitchFamily="18" charset="0"/>
                <a:ea typeface="Arial Unicode MS" pitchFamily="34" charset="-128"/>
                <a:cs typeface="Times New Roman" pitchFamily="18" charset="0"/>
              </a:rPr>
              <a:t> </a:t>
            </a:r>
            <a:r>
              <a:rPr lang="en-US" sz="6000" b="1" dirty="0" err="1" smtClean="0">
                <a:solidFill>
                  <a:srgbClr val="FF0000"/>
                </a:solidFill>
                <a:latin typeface="Times New Roman" pitchFamily="18" charset="0"/>
                <a:ea typeface="Arial Unicode MS" pitchFamily="34" charset="-128"/>
                <a:cs typeface="Times New Roman" pitchFamily="18" charset="0"/>
              </a:rPr>
              <a:t>là</a:t>
            </a:r>
            <a:r>
              <a:rPr lang="en-US" sz="6000" b="1" dirty="0" smtClean="0">
                <a:solidFill>
                  <a:srgbClr val="FF0000"/>
                </a:solidFill>
                <a:latin typeface="Times New Roman" pitchFamily="18" charset="0"/>
                <a:ea typeface="Arial Unicode MS" pitchFamily="34" charset="-128"/>
                <a:cs typeface="Times New Roman" pitchFamily="18" charset="0"/>
              </a:rPr>
              <a:t>: </a:t>
            </a:r>
            <a:r>
              <a:rPr lang="en-US" sz="6000" b="1" dirty="0" err="1" smtClean="0">
                <a:solidFill>
                  <a:srgbClr val="FF0000"/>
                </a:solidFill>
                <a:latin typeface="Times New Roman" pitchFamily="18" charset="0"/>
                <a:ea typeface="Arial Unicode MS" pitchFamily="34" charset="-128"/>
                <a:cs typeface="Times New Roman" pitchFamily="18" charset="0"/>
              </a:rPr>
              <a:t>Người</a:t>
            </a:r>
            <a:r>
              <a:rPr lang="en-US" sz="6000" b="1" dirty="0" smtClean="0">
                <a:solidFill>
                  <a:srgbClr val="FF0000"/>
                </a:solidFill>
                <a:latin typeface="Times New Roman" pitchFamily="18" charset="0"/>
                <a:ea typeface="Arial Unicode MS" pitchFamily="34" charset="-128"/>
                <a:cs typeface="Times New Roman" pitchFamily="18" charset="0"/>
              </a:rPr>
              <a:t> </a:t>
            </a:r>
            <a:r>
              <a:rPr lang="en-US" sz="6000" b="1" dirty="0" err="1" smtClean="0">
                <a:solidFill>
                  <a:srgbClr val="FF0000"/>
                </a:solidFill>
                <a:latin typeface="Times New Roman" pitchFamily="18" charset="0"/>
                <a:ea typeface="Arial Unicode MS" pitchFamily="34" charset="-128"/>
                <a:cs typeface="Times New Roman" pitchFamily="18" charset="0"/>
              </a:rPr>
              <a:t>ngắm</a:t>
            </a:r>
            <a:r>
              <a:rPr lang="en-US" sz="6000" b="1" dirty="0" smtClean="0">
                <a:solidFill>
                  <a:srgbClr val="FF0000"/>
                </a:solidFill>
                <a:latin typeface="Times New Roman" pitchFamily="18" charset="0"/>
                <a:ea typeface="Arial Unicode MS" pitchFamily="34" charset="-128"/>
                <a:cs typeface="Times New Roman" pitchFamily="18" charset="0"/>
              </a:rPr>
              <a:t> </a:t>
            </a:r>
            <a:r>
              <a:rPr lang="en-US" sz="6000" b="1" dirty="0" err="1" smtClean="0">
                <a:solidFill>
                  <a:srgbClr val="FF0000"/>
                </a:solidFill>
                <a:latin typeface="Times New Roman" pitchFamily="18" charset="0"/>
                <a:ea typeface="Arial Unicode MS" pitchFamily="34" charset="-128"/>
                <a:cs typeface="Times New Roman" pitchFamily="18" charset="0"/>
              </a:rPr>
              <a:t>trăng</a:t>
            </a:r>
            <a:r>
              <a:rPr lang="en-US" sz="6000" b="1" dirty="0" smtClean="0">
                <a:solidFill>
                  <a:srgbClr val="FF0000"/>
                </a:solidFill>
                <a:latin typeface="Times New Roman" pitchFamily="18" charset="0"/>
                <a:ea typeface="Arial Unicode MS" pitchFamily="34" charset="-128"/>
                <a:cs typeface="Times New Roman" pitchFamily="18" charset="0"/>
              </a:rPr>
              <a:t> </a:t>
            </a:r>
            <a:r>
              <a:rPr lang="en-US" sz="6000" b="1" dirty="0" err="1" smtClean="0">
                <a:solidFill>
                  <a:srgbClr val="FF0000"/>
                </a:solidFill>
                <a:latin typeface="Times New Roman" pitchFamily="18" charset="0"/>
                <a:ea typeface="Arial Unicode MS" pitchFamily="34" charset="-128"/>
                <a:cs typeface="Times New Roman" pitchFamily="18" charset="0"/>
              </a:rPr>
              <a:t>soi</a:t>
            </a:r>
            <a:r>
              <a:rPr lang="en-US" sz="6000" b="1" dirty="0" smtClean="0">
                <a:solidFill>
                  <a:srgbClr val="FF0000"/>
                </a:solidFill>
                <a:latin typeface="Times New Roman" pitchFamily="18" charset="0"/>
                <a:ea typeface="Arial Unicode MS" pitchFamily="34" charset="-128"/>
                <a:cs typeface="Times New Roman" pitchFamily="18" charset="0"/>
              </a:rPr>
              <a:t> </a:t>
            </a:r>
            <a:r>
              <a:rPr lang="en-US" sz="6000" b="1" dirty="0" err="1" smtClean="0">
                <a:solidFill>
                  <a:srgbClr val="FF0000"/>
                </a:solidFill>
                <a:latin typeface="Times New Roman" pitchFamily="18" charset="0"/>
                <a:ea typeface="Arial Unicode MS" pitchFamily="34" charset="-128"/>
                <a:cs typeface="Times New Roman" pitchFamily="18" charset="0"/>
              </a:rPr>
              <a:t>ngoài</a:t>
            </a:r>
            <a:r>
              <a:rPr lang="en-US" sz="6000" b="1" dirty="0" smtClean="0">
                <a:solidFill>
                  <a:srgbClr val="FF0000"/>
                </a:solidFill>
                <a:latin typeface="Times New Roman" pitchFamily="18" charset="0"/>
                <a:ea typeface="Arial Unicode MS" pitchFamily="34" charset="-128"/>
                <a:cs typeface="Times New Roman" pitchFamily="18" charset="0"/>
              </a:rPr>
              <a:t> </a:t>
            </a:r>
            <a:r>
              <a:rPr lang="en-US" sz="6000" b="1" dirty="0" err="1" smtClean="0">
                <a:solidFill>
                  <a:srgbClr val="FF0000"/>
                </a:solidFill>
                <a:latin typeface="Times New Roman" pitchFamily="18" charset="0"/>
                <a:ea typeface="Arial Unicode MS" pitchFamily="34" charset="-128"/>
                <a:cs typeface="Times New Roman" pitchFamily="18" charset="0"/>
              </a:rPr>
              <a:t>cửa</a:t>
            </a:r>
            <a:r>
              <a:rPr lang="en-US" sz="6000" b="1" dirty="0" smtClean="0">
                <a:solidFill>
                  <a:srgbClr val="FF0000"/>
                </a:solidFill>
                <a:latin typeface="Times New Roman" pitchFamily="18" charset="0"/>
                <a:ea typeface="Arial Unicode MS" pitchFamily="34" charset="-128"/>
                <a:cs typeface="Times New Roman" pitchFamily="18" charset="0"/>
              </a:rPr>
              <a:t> </a:t>
            </a:r>
            <a:r>
              <a:rPr lang="en-US" sz="6000" b="1" dirty="0" err="1" smtClean="0">
                <a:solidFill>
                  <a:srgbClr val="FF0000"/>
                </a:solidFill>
                <a:latin typeface="Times New Roman" pitchFamily="18" charset="0"/>
                <a:ea typeface="Arial Unicode MS" pitchFamily="34" charset="-128"/>
                <a:cs typeface="Times New Roman" pitchFamily="18" charset="0"/>
              </a:rPr>
              <a:t>sổ</a:t>
            </a:r>
            <a:r>
              <a:rPr lang="en-US" sz="6000" b="1" dirty="0" smtClean="0">
                <a:solidFill>
                  <a:srgbClr val="FF0000"/>
                </a:solidFill>
                <a:latin typeface="Times New Roman" pitchFamily="18" charset="0"/>
                <a:ea typeface="Arial Unicode MS" pitchFamily="34" charset="-128"/>
                <a:cs typeface="Times New Roman" pitchFamily="18" charset="0"/>
              </a:rPr>
              <a:t>, </a:t>
            </a:r>
            <a:r>
              <a:rPr lang="en-US" sz="6000" b="1" dirty="0" err="1" smtClean="0">
                <a:solidFill>
                  <a:srgbClr val="FF0000"/>
                </a:solidFill>
                <a:latin typeface="Times New Roman" pitchFamily="18" charset="0"/>
                <a:ea typeface="Arial Unicode MS" pitchFamily="34" charset="-128"/>
                <a:cs typeface="Times New Roman" pitchFamily="18" charset="0"/>
              </a:rPr>
              <a:t>Trăng</a:t>
            </a:r>
            <a:r>
              <a:rPr lang="en-US" sz="6000" b="1" dirty="0" smtClean="0">
                <a:solidFill>
                  <a:srgbClr val="FF0000"/>
                </a:solidFill>
                <a:latin typeface="Times New Roman" pitchFamily="18" charset="0"/>
                <a:ea typeface="Arial Unicode MS" pitchFamily="34" charset="-128"/>
                <a:cs typeface="Times New Roman" pitchFamily="18" charset="0"/>
              </a:rPr>
              <a:t> </a:t>
            </a:r>
            <a:r>
              <a:rPr lang="en-US" sz="6000" b="1" dirty="0" err="1" smtClean="0">
                <a:solidFill>
                  <a:srgbClr val="FF0000"/>
                </a:solidFill>
                <a:latin typeface="Times New Roman" pitchFamily="18" charset="0"/>
                <a:ea typeface="Arial Unicode MS" pitchFamily="34" charset="-128"/>
                <a:cs typeface="Times New Roman" pitchFamily="18" charset="0"/>
              </a:rPr>
              <a:t>nhòm</a:t>
            </a:r>
            <a:r>
              <a:rPr lang="en-US" sz="6000" b="1" dirty="0" smtClean="0">
                <a:solidFill>
                  <a:srgbClr val="FF0000"/>
                </a:solidFill>
                <a:latin typeface="Times New Roman" pitchFamily="18" charset="0"/>
                <a:ea typeface="Arial Unicode MS" pitchFamily="34" charset="-128"/>
                <a:cs typeface="Times New Roman" pitchFamily="18" charset="0"/>
              </a:rPr>
              <a:t> </a:t>
            </a:r>
            <a:r>
              <a:rPr lang="en-US" sz="6000" b="1" dirty="0" err="1" smtClean="0">
                <a:solidFill>
                  <a:srgbClr val="FF0000"/>
                </a:solidFill>
                <a:latin typeface="Times New Roman" pitchFamily="18" charset="0"/>
                <a:ea typeface="Arial Unicode MS" pitchFamily="34" charset="-128"/>
                <a:cs typeface="Times New Roman" pitchFamily="18" charset="0"/>
              </a:rPr>
              <a:t>khe</a:t>
            </a:r>
            <a:r>
              <a:rPr lang="en-US" sz="6000" b="1" dirty="0" smtClean="0">
                <a:solidFill>
                  <a:srgbClr val="FF0000"/>
                </a:solidFill>
                <a:latin typeface="Times New Roman" pitchFamily="18" charset="0"/>
                <a:ea typeface="Arial Unicode MS" pitchFamily="34" charset="-128"/>
                <a:cs typeface="Times New Roman" pitchFamily="18" charset="0"/>
              </a:rPr>
              <a:t> </a:t>
            </a:r>
            <a:r>
              <a:rPr lang="en-US" sz="6000" b="1" dirty="0" err="1" smtClean="0">
                <a:solidFill>
                  <a:srgbClr val="FF0000"/>
                </a:solidFill>
                <a:latin typeface="Times New Roman" pitchFamily="18" charset="0"/>
                <a:ea typeface="Arial Unicode MS" pitchFamily="34" charset="-128"/>
                <a:cs typeface="Times New Roman" pitchFamily="18" charset="0"/>
              </a:rPr>
              <a:t>cửa</a:t>
            </a:r>
            <a:r>
              <a:rPr lang="en-US" sz="6000" b="1" dirty="0" smtClean="0">
                <a:solidFill>
                  <a:srgbClr val="FF0000"/>
                </a:solidFill>
                <a:latin typeface="Times New Roman" pitchFamily="18" charset="0"/>
                <a:ea typeface="Arial Unicode MS" pitchFamily="34" charset="-128"/>
                <a:cs typeface="Times New Roman" pitchFamily="18" charset="0"/>
              </a:rPr>
              <a:t> </a:t>
            </a:r>
            <a:r>
              <a:rPr lang="en-US" sz="6000" b="1" dirty="0" err="1" smtClean="0">
                <a:solidFill>
                  <a:srgbClr val="FF0000"/>
                </a:solidFill>
                <a:latin typeface="Times New Roman" pitchFamily="18" charset="0"/>
                <a:ea typeface="Arial Unicode MS" pitchFamily="34" charset="-128"/>
                <a:cs typeface="Times New Roman" pitchFamily="18" charset="0"/>
              </a:rPr>
              <a:t>ngắm</a:t>
            </a:r>
            <a:r>
              <a:rPr lang="en-US" sz="6000" b="1" dirty="0" smtClean="0">
                <a:solidFill>
                  <a:srgbClr val="FF0000"/>
                </a:solidFill>
                <a:latin typeface="Times New Roman" pitchFamily="18" charset="0"/>
                <a:ea typeface="Arial Unicode MS" pitchFamily="34" charset="-128"/>
                <a:cs typeface="Times New Roman" pitchFamily="18" charset="0"/>
              </a:rPr>
              <a:t> </a:t>
            </a:r>
            <a:r>
              <a:rPr lang="en-US" sz="6000" b="1" dirty="0" err="1" smtClean="0">
                <a:solidFill>
                  <a:srgbClr val="FF0000"/>
                </a:solidFill>
                <a:latin typeface="Times New Roman" pitchFamily="18" charset="0"/>
                <a:ea typeface="Arial Unicode MS" pitchFamily="34" charset="-128"/>
                <a:cs typeface="Times New Roman" pitchFamily="18" charset="0"/>
              </a:rPr>
              <a:t>nhà</a:t>
            </a:r>
            <a:r>
              <a:rPr lang="en-US" sz="6000" b="1" dirty="0" smtClean="0">
                <a:solidFill>
                  <a:srgbClr val="FF0000"/>
                </a:solidFill>
                <a:latin typeface="Times New Roman" pitchFamily="18" charset="0"/>
                <a:ea typeface="Arial Unicode MS" pitchFamily="34" charset="-128"/>
                <a:cs typeface="Times New Roman" pitchFamily="18" charset="0"/>
              </a:rPr>
              <a:t> </a:t>
            </a:r>
            <a:r>
              <a:rPr lang="en-US" sz="6000" b="1" dirty="0" err="1" smtClean="0">
                <a:solidFill>
                  <a:srgbClr val="FF0000"/>
                </a:solidFill>
                <a:latin typeface="Times New Roman" pitchFamily="18" charset="0"/>
                <a:ea typeface="Arial Unicode MS" pitchFamily="34" charset="-128"/>
                <a:cs typeface="Times New Roman" pitchFamily="18" charset="0"/>
              </a:rPr>
              <a:t>thơ</a:t>
            </a:r>
            <a:r>
              <a:rPr lang="en-US" sz="6000" b="1" dirty="0" smtClean="0">
                <a:solidFill>
                  <a:srgbClr val="FF0000"/>
                </a:solidFill>
                <a:latin typeface="Times New Roman" pitchFamily="18" charset="0"/>
                <a:ea typeface="Arial Unicode MS" pitchFamily="34" charset="-128"/>
                <a:cs typeface="Times New Roman" pitchFamily="18" charset="0"/>
              </a:rPr>
              <a:t>.</a:t>
            </a:r>
            <a:endParaRPr lang="en-US" sz="6000" b="1" dirty="0">
              <a:solidFill>
                <a:srgbClr val="FF0000"/>
              </a:solidFill>
              <a:latin typeface="Times New Roman" pitchFamily="18" charset="0"/>
              <a:ea typeface="Arial Unicode MS" pitchFamily="34" charset="-128"/>
              <a:cs typeface="Times New Roman" pitchFamily="18" charset="0"/>
            </a:endParaRPr>
          </a:p>
        </p:txBody>
      </p:sp>
      <p:sp>
        <p:nvSpPr>
          <p:cNvPr id="5" name="Rectangle 4"/>
          <p:cNvSpPr/>
          <p:nvPr/>
        </p:nvSpPr>
        <p:spPr>
          <a:xfrm>
            <a:off x="180621" y="304800"/>
            <a:ext cx="8466667" cy="1323439"/>
          </a:xfrm>
          <a:prstGeom prst="rect">
            <a:avLst/>
          </a:prstGeom>
        </p:spPr>
        <p:txBody>
          <a:bodyPr wrap="square">
            <a:spAutoFit/>
          </a:bodyPr>
          <a:lstStyle/>
          <a:p>
            <a:pPr algn="just"/>
            <a:r>
              <a:rPr lang="en-US" sz="4000" b="1" dirty="0">
                <a:latin typeface="Times New Roman" pitchFamily="18" charset="0"/>
                <a:ea typeface="Arial Unicode MS" pitchFamily="34" charset="-128"/>
                <a:cs typeface="Times New Roman" pitchFamily="18" charset="0"/>
              </a:rPr>
              <a:t>2</a:t>
            </a:r>
            <a:r>
              <a:rPr lang="en-US" sz="4000" b="1" dirty="0" smtClean="0">
                <a:latin typeface="Times New Roman" pitchFamily="18" charset="0"/>
                <a:ea typeface="Arial Unicode MS" pitchFamily="34" charset="-128"/>
                <a:cs typeface="Times New Roman" pitchFamily="18" charset="0"/>
              </a:rPr>
              <a:t>/ </a:t>
            </a:r>
            <a:r>
              <a:rPr lang="en-US" sz="4000" b="1" dirty="0" err="1" smtClean="0">
                <a:latin typeface="Times New Roman" pitchFamily="18" charset="0"/>
                <a:ea typeface="Arial Unicode MS" pitchFamily="34" charset="-128"/>
                <a:cs typeface="Times New Roman" pitchFamily="18" charset="0"/>
              </a:rPr>
              <a:t>Hình</a:t>
            </a:r>
            <a:r>
              <a:rPr lang="en-US" sz="4000" b="1" dirty="0" smtClean="0">
                <a:latin typeface="Times New Roman" pitchFamily="18" charset="0"/>
                <a:ea typeface="Arial Unicode MS" pitchFamily="34" charset="-128"/>
                <a:cs typeface="Times New Roman" pitchFamily="18" charset="0"/>
              </a:rPr>
              <a:t> </a:t>
            </a:r>
            <a:r>
              <a:rPr lang="en-US" sz="4000" b="1" dirty="0" err="1">
                <a:latin typeface="Times New Roman" pitchFamily="18" charset="0"/>
                <a:ea typeface="Arial Unicode MS" pitchFamily="34" charset="-128"/>
                <a:cs typeface="Times New Roman" pitchFamily="18" charset="0"/>
              </a:rPr>
              <a:t>ảnh</a:t>
            </a:r>
            <a:r>
              <a:rPr lang="en-US" sz="4000" b="1" dirty="0">
                <a:latin typeface="Times New Roman" pitchFamily="18" charset="0"/>
                <a:ea typeface="Arial Unicode MS" pitchFamily="34" charset="-128"/>
                <a:cs typeface="Times New Roman" pitchFamily="18" charset="0"/>
              </a:rPr>
              <a:t> </a:t>
            </a:r>
            <a:r>
              <a:rPr lang="en-US" sz="4000" b="1" dirty="0" err="1">
                <a:latin typeface="Times New Roman" pitchFamily="18" charset="0"/>
                <a:ea typeface="Arial Unicode MS" pitchFamily="34" charset="-128"/>
                <a:cs typeface="Times New Roman" pitchFamily="18" charset="0"/>
              </a:rPr>
              <a:t>nào</a:t>
            </a:r>
            <a:r>
              <a:rPr lang="en-US" sz="4000" b="1" dirty="0">
                <a:latin typeface="Times New Roman" pitchFamily="18" charset="0"/>
                <a:ea typeface="Arial Unicode MS" pitchFamily="34" charset="-128"/>
                <a:cs typeface="Times New Roman" pitchFamily="18" charset="0"/>
              </a:rPr>
              <a:t> </a:t>
            </a:r>
            <a:r>
              <a:rPr lang="en-US" sz="4000" b="1" dirty="0" err="1">
                <a:latin typeface="Times New Roman" pitchFamily="18" charset="0"/>
                <a:ea typeface="Arial Unicode MS" pitchFamily="34" charset="-128"/>
                <a:cs typeface="Times New Roman" pitchFamily="18" charset="0"/>
              </a:rPr>
              <a:t>cho</a:t>
            </a:r>
            <a:r>
              <a:rPr lang="en-US" sz="4000" b="1" dirty="0">
                <a:latin typeface="Times New Roman" pitchFamily="18" charset="0"/>
                <a:ea typeface="Arial Unicode MS" pitchFamily="34" charset="-128"/>
                <a:cs typeface="Times New Roman" pitchFamily="18" charset="0"/>
              </a:rPr>
              <a:t> </a:t>
            </a:r>
            <a:r>
              <a:rPr lang="en-US" sz="4000" b="1" dirty="0" err="1">
                <a:latin typeface="Times New Roman" pitchFamily="18" charset="0"/>
                <a:ea typeface="Arial Unicode MS" pitchFamily="34" charset="-128"/>
                <a:cs typeface="Times New Roman" pitchFamily="18" charset="0"/>
              </a:rPr>
              <a:t>thấy</a:t>
            </a:r>
            <a:r>
              <a:rPr lang="en-US" sz="4000" b="1" dirty="0">
                <a:latin typeface="Times New Roman" pitchFamily="18" charset="0"/>
                <a:ea typeface="Arial Unicode MS" pitchFamily="34" charset="-128"/>
                <a:cs typeface="Times New Roman" pitchFamily="18" charset="0"/>
              </a:rPr>
              <a:t> </a:t>
            </a:r>
            <a:r>
              <a:rPr lang="en-US" sz="4000" b="1" dirty="0" err="1">
                <a:latin typeface="Times New Roman" pitchFamily="18" charset="0"/>
                <a:ea typeface="Arial Unicode MS" pitchFamily="34" charset="-128"/>
                <a:cs typeface="Times New Roman" pitchFamily="18" charset="0"/>
              </a:rPr>
              <a:t>tình</a:t>
            </a:r>
            <a:r>
              <a:rPr lang="en-US" sz="4000" b="1" dirty="0">
                <a:latin typeface="Times New Roman" pitchFamily="18" charset="0"/>
                <a:ea typeface="Arial Unicode MS" pitchFamily="34" charset="-128"/>
                <a:cs typeface="Times New Roman" pitchFamily="18" charset="0"/>
              </a:rPr>
              <a:t> </a:t>
            </a:r>
            <a:r>
              <a:rPr lang="en-US" sz="4000" b="1" dirty="0" err="1">
                <a:latin typeface="Times New Roman" pitchFamily="18" charset="0"/>
                <a:ea typeface="Arial Unicode MS" pitchFamily="34" charset="-128"/>
                <a:cs typeface="Times New Roman" pitchFamily="18" charset="0"/>
              </a:rPr>
              <a:t>cảm</a:t>
            </a:r>
            <a:r>
              <a:rPr lang="en-US" sz="4000" b="1" dirty="0">
                <a:latin typeface="Times New Roman" pitchFamily="18" charset="0"/>
                <a:ea typeface="Arial Unicode MS" pitchFamily="34" charset="-128"/>
                <a:cs typeface="Times New Roman" pitchFamily="18" charset="0"/>
              </a:rPr>
              <a:t> </a:t>
            </a:r>
            <a:r>
              <a:rPr lang="en-US" sz="4000" b="1" dirty="0" err="1">
                <a:latin typeface="Times New Roman" pitchFamily="18" charset="0"/>
                <a:ea typeface="Arial Unicode MS" pitchFamily="34" charset="-128"/>
                <a:cs typeface="Times New Roman" pitchFamily="18" charset="0"/>
              </a:rPr>
              <a:t>gắn</a:t>
            </a:r>
            <a:r>
              <a:rPr lang="en-US" sz="4000" b="1" dirty="0">
                <a:latin typeface="Times New Roman" pitchFamily="18" charset="0"/>
                <a:ea typeface="Arial Unicode MS" pitchFamily="34" charset="-128"/>
                <a:cs typeface="Times New Roman" pitchFamily="18" charset="0"/>
              </a:rPr>
              <a:t> </a:t>
            </a:r>
            <a:r>
              <a:rPr lang="en-US" sz="4000" b="1" dirty="0" err="1">
                <a:latin typeface="Times New Roman" pitchFamily="18" charset="0"/>
                <a:ea typeface="Arial Unicode MS" pitchFamily="34" charset="-128"/>
                <a:cs typeface="Times New Roman" pitchFamily="18" charset="0"/>
              </a:rPr>
              <a:t>bó</a:t>
            </a:r>
            <a:r>
              <a:rPr lang="en-US" sz="4000" b="1" dirty="0">
                <a:latin typeface="Times New Roman" pitchFamily="18" charset="0"/>
                <a:ea typeface="Arial Unicode MS" pitchFamily="34" charset="-128"/>
                <a:cs typeface="Times New Roman" pitchFamily="18" charset="0"/>
              </a:rPr>
              <a:t> </a:t>
            </a:r>
            <a:r>
              <a:rPr lang="en-US" sz="4000" b="1" dirty="0" err="1">
                <a:latin typeface="Times New Roman" pitchFamily="18" charset="0"/>
                <a:ea typeface="Arial Unicode MS" pitchFamily="34" charset="-128"/>
                <a:cs typeface="Times New Roman" pitchFamily="18" charset="0"/>
              </a:rPr>
              <a:t>giữa</a:t>
            </a:r>
            <a:r>
              <a:rPr lang="en-US" sz="4000" b="1" dirty="0">
                <a:latin typeface="Times New Roman" pitchFamily="18" charset="0"/>
                <a:ea typeface="Arial Unicode MS" pitchFamily="34" charset="-128"/>
                <a:cs typeface="Times New Roman" pitchFamily="18" charset="0"/>
              </a:rPr>
              <a:t> </a:t>
            </a:r>
            <a:r>
              <a:rPr lang="en-US" sz="4000" b="1" dirty="0" err="1">
                <a:latin typeface="Times New Roman" pitchFamily="18" charset="0"/>
                <a:ea typeface="Arial Unicode MS" pitchFamily="34" charset="-128"/>
                <a:cs typeface="Times New Roman" pitchFamily="18" charset="0"/>
              </a:rPr>
              <a:t>Bác</a:t>
            </a:r>
            <a:r>
              <a:rPr lang="en-US" sz="4000" b="1" dirty="0">
                <a:latin typeface="Times New Roman" pitchFamily="18" charset="0"/>
                <a:ea typeface="Arial Unicode MS" pitchFamily="34" charset="-128"/>
                <a:cs typeface="Times New Roman" pitchFamily="18" charset="0"/>
              </a:rPr>
              <a:t> </a:t>
            </a:r>
            <a:r>
              <a:rPr lang="en-US" sz="4000" b="1" dirty="0" err="1">
                <a:latin typeface="Times New Roman" pitchFamily="18" charset="0"/>
                <a:ea typeface="Arial Unicode MS" pitchFamily="34" charset="-128"/>
                <a:cs typeface="Times New Roman" pitchFamily="18" charset="0"/>
              </a:rPr>
              <a:t>với</a:t>
            </a:r>
            <a:r>
              <a:rPr lang="en-US" sz="4000" b="1" dirty="0">
                <a:latin typeface="Times New Roman" pitchFamily="18" charset="0"/>
                <a:ea typeface="Arial Unicode MS" pitchFamily="34" charset="-128"/>
                <a:cs typeface="Times New Roman" pitchFamily="18" charset="0"/>
              </a:rPr>
              <a:t> </a:t>
            </a:r>
            <a:r>
              <a:rPr lang="en-US" sz="4000" b="1" dirty="0" err="1">
                <a:latin typeface="Times New Roman" pitchFamily="18" charset="0"/>
                <a:ea typeface="Arial Unicode MS" pitchFamily="34" charset="-128"/>
                <a:cs typeface="Times New Roman" pitchFamily="18" charset="0"/>
              </a:rPr>
              <a:t>trăng</a:t>
            </a:r>
            <a:r>
              <a:rPr lang="en-US" sz="4000" b="1" dirty="0">
                <a:latin typeface="Times New Roman" pitchFamily="18" charset="0"/>
                <a:ea typeface="Arial Unicode MS" pitchFamily="34" charset="-128"/>
                <a:cs typeface="Times New Roman" pitchFamily="18" charset="0"/>
              </a:rPr>
              <a:t>?</a:t>
            </a:r>
          </a:p>
        </p:txBody>
      </p:sp>
    </p:spTree>
    <p:extLst>
      <p:ext uri="{BB962C8B-B14F-4D97-AF65-F5344CB8AC3E}">
        <p14:creationId xmlns:p14="http://schemas.microsoft.com/office/powerpoint/2010/main" val="3036747119"/>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600201"/>
            <a:ext cx="9144000" cy="1143000"/>
          </a:xfrm>
        </p:spPr>
        <p:txBody>
          <a:bodyPr>
            <a:noAutofit/>
          </a:bodyPr>
          <a:lstStyle/>
          <a:p>
            <a:pPr marL="0" indent="0" algn="just">
              <a:buNone/>
            </a:pPr>
            <a:r>
              <a:rPr lang="en-US" sz="5400" b="1" dirty="0" smtClean="0">
                <a:solidFill>
                  <a:srgbClr val="FF0000"/>
                </a:solidFill>
                <a:latin typeface="Times New Roman" pitchFamily="18" charset="0"/>
                <a:ea typeface="Arial Unicode MS" pitchFamily="34" charset="-128"/>
                <a:cs typeface="Times New Roman" pitchFamily="18" charset="0"/>
              </a:rPr>
              <a:t> </a:t>
            </a:r>
            <a:r>
              <a:rPr lang="en-US" sz="5400" b="1" dirty="0" err="1" smtClean="0">
                <a:solidFill>
                  <a:srgbClr val="FF0000"/>
                </a:solidFill>
                <a:latin typeface="Times New Roman" pitchFamily="18" charset="0"/>
                <a:ea typeface="Arial Unicode MS" pitchFamily="34" charset="-128"/>
                <a:cs typeface="Times New Roman" pitchFamily="18" charset="0"/>
              </a:rPr>
              <a:t>Tình</a:t>
            </a:r>
            <a:r>
              <a:rPr lang="en-US" sz="5400" b="1" dirty="0" smtClean="0">
                <a:solidFill>
                  <a:srgbClr val="FF0000"/>
                </a:solidFill>
                <a:latin typeface="Times New Roman" pitchFamily="18" charset="0"/>
                <a:ea typeface="Arial Unicode MS" pitchFamily="34" charset="-128"/>
                <a:cs typeface="Times New Roman" pitchFamily="18" charset="0"/>
              </a:rPr>
              <a:t> </a:t>
            </a:r>
            <a:r>
              <a:rPr lang="en-US" sz="5400" b="1" dirty="0" err="1" smtClean="0">
                <a:solidFill>
                  <a:srgbClr val="FF0000"/>
                </a:solidFill>
                <a:latin typeface="Times New Roman" pitchFamily="18" charset="0"/>
                <a:ea typeface="Arial Unicode MS" pitchFamily="34" charset="-128"/>
                <a:cs typeface="Times New Roman" pitchFamily="18" charset="0"/>
              </a:rPr>
              <a:t>yêu</a:t>
            </a:r>
            <a:r>
              <a:rPr lang="en-US" sz="5400" b="1" dirty="0" smtClean="0">
                <a:solidFill>
                  <a:srgbClr val="FF0000"/>
                </a:solidFill>
                <a:latin typeface="Times New Roman" pitchFamily="18" charset="0"/>
                <a:ea typeface="Arial Unicode MS" pitchFamily="34" charset="-128"/>
                <a:cs typeface="Times New Roman" pitchFamily="18" charset="0"/>
              </a:rPr>
              <a:t> </a:t>
            </a:r>
            <a:r>
              <a:rPr lang="en-US" sz="5400" b="1" dirty="0" err="1" smtClean="0">
                <a:solidFill>
                  <a:srgbClr val="FF0000"/>
                </a:solidFill>
                <a:latin typeface="Times New Roman" pitchFamily="18" charset="0"/>
                <a:ea typeface="Arial Unicode MS" pitchFamily="34" charset="-128"/>
                <a:cs typeface="Times New Roman" pitchFamily="18" charset="0"/>
              </a:rPr>
              <a:t>tha</a:t>
            </a:r>
            <a:r>
              <a:rPr lang="en-US" sz="5400" b="1" dirty="0" smtClean="0">
                <a:solidFill>
                  <a:srgbClr val="FF0000"/>
                </a:solidFill>
                <a:latin typeface="Times New Roman" pitchFamily="18" charset="0"/>
                <a:ea typeface="Arial Unicode MS" pitchFamily="34" charset="-128"/>
                <a:cs typeface="Times New Roman" pitchFamily="18" charset="0"/>
              </a:rPr>
              <a:t> </a:t>
            </a:r>
            <a:r>
              <a:rPr lang="en-US" sz="5400" b="1" dirty="0" err="1" smtClean="0">
                <a:solidFill>
                  <a:srgbClr val="FF0000"/>
                </a:solidFill>
                <a:latin typeface="Times New Roman" pitchFamily="18" charset="0"/>
                <a:ea typeface="Arial Unicode MS" pitchFamily="34" charset="-128"/>
                <a:cs typeface="Times New Roman" pitchFamily="18" charset="0"/>
              </a:rPr>
              <a:t>thiết</a:t>
            </a:r>
            <a:r>
              <a:rPr lang="en-US" sz="5400" b="1" dirty="0" smtClean="0">
                <a:solidFill>
                  <a:srgbClr val="FF0000"/>
                </a:solidFill>
                <a:latin typeface="Times New Roman" pitchFamily="18" charset="0"/>
                <a:ea typeface="Arial Unicode MS" pitchFamily="34" charset="-128"/>
                <a:cs typeface="Times New Roman" pitchFamily="18" charset="0"/>
              </a:rPr>
              <a:t> </a:t>
            </a:r>
            <a:r>
              <a:rPr lang="en-US" sz="5400" b="1" dirty="0" err="1" smtClean="0">
                <a:solidFill>
                  <a:srgbClr val="FF0000"/>
                </a:solidFill>
                <a:latin typeface="Times New Roman" pitchFamily="18" charset="0"/>
                <a:ea typeface="Arial Unicode MS" pitchFamily="34" charset="-128"/>
                <a:cs typeface="Times New Roman" pitchFamily="18" charset="0"/>
              </a:rPr>
              <a:t>mà</a:t>
            </a:r>
            <a:r>
              <a:rPr lang="en-US" sz="5400" b="1" dirty="0" smtClean="0">
                <a:solidFill>
                  <a:srgbClr val="FF0000"/>
                </a:solidFill>
                <a:latin typeface="Times New Roman" pitchFamily="18" charset="0"/>
                <a:ea typeface="Arial Unicode MS" pitchFamily="34" charset="-128"/>
                <a:cs typeface="Times New Roman" pitchFamily="18" charset="0"/>
              </a:rPr>
              <a:t> </a:t>
            </a:r>
            <a:r>
              <a:rPr lang="en-US" sz="5400" b="1" dirty="0" err="1" smtClean="0">
                <a:solidFill>
                  <a:srgbClr val="FF0000"/>
                </a:solidFill>
                <a:latin typeface="Times New Roman" pitchFamily="18" charset="0"/>
                <a:ea typeface="Arial Unicode MS" pitchFamily="34" charset="-128"/>
                <a:cs typeface="Times New Roman" pitchFamily="18" charset="0"/>
              </a:rPr>
              <a:t>Bác</a:t>
            </a:r>
            <a:r>
              <a:rPr lang="en-US" sz="5400" b="1" dirty="0" smtClean="0">
                <a:solidFill>
                  <a:srgbClr val="FF0000"/>
                </a:solidFill>
                <a:latin typeface="Times New Roman" pitchFamily="18" charset="0"/>
                <a:ea typeface="Arial Unicode MS" pitchFamily="34" charset="-128"/>
                <a:cs typeface="Times New Roman" pitchFamily="18" charset="0"/>
              </a:rPr>
              <a:t> </a:t>
            </a:r>
            <a:r>
              <a:rPr lang="en-US" sz="5400" b="1" dirty="0" err="1" smtClean="0">
                <a:solidFill>
                  <a:srgbClr val="FF0000"/>
                </a:solidFill>
                <a:latin typeface="Times New Roman" pitchFamily="18" charset="0"/>
                <a:ea typeface="Arial Unicode MS" pitchFamily="34" charset="-128"/>
                <a:cs typeface="Times New Roman" pitchFamily="18" charset="0"/>
              </a:rPr>
              <a:t>dành</a:t>
            </a:r>
            <a:r>
              <a:rPr lang="en-US" sz="5400" b="1" dirty="0" smtClean="0">
                <a:solidFill>
                  <a:srgbClr val="FF0000"/>
                </a:solidFill>
                <a:latin typeface="Times New Roman" pitchFamily="18" charset="0"/>
                <a:ea typeface="Arial Unicode MS" pitchFamily="34" charset="-128"/>
                <a:cs typeface="Times New Roman" pitchFamily="18" charset="0"/>
              </a:rPr>
              <a:t> </a:t>
            </a:r>
            <a:r>
              <a:rPr lang="en-US" sz="5400" b="1" dirty="0" err="1" smtClean="0">
                <a:solidFill>
                  <a:srgbClr val="FF0000"/>
                </a:solidFill>
                <a:latin typeface="Times New Roman" pitchFamily="18" charset="0"/>
                <a:ea typeface="Arial Unicode MS" pitchFamily="34" charset="-128"/>
                <a:cs typeface="Times New Roman" pitchFamily="18" charset="0"/>
              </a:rPr>
              <a:t>cho</a:t>
            </a:r>
            <a:r>
              <a:rPr lang="en-US" sz="5400" b="1" dirty="0" smtClean="0">
                <a:solidFill>
                  <a:srgbClr val="FF0000"/>
                </a:solidFill>
                <a:latin typeface="Times New Roman" pitchFamily="18" charset="0"/>
                <a:ea typeface="Arial Unicode MS" pitchFamily="34" charset="-128"/>
                <a:cs typeface="Times New Roman" pitchFamily="18" charset="0"/>
              </a:rPr>
              <a:t> </a:t>
            </a:r>
            <a:r>
              <a:rPr lang="en-US" sz="5400" b="1" dirty="0" err="1" smtClean="0">
                <a:solidFill>
                  <a:srgbClr val="FF0000"/>
                </a:solidFill>
                <a:latin typeface="Times New Roman" pitchFamily="18" charset="0"/>
                <a:ea typeface="Arial Unicode MS" pitchFamily="34" charset="-128"/>
                <a:cs typeface="Times New Roman" pitchFamily="18" charset="0"/>
              </a:rPr>
              <a:t>trăng</a:t>
            </a:r>
            <a:r>
              <a:rPr lang="en-US" sz="5400" b="1" dirty="0" smtClean="0">
                <a:solidFill>
                  <a:srgbClr val="FF0000"/>
                </a:solidFill>
                <a:latin typeface="Times New Roman" pitchFamily="18" charset="0"/>
                <a:ea typeface="Arial Unicode MS" pitchFamily="34" charset="-128"/>
                <a:cs typeface="Times New Roman" pitchFamily="18" charset="0"/>
              </a:rPr>
              <a:t>, </a:t>
            </a:r>
            <a:r>
              <a:rPr lang="en-US" sz="5400" b="1" dirty="0" err="1" smtClean="0">
                <a:solidFill>
                  <a:srgbClr val="FF0000"/>
                </a:solidFill>
                <a:latin typeface="Times New Roman" pitchFamily="18" charset="0"/>
                <a:ea typeface="Arial Unicode MS" pitchFamily="34" charset="-128"/>
                <a:cs typeface="Times New Roman" pitchFamily="18" charset="0"/>
              </a:rPr>
              <a:t>cho</a:t>
            </a:r>
            <a:r>
              <a:rPr lang="en-US" sz="5400" b="1" dirty="0" smtClean="0">
                <a:solidFill>
                  <a:srgbClr val="FF0000"/>
                </a:solidFill>
                <a:latin typeface="Times New Roman" pitchFamily="18" charset="0"/>
                <a:ea typeface="Arial Unicode MS" pitchFamily="34" charset="-128"/>
                <a:cs typeface="Times New Roman" pitchFamily="18" charset="0"/>
              </a:rPr>
              <a:t> </a:t>
            </a:r>
            <a:r>
              <a:rPr lang="en-US" sz="5400" b="1" dirty="0" err="1" smtClean="0">
                <a:solidFill>
                  <a:srgbClr val="FF0000"/>
                </a:solidFill>
                <a:latin typeface="Times New Roman" pitchFamily="18" charset="0"/>
                <a:ea typeface="Arial Unicode MS" pitchFamily="34" charset="-128"/>
                <a:cs typeface="Times New Roman" pitchFamily="18" charset="0"/>
              </a:rPr>
              <a:t>thiên</a:t>
            </a:r>
            <a:r>
              <a:rPr lang="en-US" sz="5400" b="1" dirty="0" smtClean="0">
                <a:solidFill>
                  <a:srgbClr val="FF0000"/>
                </a:solidFill>
                <a:latin typeface="Times New Roman" pitchFamily="18" charset="0"/>
                <a:ea typeface="Arial Unicode MS" pitchFamily="34" charset="-128"/>
                <a:cs typeface="Times New Roman" pitchFamily="18" charset="0"/>
              </a:rPr>
              <a:t> </a:t>
            </a:r>
            <a:r>
              <a:rPr lang="en-US" sz="5400" b="1" dirty="0" err="1" smtClean="0">
                <a:solidFill>
                  <a:srgbClr val="FF0000"/>
                </a:solidFill>
                <a:latin typeface="Times New Roman" pitchFamily="18" charset="0"/>
                <a:ea typeface="Arial Unicode MS" pitchFamily="34" charset="-128"/>
                <a:cs typeface="Times New Roman" pitchFamily="18" charset="0"/>
              </a:rPr>
              <a:t>nhiên</a:t>
            </a:r>
            <a:r>
              <a:rPr lang="en-US" sz="5400" b="1" dirty="0" smtClean="0">
                <a:solidFill>
                  <a:srgbClr val="FF0000"/>
                </a:solidFill>
                <a:latin typeface="Times New Roman" pitchFamily="18" charset="0"/>
                <a:ea typeface="Arial Unicode MS" pitchFamily="34" charset="-128"/>
                <a:cs typeface="Times New Roman" pitchFamily="18" charset="0"/>
              </a:rPr>
              <a:t>.</a:t>
            </a:r>
            <a:endParaRPr lang="en-US" sz="5400" b="1" dirty="0">
              <a:solidFill>
                <a:srgbClr val="FF0000"/>
              </a:solidFill>
              <a:latin typeface="Times New Roman" pitchFamily="18" charset="0"/>
              <a:ea typeface="Arial Unicode MS" pitchFamily="34" charset="-128"/>
              <a:cs typeface="Times New Roman" pitchFamily="18" charset="0"/>
            </a:endParaRPr>
          </a:p>
        </p:txBody>
      </p:sp>
      <p:sp>
        <p:nvSpPr>
          <p:cNvPr id="5" name="Rectangle 4"/>
          <p:cNvSpPr/>
          <p:nvPr/>
        </p:nvSpPr>
        <p:spPr>
          <a:xfrm>
            <a:off x="312660" y="381000"/>
            <a:ext cx="8140048" cy="646331"/>
          </a:xfrm>
          <a:prstGeom prst="rect">
            <a:avLst/>
          </a:prstGeom>
        </p:spPr>
        <p:txBody>
          <a:bodyPr wrap="square">
            <a:spAutoFit/>
          </a:bodyPr>
          <a:lstStyle/>
          <a:p>
            <a:pPr algn="just"/>
            <a:r>
              <a:rPr lang="en-US" sz="3600" b="1" dirty="0">
                <a:latin typeface="Times New Roman" pitchFamily="18" charset="0"/>
                <a:ea typeface="Arial Unicode MS" pitchFamily="34" charset="-128"/>
                <a:cs typeface="Times New Roman" pitchFamily="18" charset="0"/>
              </a:rPr>
              <a:t>3</a:t>
            </a:r>
            <a:r>
              <a:rPr lang="en-US" sz="3600" b="1" dirty="0" smtClean="0">
                <a:latin typeface="Times New Roman" pitchFamily="18" charset="0"/>
                <a:ea typeface="Arial Unicode MS" pitchFamily="34" charset="-128"/>
                <a:cs typeface="Times New Roman" pitchFamily="18" charset="0"/>
              </a:rPr>
              <a:t>/ </a:t>
            </a:r>
            <a:r>
              <a:rPr lang="en-US" sz="3600" b="1" dirty="0" err="1" smtClean="0">
                <a:latin typeface="Times New Roman" pitchFamily="18" charset="0"/>
                <a:ea typeface="Arial Unicode MS" pitchFamily="34" charset="-128"/>
                <a:cs typeface="Times New Roman" pitchFamily="18" charset="0"/>
              </a:rPr>
              <a:t>Bài</a:t>
            </a:r>
            <a:r>
              <a:rPr lang="en-US" sz="3600" b="1" dirty="0" smtClean="0">
                <a:latin typeface="Times New Roman" pitchFamily="18" charset="0"/>
                <a:ea typeface="Arial Unicode MS" pitchFamily="34" charset="-128"/>
                <a:cs typeface="Times New Roman" pitchFamily="18" charset="0"/>
              </a:rPr>
              <a:t> </a:t>
            </a:r>
            <a:r>
              <a:rPr lang="en-US" sz="3600" b="1" dirty="0" err="1">
                <a:latin typeface="Times New Roman" pitchFamily="18" charset="0"/>
                <a:ea typeface="Arial Unicode MS" pitchFamily="34" charset="-128"/>
                <a:cs typeface="Times New Roman" pitchFamily="18" charset="0"/>
              </a:rPr>
              <a:t>thơ</a:t>
            </a:r>
            <a:r>
              <a:rPr lang="en-US" sz="3600" b="1" dirty="0">
                <a:latin typeface="Times New Roman" pitchFamily="18" charset="0"/>
                <a:ea typeface="Arial Unicode MS" pitchFamily="34" charset="-128"/>
                <a:cs typeface="Times New Roman" pitchFamily="18" charset="0"/>
              </a:rPr>
              <a:t> </a:t>
            </a:r>
            <a:r>
              <a:rPr lang="en-US" sz="3600" b="1" dirty="0" err="1">
                <a:latin typeface="Times New Roman" pitchFamily="18" charset="0"/>
                <a:ea typeface="Arial Unicode MS" pitchFamily="34" charset="-128"/>
                <a:cs typeface="Times New Roman" pitchFamily="18" charset="0"/>
              </a:rPr>
              <a:t>nói</a:t>
            </a:r>
            <a:r>
              <a:rPr lang="en-US" sz="3600" b="1" dirty="0">
                <a:latin typeface="Times New Roman" pitchFamily="18" charset="0"/>
                <a:ea typeface="Arial Unicode MS" pitchFamily="34" charset="-128"/>
                <a:cs typeface="Times New Roman" pitchFamily="18" charset="0"/>
              </a:rPr>
              <a:t> </a:t>
            </a:r>
            <a:r>
              <a:rPr lang="en-US" sz="3600" b="1" dirty="0" err="1">
                <a:latin typeface="Times New Roman" pitchFamily="18" charset="0"/>
                <a:ea typeface="Arial Unicode MS" pitchFamily="34" charset="-128"/>
                <a:cs typeface="Times New Roman" pitchFamily="18" charset="0"/>
              </a:rPr>
              <a:t>lên</a:t>
            </a:r>
            <a:r>
              <a:rPr lang="en-US" sz="3600" b="1" dirty="0">
                <a:latin typeface="Times New Roman" pitchFamily="18" charset="0"/>
                <a:ea typeface="Arial Unicode MS" pitchFamily="34" charset="-128"/>
                <a:cs typeface="Times New Roman" pitchFamily="18" charset="0"/>
              </a:rPr>
              <a:t> </a:t>
            </a:r>
            <a:r>
              <a:rPr lang="en-US" sz="3600" b="1" dirty="0" err="1">
                <a:latin typeface="Times New Roman" pitchFamily="18" charset="0"/>
                <a:ea typeface="Arial Unicode MS" pitchFamily="34" charset="-128"/>
                <a:cs typeface="Times New Roman" pitchFamily="18" charset="0"/>
              </a:rPr>
              <a:t>điều</a:t>
            </a:r>
            <a:r>
              <a:rPr lang="en-US" sz="3600" b="1" dirty="0">
                <a:latin typeface="Times New Roman" pitchFamily="18" charset="0"/>
                <a:ea typeface="Arial Unicode MS" pitchFamily="34" charset="-128"/>
                <a:cs typeface="Times New Roman" pitchFamily="18" charset="0"/>
              </a:rPr>
              <a:t> </a:t>
            </a:r>
            <a:r>
              <a:rPr lang="en-US" sz="3600" b="1" dirty="0" err="1">
                <a:latin typeface="Times New Roman" pitchFamily="18" charset="0"/>
                <a:ea typeface="Arial Unicode MS" pitchFamily="34" charset="-128"/>
                <a:cs typeface="Times New Roman" pitchFamily="18" charset="0"/>
              </a:rPr>
              <a:t>gì</a:t>
            </a:r>
            <a:r>
              <a:rPr lang="en-US" sz="3600" b="1" dirty="0">
                <a:latin typeface="Times New Roman" pitchFamily="18" charset="0"/>
                <a:ea typeface="Arial Unicode MS" pitchFamily="34" charset="-128"/>
                <a:cs typeface="Times New Roman" pitchFamily="18" charset="0"/>
              </a:rPr>
              <a:t> </a:t>
            </a:r>
            <a:r>
              <a:rPr lang="en-US" sz="3600" b="1" dirty="0" err="1">
                <a:latin typeface="Times New Roman" pitchFamily="18" charset="0"/>
                <a:ea typeface="Arial Unicode MS" pitchFamily="34" charset="-128"/>
                <a:cs typeface="Times New Roman" pitchFamily="18" charset="0"/>
              </a:rPr>
              <a:t>về</a:t>
            </a:r>
            <a:r>
              <a:rPr lang="en-US" sz="3600" b="1" dirty="0">
                <a:latin typeface="Times New Roman" pitchFamily="18" charset="0"/>
                <a:ea typeface="Arial Unicode MS" pitchFamily="34" charset="-128"/>
                <a:cs typeface="Times New Roman" pitchFamily="18" charset="0"/>
              </a:rPr>
              <a:t> </a:t>
            </a:r>
            <a:r>
              <a:rPr lang="en-US" sz="3600" b="1" dirty="0" err="1">
                <a:latin typeface="Times New Roman" pitchFamily="18" charset="0"/>
                <a:ea typeface="Arial Unicode MS" pitchFamily="34" charset="-128"/>
                <a:cs typeface="Times New Roman" pitchFamily="18" charset="0"/>
              </a:rPr>
              <a:t>Bác</a:t>
            </a:r>
            <a:r>
              <a:rPr lang="en-US" sz="3600" b="1" dirty="0">
                <a:latin typeface="Times New Roman" pitchFamily="18" charset="0"/>
                <a:ea typeface="Arial Unicode MS" pitchFamily="34" charset="-128"/>
                <a:cs typeface="Times New Roman" pitchFamily="18" charset="0"/>
              </a:rPr>
              <a:t> </a:t>
            </a:r>
            <a:r>
              <a:rPr lang="en-US" sz="3600" b="1" dirty="0" err="1">
                <a:latin typeface="Times New Roman" pitchFamily="18" charset="0"/>
                <a:ea typeface="Arial Unicode MS" pitchFamily="34" charset="-128"/>
                <a:cs typeface="Times New Roman" pitchFamily="18" charset="0"/>
              </a:rPr>
              <a:t>Hồ</a:t>
            </a:r>
            <a:r>
              <a:rPr lang="en-US" sz="3600" b="1" dirty="0">
                <a:latin typeface="Times New Roman" pitchFamily="18" charset="0"/>
                <a:ea typeface="Arial Unicode MS" pitchFamily="34" charset="-128"/>
                <a:cs typeface="Times New Roman" pitchFamily="18" charset="0"/>
              </a:rPr>
              <a:t>?</a:t>
            </a:r>
          </a:p>
        </p:txBody>
      </p:sp>
    </p:spTree>
    <p:extLst>
      <p:ext uri="{BB962C8B-B14F-4D97-AF65-F5344CB8AC3E}">
        <p14:creationId xmlns:p14="http://schemas.microsoft.com/office/powerpoint/2010/main" val="1433302983"/>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8" dur="5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Times New Roman" pitchFamily="18" charset="0"/>
                <a:cs typeface="Times New Roman" pitchFamily="18" charset="0"/>
              </a:rPr>
              <a:t>Ngắm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trăng</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buNone/>
            </a:pPr>
            <a:r>
              <a:rPr lang="en-US" b="1" i="1" dirty="0" err="1" smtClean="0">
                <a:latin typeface="Times New Roman" pitchFamily="18" charset="0"/>
                <a:cs typeface="Times New Roman" pitchFamily="18" charset="0"/>
              </a:rPr>
              <a:t>Trong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tù</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không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rượu</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cũng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không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hoa</a:t>
            </a:r>
            <a:r>
              <a:rPr lang="en-US" b="1" i="1" dirty="0" smtClean="0">
                <a:latin typeface="Times New Roman" pitchFamily="18" charset="0"/>
                <a:cs typeface="Times New Roman" pitchFamily="18" charset="0"/>
              </a:rPr>
              <a:t>,</a:t>
            </a:r>
          </a:p>
          <a:p>
            <a:pPr marL="0" indent="0">
              <a:buNone/>
            </a:pPr>
            <a:r>
              <a:rPr lang="en-US" b="1" i="1" dirty="0" err="1" smtClean="0">
                <a:latin typeface="Times New Roman" pitchFamily="18" charset="0"/>
                <a:cs typeface="Times New Roman" pitchFamily="18" charset="0"/>
              </a:rPr>
              <a:t>Cảnh</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đẹp</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đêm</a:t>
            </a:r>
            <a:r>
              <a:rPr lang="en-US" b="1" i="1" dirty="0" smtClean="0">
                <a:latin typeface="Times New Roman" pitchFamily="18" charset="0"/>
                <a:cs typeface="Times New Roman" pitchFamily="18" charset="0"/>
              </a:rPr>
              <a:t> nay, </a:t>
            </a:r>
            <a:r>
              <a:rPr lang="en-US" b="1" i="1" dirty="0" err="1" smtClean="0">
                <a:latin typeface="Times New Roman" pitchFamily="18" charset="0"/>
                <a:cs typeface="Times New Roman" pitchFamily="18" charset="0"/>
              </a:rPr>
              <a:t>khó</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hững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hờ</a:t>
            </a:r>
            <a:r>
              <a:rPr lang="en-US" b="1" i="1" dirty="0" smtClean="0">
                <a:latin typeface="Times New Roman" pitchFamily="18" charset="0"/>
                <a:cs typeface="Times New Roman" pitchFamily="18" charset="0"/>
              </a:rPr>
              <a:t>,</a:t>
            </a:r>
          </a:p>
          <a:p>
            <a:pPr marL="0" indent="0">
              <a:buNone/>
            </a:pPr>
            <a:r>
              <a:rPr lang="en-US" b="1" i="1" dirty="0" err="1" smtClean="0">
                <a:latin typeface="Times New Roman" pitchFamily="18" charset="0"/>
                <a:cs typeface="Times New Roman" pitchFamily="18" charset="0"/>
              </a:rPr>
              <a:t>Người</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ngắm</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trăng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soi</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ngoài</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cửa</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sổ</a:t>
            </a:r>
            <a:r>
              <a:rPr lang="en-US" b="1" i="1" dirty="0" smtClean="0">
                <a:latin typeface="Times New Roman" pitchFamily="18" charset="0"/>
                <a:cs typeface="Times New Roman" pitchFamily="18" charset="0"/>
              </a:rPr>
              <a:t>, </a:t>
            </a:r>
          </a:p>
          <a:p>
            <a:pPr marL="0" indent="0">
              <a:buNone/>
            </a:pPr>
            <a:r>
              <a:rPr lang="en-US" b="1" i="1" dirty="0" err="1" smtClean="0">
                <a:latin typeface="Times New Roman" pitchFamily="18" charset="0"/>
                <a:cs typeface="Times New Roman" pitchFamily="18" charset="0"/>
              </a:rPr>
              <a:t>Trăng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nhòm</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khe</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cửa</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ngắm</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nhà</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thơ</a:t>
            </a:r>
            <a:r>
              <a:rPr lang="en-US" b="1" i="1" dirty="0" smtClean="0">
                <a:latin typeface="Times New Roman" pitchFamily="18" charset="0"/>
                <a:cs typeface="Times New Roman" pitchFamily="18" charset="0"/>
              </a:rPr>
              <a:t>.</a:t>
            </a:r>
          </a:p>
          <a:p>
            <a:pPr marL="0" indent="0">
              <a:buNone/>
            </a:pPr>
            <a:r>
              <a:rPr lang="en-US" b="1" dirty="0">
                <a:latin typeface="Times New Roman" pitchFamily="18" charset="0"/>
                <a:cs typeface="Times New Roman" pitchFamily="18" charset="0"/>
              </a:rPr>
              <a:t> </a:t>
            </a:r>
            <a:r>
              <a:rPr lang="en-US" b="1" dirty="0" smtClean="0">
                <a:latin typeface="Times New Roman" pitchFamily="18" charset="0"/>
                <a:cs typeface="Times New Roman" pitchFamily="18" charset="0"/>
              </a:rPr>
              <a:t>                                     </a:t>
            </a:r>
            <a:r>
              <a:rPr lang="en-US" b="1" u="sng" dirty="0" smtClean="0">
                <a:latin typeface="Times New Roman" pitchFamily="18" charset="0"/>
                <a:cs typeface="Times New Roman" pitchFamily="18" charset="0"/>
              </a:rPr>
              <a:t>HỒ CHÍ MINH</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2630337428"/>
      </p:ext>
    </p:extLst>
  </p:cSld>
  <p:clrMapOvr>
    <a:masterClrMapping/>
  </p:clrMapOvr>
  <p:transition spd="slow">
    <p:comb/>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b="1" i="1" dirty="0" err="1" smtClean="0">
                <a:latin typeface="Times New Roman" pitchFamily="18" charset="0"/>
                <a:cs typeface="Times New Roman" pitchFamily="18" charset="0"/>
              </a:rPr>
              <a:t>Trong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tù</a:t>
            </a:r>
            <a:r>
              <a:rPr lang="en-US" b="1" i="1" dirty="0">
                <a:latin typeface="Times New Roman" pitchFamily="18" charset="0"/>
                <a:cs typeface="Times New Roman" pitchFamily="18" charset="0"/>
              </a:rPr>
              <a:t> </a:t>
            </a:r>
            <a:r>
              <a:rPr lang="en-US" b="1" i="1" dirty="0" err="1" smtClean="0">
                <a:latin typeface="Times New Roman" pitchFamily="18" charset="0"/>
                <a:cs typeface="Times New Roman" pitchFamily="18" charset="0"/>
              </a:rPr>
              <a:t>không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rượu</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cũng</a:t>
            </a:r>
            <a:r>
              <a:rPr lang="en-US" b="1" i="1" dirty="0" smtClean="0">
                <a:latin typeface="Times New Roman" pitchFamily="18" charset="0"/>
                <a:cs typeface="Times New Roman" pitchFamily="18" charset="0"/>
              </a:rPr>
              <a:t>……………………,</a:t>
            </a:r>
          </a:p>
          <a:p>
            <a:pPr marL="0" indent="0">
              <a:buNone/>
            </a:pPr>
            <a:r>
              <a:rPr lang="en-US" b="1" i="1" dirty="0" err="1" smtClean="0">
                <a:latin typeface="Times New Roman" pitchFamily="18" charset="0"/>
                <a:cs typeface="Times New Roman" pitchFamily="18" charset="0"/>
              </a:rPr>
              <a:t>Cảnh</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đẹp</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đêm</a:t>
            </a:r>
            <a:r>
              <a:rPr lang="en-US" b="1" i="1" dirty="0" smtClean="0">
                <a:latin typeface="Times New Roman" pitchFamily="18" charset="0"/>
                <a:cs typeface="Times New Roman" pitchFamily="18" charset="0"/>
              </a:rPr>
              <a:t> nay, </a:t>
            </a:r>
            <a:r>
              <a:rPr lang="en-US" b="1" i="1" dirty="0" err="1" smtClean="0">
                <a:latin typeface="Times New Roman" pitchFamily="18" charset="0"/>
                <a:cs typeface="Times New Roman" pitchFamily="18" charset="0"/>
              </a:rPr>
              <a:t>khó</a:t>
            </a:r>
            <a:r>
              <a:rPr lang="en-US" b="1" i="1" dirty="0" smtClean="0">
                <a:latin typeface="Times New Roman" pitchFamily="18" charset="0"/>
                <a:cs typeface="Times New Roman" pitchFamily="18" charset="0"/>
              </a:rPr>
              <a:t> ……………………..</a:t>
            </a:r>
          </a:p>
          <a:p>
            <a:pPr marL="0" indent="0">
              <a:buNone/>
            </a:pPr>
            <a:r>
              <a:rPr lang="en-US" b="1" i="1" dirty="0" err="1" smtClean="0">
                <a:latin typeface="Times New Roman" pitchFamily="18" charset="0"/>
                <a:cs typeface="Times New Roman" pitchFamily="18" charset="0"/>
              </a:rPr>
              <a:t>Người</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ngắm</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trăng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soi</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ngoài</a:t>
            </a:r>
            <a:r>
              <a:rPr lang="en-US" b="1" i="1" dirty="0" smtClean="0">
                <a:latin typeface="Times New Roman" pitchFamily="18" charset="0"/>
                <a:cs typeface="Times New Roman" pitchFamily="18" charset="0"/>
              </a:rPr>
              <a:t> ………………….,</a:t>
            </a:r>
          </a:p>
          <a:p>
            <a:pPr marL="0" indent="0">
              <a:buNone/>
            </a:pPr>
            <a:r>
              <a:rPr lang="en-US" b="1" i="1" dirty="0" err="1" smtClean="0">
                <a:latin typeface="Times New Roman" pitchFamily="18" charset="0"/>
                <a:cs typeface="Times New Roman" pitchFamily="18" charset="0"/>
              </a:rPr>
              <a:t>Trăng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nhòm</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khe</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cửa</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ngắm</a:t>
            </a:r>
            <a:r>
              <a:rPr lang="en-US" b="1" i="1" dirty="0" smtClean="0">
                <a:latin typeface="Times New Roman" pitchFamily="18" charset="0"/>
                <a:cs typeface="Times New Roman" pitchFamily="18" charset="0"/>
              </a:rPr>
              <a:t>…………………......</a:t>
            </a:r>
          </a:p>
          <a:p>
            <a:pPr marL="0" indent="0">
              <a:buNone/>
            </a:pPr>
            <a:r>
              <a:rPr lang="en-US" b="1" dirty="0">
                <a:latin typeface="Times New Roman" pitchFamily="18" charset="0"/>
                <a:cs typeface="Times New Roman" pitchFamily="18" charset="0"/>
              </a:rPr>
              <a:t> </a:t>
            </a:r>
            <a:r>
              <a:rPr lang="en-US" b="1" dirty="0" smtClean="0">
                <a:latin typeface="Times New Roman" pitchFamily="18" charset="0"/>
                <a:cs typeface="Times New Roman" pitchFamily="18" charset="0"/>
              </a:rPr>
              <a:t>                                       </a:t>
            </a:r>
            <a:r>
              <a:rPr lang="en-US" b="1" u="sng" dirty="0" smtClean="0">
                <a:latin typeface="Times New Roman" pitchFamily="18" charset="0"/>
                <a:cs typeface="Times New Roman" pitchFamily="18" charset="0"/>
              </a:rPr>
              <a:t>HỒ CHÍ MINH</a:t>
            </a:r>
            <a:endParaRPr lang="en-US"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176836872"/>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82&quot;/&gt;&lt;/object&gt;&lt;object type=&quot;3&quot; unique_id=&quot;10004&quot;&gt;&lt;property id=&quot;20148&quot; value=&quot;5&quot;/&gt;&lt;property id=&quot;20300&quot; value=&quot;Slide 2&quot;/&gt;&lt;property id=&quot;20307&quot; value=&quot;256&quot;/&gt;&lt;/object&gt;&lt;object type=&quot;3&quot; unique_id=&quot;10005&quot;&gt;&lt;property id=&quot;20148&quot; value=&quot;5&quot;/&gt;&lt;property id=&quot;20300&quot; value=&quot;Slide 3&quot;/&gt;&lt;property id=&quot;20307&quot; value=&quot;257&quot;/&gt;&lt;/object&gt;&lt;object type=&quot;3&quot; unique_id=&quot;10006&quot;&gt;&lt;property id=&quot;20148&quot; value=&quot;5&quot;/&gt;&lt;property id=&quot;20300&quot; value=&quot;Slide 4&quot;/&gt;&lt;property id=&quot;20307&quot; value=&quot;258&quot;/&gt;&lt;/object&gt;&lt;object type=&quot;3&quot; unique_id=&quot;10007&quot;&gt;&lt;property id=&quot;20148&quot; value=&quot;5&quot;/&gt;&lt;property id=&quot;20300&quot; value=&quot;Slide 5 - &amp;quot;                    Ngắm trăng Trong tù không rượu cũng không hoa   Cảnh đẹp đêm nay, khó hững hờ  Người ngắm trăng&quot;/&gt;&lt;property id=&quot;20307&quot; value=&quot;269&quot;/&gt;&lt;/object&gt;&lt;object type=&quot;3&quot; unique_id=&quot;10008&quot;&gt;&lt;property id=&quot;20148&quot; value=&quot;5&quot;/&gt;&lt;property id=&quot;20300&quot; value=&quot;Slide 6 - &amp;quot;TÌM HIỂU BÀI:&amp;quot;&quot;/&gt;&lt;property id=&quot;20307&quot; value=&quot;259&quot;/&gt;&lt;/object&gt;&lt;object type=&quot;3&quot; unique_id=&quot;10009&quot;&gt;&lt;property id=&quot;20148&quot; value=&quot;5&quot;/&gt;&lt;property id=&quot;20300&quot; value=&quot;Slide 7&quot;/&gt;&lt;property id=&quot;20307&quot; value=&quot;260&quot;/&gt;&lt;/object&gt;&lt;object type=&quot;3&quot; unique_id=&quot;10010&quot;&gt;&lt;property id=&quot;20148&quot; value=&quot;5&quot;/&gt;&lt;property id=&quot;20300&quot; value=&quot;Slide 8&quot;/&gt;&lt;property id=&quot;20307&quot; value=&quot;261&quot;/&gt;&lt;/object&gt;&lt;object type=&quot;3&quot; unique_id=&quot;10011&quot;&gt;&lt;property id=&quot;20148&quot; value=&quot;5&quot;/&gt;&lt;property id=&quot;20300&quot; value=&quot;Slide 9&quot;/&gt;&lt;property id=&quot;20307&quot; value=&quot;262&quot;/&gt;&lt;/object&gt;&lt;object type=&quot;3&quot; unique_id=&quot;10012&quot;&gt;&lt;property id=&quot;20148&quot; value=&quot;5&quot;/&gt;&lt;property id=&quot;20300&quot; value=&quot;Slide 10 - &amp;quot;Ngắm trăng&amp;quot;&quot;/&gt;&lt;property id=&quot;20307&quot; value=&quot;263&quot;/&gt;&lt;/object&gt;&lt;object type=&quot;3&quot; unique_id=&quot;10013&quot;&gt;&lt;property id=&quot;20148&quot; value=&quot;5&quot;/&gt;&lt;property id=&quot;20300&quot; value=&quot;Slide 11&quot;/&gt;&lt;property id=&quot;20307&quot; value=&quot;264&quot;/&gt;&lt;/object&gt;&lt;object type=&quot;3&quot; unique_id=&quot;10014&quot;&gt;&lt;property id=&quot;20148&quot; value=&quot;5&quot;/&gt;&lt;property id=&quot;20300&quot; value=&quot;Slide 12&quot;/&gt;&lt;property id=&quot;20307&quot; value=&quot;265&quot;/&gt;&lt;/object&gt;&lt;object type=&quot;3&quot; unique_id=&quot;10015&quot;&gt;&lt;property id=&quot;20148&quot; value=&quot;5&quot;/&gt;&lt;property id=&quot;20300&quot; value=&quot;Slide 13 - &amp;quot;BÀI 2: KHÔNG ĐỀ&amp;quot;&quot;/&gt;&lt;property id=&quot;20307&quot; value=&quot;281&quot;/&gt;&lt;/object&gt;&lt;object type=&quot;3&quot; unique_id=&quot;10016&quot;&gt;&lt;property id=&quot;20148&quot; value=&quot;5&quot;/&gt;&lt;property id=&quot;20300&quot; value=&quot;Slide 14&quot;/&gt;&lt;property id=&quot;20307&quot; value=&quot;266&quot;/&gt;&lt;/object&gt;&lt;object type=&quot;3&quot; unique_id=&quot;10017&quot;&gt;&lt;property id=&quot;20148&quot; value=&quot;5&quot;/&gt;&lt;property id=&quot;20300&quot; value=&quot;Slide 15&quot;/&gt;&lt;property id=&quot;20307&quot; value=&quot;267&quot;/&gt;&lt;/object&gt;&lt;object type=&quot;3&quot; unique_id=&quot;10018&quot;&gt;&lt;property id=&quot;20148&quot; value=&quot;5&quot;/&gt;&lt;property id=&quot;20300&quot; value=&quot;Slide 16&quot;/&gt;&lt;property id=&quot;20307&quot; value=&quot;268&quot;/&gt;&lt;/object&gt;&lt;object type=&quot;3&quot; unique_id=&quot;10019&quot;&gt;&lt;property id=&quot;20148&quot; value=&quot;5&quot;/&gt;&lt;property id=&quot;20300&quot; value=&quot;Slide 17&quot;/&gt;&lt;property id=&quot;20307&quot; value=&quot;270&quot;/&gt;&lt;/object&gt;&lt;object type=&quot;3&quot; unique_id=&quot;10020&quot;&gt;&lt;property id=&quot;20148&quot; value=&quot;5&quot;/&gt;&lt;property id=&quot;20300&quot; value=&quot;Slide 18&quot;/&gt;&lt;property id=&quot;20307&quot; value=&quot;273&quot;/&gt;&lt;/object&gt;&lt;object type=&quot;3&quot; unique_id=&quot;10021&quot;&gt;&lt;property id=&quot;20148&quot; value=&quot;5&quot;/&gt;&lt;property id=&quot;20300&quot; value=&quot;Slide 19&quot;/&gt;&lt;property id=&quot;20307&quot; value=&quot;274&quot;/&gt;&lt;/object&gt;&lt;object type=&quot;3&quot; unique_id=&quot;10022&quot;&gt;&lt;property id=&quot;20148&quot; value=&quot;5&quot;/&gt;&lt;property id=&quot;20300&quot; value=&quot;Slide 20&quot;/&gt;&lt;property id=&quot;20307&quot; value=&quot;278&quot;/&gt;&lt;/object&gt;&lt;object type=&quot;3&quot; unique_id=&quot;10023&quot;&gt;&lt;property id=&quot;20148&quot; value=&quot;5&quot;/&gt;&lt;property id=&quot;20300&quot; value=&quot;Slide 21&quot;/&gt;&lt;property id=&quot;20307&quot; value=&quot;271&quot;/&gt;&lt;/object&gt;&lt;object type=&quot;3&quot; unique_id=&quot;10024&quot;&gt;&lt;property id=&quot;20148&quot; value=&quot;5&quot;/&gt;&lt;property id=&quot;20300&quot; value=&quot;Slide 22&quot;/&gt;&lt;property id=&quot;20307&quot; value=&quot;283&quot;/&gt;&lt;/object&gt;&lt;/object&gt;&lt;object type=&quot;8&quot; unique_id=&quot;10048&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180</TotalTime>
  <Words>745</Words>
  <Application>Microsoft Office PowerPoint</Application>
  <PresentationFormat>On-screen Show (4:3)</PresentationFormat>
  <Paragraphs>64</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PowerPoint Presentation</vt:lpstr>
      <vt:lpstr>PowerPoint Presentation</vt:lpstr>
      <vt:lpstr>                    Ngắm trăng  Trong tù không rượu cũng không hoa   Cảnh đẹp đêm nay, khó hững hờ  Người ngắm trăng soi ngoài cửa sổ  Trăng nhòm khe cửa ngắm nhà thơ.</vt:lpstr>
      <vt:lpstr>TÌM HIỂU BÀI:</vt:lpstr>
      <vt:lpstr>PowerPoint Presentation</vt:lpstr>
      <vt:lpstr>PowerPoint Presentation</vt:lpstr>
      <vt:lpstr>Ngắm trăng</vt:lpstr>
      <vt:lpstr>PowerPoint Presentation</vt:lpstr>
      <vt:lpstr>PowerPoint Presentation</vt:lpstr>
      <vt:lpstr>BÀI 2: KHÔNG ĐỀ</vt:lpstr>
      <vt:lpstr>PowerPoint Presentation</vt:lpstr>
      <vt:lpstr>PowerPoint Presentation</vt:lpstr>
      <vt:lpstr>Tìm hiểu bài: </vt:lpstr>
      <vt:lpstr>  Câu 3: Em hình dung ra cảnh chiến khu như thế nào qua lời kể của Bác? - Qua lời thơ của Bác, em thấy cảnh chiến khu rất đẹp, thơ mộng, mọi người sống giản dị, đầm ấm, vui vẻ.   </vt:lpstr>
      <vt:lpstr>PowerPoint Presentation</vt:lpstr>
      <vt:lpstr>PowerPoint Presentation</vt:lpstr>
      <vt:lpstr>PowerPoint Presentation</vt:lpstr>
      <vt:lpstr>PowerPoint Presentation</vt:lpstr>
      <vt:lpstr>Nội dung</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TẬP ĐỌC LỚP 4 NGẮM TRĂNG. KHÔNG ĐỀ</dc:title>
  <dc:creator>Tuyết Nga</dc:creator>
  <cp:lastModifiedBy>SONGNGOC</cp:lastModifiedBy>
  <cp:revision>30</cp:revision>
  <dcterms:created xsi:type="dcterms:W3CDTF">2006-08-16T00:00:00Z</dcterms:created>
  <dcterms:modified xsi:type="dcterms:W3CDTF">2021-04-22T05:15:05Z</dcterms:modified>
</cp:coreProperties>
</file>