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pPr/>
              <a:t>02/01/2020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81361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LUYỆN TẬP ĐỌC </a:t>
            </a:r>
          </a:p>
          <a:p>
            <a:pPr marL="914400" indent="-914400"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 HỌC THUỘC LÒNG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272" y="457200"/>
            <a:ext cx="8686800" cy="3246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CHO ĐỀ TẬP LÀM VĂN SAU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“TẢ MỘT ĐỒ DÙNG HỌC TẬP CỦA EM”. </a:t>
            </a: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HÃY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QUAN SÁT ĐỒ DÙNG ẤY VÀ CHUYỂN KẾT QUẢ QUAN SÁT THÀNH DÀN Ý.</a:t>
            </a:r>
          </a:p>
          <a:p>
            <a:pPr marL="914400" indent="-914400">
              <a:lnSpc>
                <a:spcPct val="150000"/>
              </a:lnSpc>
            </a:pP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B, HÃY 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60872" y="3886200"/>
            <a:ext cx="8458200" cy="2133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lnSpc>
                <a:spcPct val="150000"/>
              </a:lnSpc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MỞ 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THEO KIỂU GIÁN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TIẾP</a:t>
            </a:r>
          </a:p>
          <a:p>
            <a:pPr marL="514350" indent="-514350" algn="just">
              <a:lnSpc>
                <a:spcPct val="150000"/>
              </a:lnSpc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b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KẾT BÀI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THEO KIỂU MỞ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21&quot;&gt;&lt;property id=&quot;20148&quot; value=&quot;5&quot;/&gt;&lt;property id=&quot;20300&quot; value=&quot;Slide 4&quot;/&gt;&lt;property id=&quot;20307&quot; value=&quot;261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97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PHÒNG GIÁO DỤC VÀ ĐÀO TẠO QUẬN LONG BIÊN TRƯỜNG TIỂU HỌC ÁI MỘ B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MTC</cp:lastModifiedBy>
  <cp:revision>21</cp:revision>
  <dcterms:created xsi:type="dcterms:W3CDTF">2018-12-28T01:48:37Z</dcterms:created>
  <dcterms:modified xsi:type="dcterms:W3CDTF">2020-01-02T05:01:16Z</dcterms:modified>
</cp:coreProperties>
</file>