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53A48-38A6-47D9-A144-465208F26A28}" type="datetimeFigureOut">
              <a:rPr lang="en-US" smtClean="0"/>
              <a:pPr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AD2FBC-6BE3-4096-A6B9-7BA56C1BF8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randomBar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0"/>
            <a:ext cx="7772400" cy="841375"/>
          </a:xfrm>
        </p:spPr>
        <p:txBody>
          <a:bodyPr anchor="t">
            <a:no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TRƯỜNG TIỂU HỌC ÁI MỘ B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796301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TẬP CUỐI HỌC KÌ 1</a:t>
            </a:r>
          </a:p>
          <a:p>
            <a:pPr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( TIẾT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95186" y="2589074"/>
            <a:ext cx="813613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914400" indent="-914400" algn="ctr">
              <a:buAutoNum type="arabicPeriod"/>
            </a:pP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ÔN LUYỆN TẬP ĐỌC </a:t>
            </a:r>
          </a:p>
          <a:p>
            <a:pPr marL="914400" indent="-914400" algn="ctr"/>
            <a:r>
              <a:rPr lang="en-US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VÀ HỌC THUỘC LÒNG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533400" y="0"/>
            <a:ext cx="96774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	2. 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NGHE – VIẾT</a:t>
            </a:r>
          </a:p>
          <a:p>
            <a:pPr marL="914400" indent="-914400" algn="ctr"/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ĐÔI QUE ĐAN</a:t>
            </a:r>
            <a:endParaRPr 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76200" y="1905000"/>
          <a:ext cx="8991600" cy="472440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2997200"/>
                <a:gridCol w="2997200"/>
                <a:gridCol w="2997200"/>
              </a:tblGrid>
              <a:tr h="472440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Khăn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đen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ấm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cha</a:t>
                      </a: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đôi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chị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nữa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Dần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dần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Ôi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đôi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đan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Sao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chăm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chỉ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Sao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giản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dị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Sao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dẻo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dai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Cứ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hoài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Sợi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len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nên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rộng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dài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cũng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tập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đây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lên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xuống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Ngón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Dẻo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dần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đỡ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ngượng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Mũ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đỏ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bé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Khăn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đen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bà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đẹp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mẹ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Áo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ấm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cho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cha</a:t>
                      </a: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đôi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nhỏ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Từ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tay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em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nữa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Cũng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dần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hiện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ra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…</a:t>
                      </a:r>
                    </a:p>
                    <a:p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Que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tre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đan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mãi</a:t>
                      </a:r>
                      <a:endParaRPr lang="en-US" sz="2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Bóng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như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ngọc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ngà</a:t>
                      </a:r>
                      <a:r>
                        <a:rPr lang="en-US" sz="2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30480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Times New Roman" pitchFamily="18" charset="0"/>
                <a:cs typeface="Times New Roman" pitchFamily="18" charset="0"/>
              </a:rPr>
              <a:t>CHÚC CÁC EM CHĂM NGOAN,</a:t>
            </a:r>
          </a:p>
          <a:p>
            <a:pPr algn="ctr"/>
            <a:r>
              <a:rPr lang="en-US" sz="4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HỌC GIỎI!</a:t>
            </a:r>
            <a:endParaRPr lang="en-US" sz="4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Bar dir="vert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10215&quot;&gt;&lt;object type=&quot;3&quot; unique_id=&quot;10216&quot;&gt;&lt;property id=&quot;20148&quot; value=&quot;5&quot;/&gt;&lt;property id=&quot;20300&quot; value=&quot;Slide 1 - &amp;quot;PHÒNG GIÁO DỤC VÀ ĐÀO TẠO QUẬN LONG BIÊN TRƯỜNG TIỂU HỌC ÁI MỘ B&amp;quot;&quot;/&gt;&lt;property id=&quot;20307&quot; value=&quot;256&quot;/&gt;&lt;/object&gt;&lt;object type=&quot;3&quot; unique_id=&quot;10217&quot;&gt;&lt;property id=&quot;20148&quot; value=&quot;5&quot;/&gt;&lt;property id=&quot;20300&quot; value=&quot;Slide 2&quot;/&gt;&lt;property id=&quot;20307&quot; value=&quot;257&quot;/&gt;&lt;/object&gt;&lt;object type=&quot;3&quot; unique_id=&quot;10218&quot;&gt;&lt;property id=&quot;20148&quot; value=&quot;5&quot;/&gt;&lt;property id=&quot;20300&quot; value=&quot;Slide 3&quot;/&gt;&lt;property id=&quot;20307&quot; value=&quot;258&quot;/&gt;&lt;/object&gt;&lt;object type=&quot;3&quot; unique_id=&quot;10221&quot;&gt;&lt;property id=&quot;20148&quot; value=&quot;5&quot;/&gt;&lt;property id=&quot;20300&quot; value=&quot;Slide 4&quot;/&gt;&lt;property id=&quot;20307&quot; value=&quot;261&quot;/&gt;&lt;/object&gt;&lt;/object&gt;&lt;object type=&quot;8&quot; unique_id=&quot;10229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158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PHÒNG GIÁO DỤC VÀ ĐÀO TẠO QUẬN LONG BIÊN TRƯỜNG TIỂU HỌC ÁI MỘ B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TIỂU HỌC ÁI MỘ B</dc:title>
  <dc:creator>THAMB - LOP HOC</dc:creator>
  <cp:lastModifiedBy>THAMB - LOP HOC</cp:lastModifiedBy>
  <cp:revision>8</cp:revision>
  <dcterms:created xsi:type="dcterms:W3CDTF">2018-12-28T01:48:37Z</dcterms:created>
  <dcterms:modified xsi:type="dcterms:W3CDTF">2018-12-28T02:33:13Z</dcterms:modified>
</cp:coreProperties>
</file>