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</p:sldIdLst>
  <p:sldSz cx="9144000" cy="6858000" type="screen4x3"/>
  <p:notesSz cx="6858000" cy="9144000"/>
  <p:custDataLst>
    <p:tags r:id="rId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53A48-38A6-47D9-A144-465208F26A28}" type="datetimeFigureOut">
              <a:rPr lang="en-US" smtClean="0"/>
              <a:pPr/>
              <a:t>12/28/2018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D2FBC-6BE3-4096-A6B9-7BA56C1BF8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53A48-38A6-47D9-A144-465208F26A28}" type="datetimeFigureOut">
              <a:rPr lang="en-US" smtClean="0"/>
              <a:pPr/>
              <a:t>12/28/2018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D2FBC-6BE3-4096-A6B9-7BA56C1BF8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53A48-38A6-47D9-A144-465208F26A28}" type="datetimeFigureOut">
              <a:rPr lang="en-US" smtClean="0"/>
              <a:pPr/>
              <a:t>12/28/2018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D2FBC-6BE3-4096-A6B9-7BA56C1BF8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53A48-38A6-47D9-A144-465208F26A28}" type="datetimeFigureOut">
              <a:rPr lang="en-US" smtClean="0"/>
              <a:pPr/>
              <a:t>12/28/2018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D2FBC-6BE3-4096-A6B9-7BA56C1BF8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53A48-38A6-47D9-A144-465208F26A28}" type="datetimeFigureOut">
              <a:rPr lang="en-US" smtClean="0"/>
              <a:pPr/>
              <a:t>12/28/2018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D2FBC-6BE3-4096-A6B9-7BA56C1BF8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53A48-38A6-47D9-A144-465208F26A28}" type="datetimeFigureOut">
              <a:rPr lang="en-US" smtClean="0"/>
              <a:pPr/>
              <a:t>12/28/2018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D2FBC-6BE3-4096-A6B9-7BA56C1BF8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53A48-38A6-47D9-A144-465208F26A28}" type="datetimeFigureOut">
              <a:rPr lang="en-US" smtClean="0"/>
              <a:pPr/>
              <a:t>12/28/2018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D2FBC-6BE3-4096-A6B9-7BA56C1BF8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53A48-38A6-47D9-A144-465208F26A28}" type="datetimeFigureOut">
              <a:rPr lang="en-US" smtClean="0"/>
              <a:pPr/>
              <a:t>12/28/2018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D2FBC-6BE3-4096-A6B9-7BA56C1BF8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53A48-38A6-47D9-A144-465208F26A28}" type="datetimeFigureOut">
              <a:rPr lang="en-US" smtClean="0"/>
              <a:pPr/>
              <a:t>12/28/2018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D2FBC-6BE3-4096-A6B9-7BA56C1BF8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53A48-38A6-47D9-A144-465208F26A28}" type="datetimeFigureOut">
              <a:rPr lang="en-US" smtClean="0"/>
              <a:pPr/>
              <a:t>12/28/2018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D2FBC-6BE3-4096-A6B9-7BA56C1BF8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53A48-38A6-47D9-A144-465208F26A28}" type="datetimeFigureOut">
              <a:rPr lang="en-US" smtClean="0"/>
              <a:pPr/>
              <a:t>12/28/2018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D2FBC-6BE3-4096-A6B9-7BA56C1BF8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F53A48-38A6-47D9-A144-465208F26A28}" type="datetimeFigureOut">
              <a:rPr lang="en-US" smtClean="0"/>
              <a:pPr/>
              <a:t>12/28/2018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AD2FBC-6BE3-4096-A6B9-7BA56C1BF8A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randomBar dir="vert"/>
  </p:transition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0"/>
            <a:ext cx="7772400" cy="841375"/>
          </a:xfrm>
        </p:spPr>
        <p:txBody>
          <a:bodyPr anchor="t">
            <a:no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PHÒNG GIÁO DỤC VÀ ĐÀO TẠO QUẬN LONG BIÊN</a:t>
            </a:r>
            <a:br>
              <a:rPr lang="en-US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TRƯỜNG TIỂU HỌC ÁI MỘ B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95186" y="2589074"/>
            <a:ext cx="7963014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ÔN TẬP CUỐI HỌC KÌ 1</a:t>
            </a:r>
          </a:p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( TIẾT 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495186" y="2589074"/>
            <a:ext cx="8136138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914400" indent="-914400" algn="ctr">
              <a:buAutoNum type="arabicPeriod"/>
            </a:pP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ÔN LUYỆN TẬP ĐỌC </a:t>
            </a:r>
          </a:p>
          <a:p>
            <a:pPr marL="914400" indent="-914400" algn="ctr"/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VÀ HỌC THUỘC LÒNG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533400" y="0"/>
            <a:ext cx="9677400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914400" indent="-914400"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	2. 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CHO ĐỀ TẬP LÀM VĂN SAU: “KỂ CHUYỆN ÔNG NGUYỄN HIỀN”. EM HÃY VIẾT: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304800" y="3810000"/>
            <a:ext cx="8458200" cy="26670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514350" indent="-514350" algn="just"/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a. MỞ BÀI GIÁN TIẾP</a:t>
            </a:r>
          </a:p>
          <a:p>
            <a:pPr marL="514350" indent="-514350" algn="just"/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b. KẾT BÀI MỞ RỘNG</a:t>
            </a:r>
            <a:endParaRPr lang="en-US" sz="4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" y="3048000"/>
            <a:ext cx="9144000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ArchUp">
              <a:avLst/>
            </a:prstTxWarp>
            <a:spAutoFit/>
          </a:bodyPr>
          <a:lstStyle/>
          <a:p>
            <a:pPr algn="ctr"/>
            <a:r>
              <a:rPr lang="en-US" sz="4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CHÚC CÁC EM CHĂM NGOAN,</a:t>
            </a:r>
          </a:p>
          <a:p>
            <a:pPr algn="ctr"/>
            <a:r>
              <a:rPr lang="en-US" sz="4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HỌC GIỎI!</a:t>
            </a:r>
            <a:endParaRPr lang="en-US" sz="4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0"/>
  <p:tag name="MMPROD_UIDATA" val="&lt;database version=&quot;10.0&quot;&gt;&lt;object type=&quot;1&quot; unique_id=&quot;10001&quot;&gt;&lt;object type=&quot;2&quot; unique_id=&quot;10215&quot;&gt;&lt;object type=&quot;3&quot; unique_id=&quot;10216&quot;&gt;&lt;property id=&quot;20148&quot; value=&quot;5&quot;/&gt;&lt;property id=&quot;20300&quot; value=&quot;Slide 1 - &amp;quot;PHÒNG GIÁO DỤC VÀ ĐÀO TẠO QUẬN LONG BIÊN TRƯỜNG TIỂU HỌC ÁI MỘ B&amp;quot;&quot;/&gt;&lt;property id=&quot;20307&quot; value=&quot;256&quot;/&gt;&lt;/object&gt;&lt;object type=&quot;3&quot; unique_id=&quot;10217&quot;&gt;&lt;property id=&quot;20148&quot; value=&quot;5&quot;/&gt;&lt;property id=&quot;20300&quot; value=&quot;Slide 2&quot;/&gt;&lt;property id=&quot;20307&quot; value=&quot;257&quot;/&gt;&lt;/object&gt;&lt;object type=&quot;3&quot; unique_id=&quot;10218&quot;&gt;&lt;property id=&quot;20148&quot; value=&quot;5&quot;/&gt;&lt;property id=&quot;20300&quot; value=&quot;Slide 3&quot;/&gt;&lt;property id=&quot;20307&quot; value=&quot;258&quot;/&gt;&lt;/object&gt;&lt;object type=&quot;3&quot; unique_id=&quot;10221&quot;&gt;&lt;property id=&quot;20148&quot; value=&quot;5&quot;/&gt;&lt;property id=&quot;20300&quot; value=&quot;Slide 4&quot;/&gt;&lt;property id=&quot;20307&quot; value=&quot;261&quot;/&gt;&lt;/object&gt;&lt;/object&gt;&lt;object type=&quot;8&quot; unique_id=&quot;10229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48</Words>
  <Application>Microsoft Office PowerPoint</Application>
  <PresentationFormat>On-screen Show (4:3)</PresentationFormat>
  <Paragraphs>10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PHÒNG GIÁO DỤC VÀ ĐÀO TẠO QUẬN LONG BIÊN TRƯỜNG TIỂU HỌC ÁI MỘ B</vt:lpstr>
      <vt:lpstr>Slide 2</vt:lpstr>
      <vt:lpstr>Slide 3</vt:lpstr>
      <vt:lpstr>Slide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PHÒNG GIÁO DỤC VÀ ĐÀO TẠO QUẬN LONG BIÊN TRƯỜNG TIỂU HỌC ÁI MỘ B</dc:title>
  <dc:creator>THAMB - LOP HOC</dc:creator>
  <cp:lastModifiedBy>THAMB - LOP HOC</cp:lastModifiedBy>
  <cp:revision>7</cp:revision>
  <dcterms:created xsi:type="dcterms:W3CDTF">2018-12-28T01:48:37Z</dcterms:created>
  <dcterms:modified xsi:type="dcterms:W3CDTF">2018-12-28T02:30:00Z</dcterms:modified>
</cp:coreProperties>
</file>