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63" r:id="rId6"/>
    <p:sldId id="264" r:id="rId7"/>
    <p:sldId id="265" r:id="rId8"/>
    <p:sldId id="261" r:id="rId9"/>
  </p:sldIdLst>
  <p:sldSz cx="9144000" cy="6858000" type="screen4x3"/>
  <p:notesSz cx="6858000" cy="9144000"/>
  <p:custDataLst>
    <p:tags r:id="rId1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7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53A48-38A6-47D9-A144-465208F26A28}" type="datetimeFigureOut">
              <a:rPr lang="en-US" smtClean="0"/>
              <a:pPr/>
              <a:t>12/28/2018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D2FBC-6BE3-4096-A6B9-7BA56C1BF8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53A48-38A6-47D9-A144-465208F26A28}" type="datetimeFigureOut">
              <a:rPr lang="en-US" smtClean="0"/>
              <a:pPr/>
              <a:t>12/28/2018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D2FBC-6BE3-4096-A6B9-7BA56C1BF8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53A48-38A6-47D9-A144-465208F26A28}" type="datetimeFigureOut">
              <a:rPr lang="en-US" smtClean="0"/>
              <a:pPr/>
              <a:t>12/28/2018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D2FBC-6BE3-4096-A6B9-7BA56C1BF8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53A48-38A6-47D9-A144-465208F26A28}" type="datetimeFigureOut">
              <a:rPr lang="en-US" smtClean="0"/>
              <a:pPr/>
              <a:t>12/28/2018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D2FBC-6BE3-4096-A6B9-7BA56C1BF8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53A48-38A6-47D9-A144-465208F26A28}" type="datetimeFigureOut">
              <a:rPr lang="en-US" smtClean="0"/>
              <a:pPr/>
              <a:t>12/28/2018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D2FBC-6BE3-4096-A6B9-7BA56C1BF8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53A48-38A6-47D9-A144-465208F26A28}" type="datetimeFigureOut">
              <a:rPr lang="en-US" smtClean="0"/>
              <a:pPr/>
              <a:t>12/28/2018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D2FBC-6BE3-4096-A6B9-7BA56C1BF8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53A48-38A6-47D9-A144-465208F26A28}" type="datetimeFigureOut">
              <a:rPr lang="en-US" smtClean="0"/>
              <a:pPr/>
              <a:t>12/28/2018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D2FBC-6BE3-4096-A6B9-7BA56C1BF8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53A48-38A6-47D9-A144-465208F26A28}" type="datetimeFigureOut">
              <a:rPr lang="en-US" smtClean="0"/>
              <a:pPr/>
              <a:t>12/28/2018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D2FBC-6BE3-4096-A6B9-7BA56C1BF8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53A48-38A6-47D9-A144-465208F26A28}" type="datetimeFigureOut">
              <a:rPr lang="en-US" smtClean="0"/>
              <a:pPr/>
              <a:t>12/28/2018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D2FBC-6BE3-4096-A6B9-7BA56C1BF8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53A48-38A6-47D9-A144-465208F26A28}" type="datetimeFigureOut">
              <a:rPr lang="en-US" smtClean="0"/>
              <a:pPr/>
              <a:t>12/28/2018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D2FBC-6BE3-4096-A6B9-7BA56C1BF8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53A48-38A6-47D9-A144-465208F26A28}" type="datetimeFigureOut">
              <a:rPr lang="en-US" smtClean="0"/>
              <a:pPr/>
              <a:t>12/28/2018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D2FBC-6BE3-4096-A6B9-7BA56C1BF8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F53A48-38A6-47D9-A144-465208F26A28}" type="datetimeFigureOut">
              <a:rPr lang="en-US" smtClean="0"/>
              <a:pPr/>
              <a:t>12/28/2018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AD2FBC-6BE3-4096-A6B9-7BA56C1BF8A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randomBar dir="vert"/>
  </p:transition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0"/>
            <a:ext cx="7772400" cy="841375"/>
          </a:xfrm>
        </p:spPr>
        <p:txBody>
          <a:bodyPr anchor="t">
            <a:no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PHÒNG GIÁO DỤC VÀ ĐÀO TẠO QUẬN LONG BIÊN</a:t>
            </a:r>
            <a:br>
              <a:rPr lang="en-US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TRƯỜNG TIỂU HỌC ÁI MỘ B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95186" y="2589074"/>
            <a:ext cx="7963014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ÔN TẬP CUỐI HỌC KÌ 1</a:t>
            </a:r>
          </a:p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( TIẾT 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495186" y="2589074"/>
            <a:ext cx="8136138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914400" indent="-914400" algn="ctr">
              <a:buAutoNum type="arabicPeriod"/>
            </a:pP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ÔN LUYỆN TẬP ĐỌC </a:t>
            </a:r>
          </a:p>
          <a:p>
            <a:pPr marL="914400" indent="-914400" algn="ctr"/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VÀ HỌC THUỘC LÒNG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533400" y="914400"/>
            <a:ext cx="9677400" cy="424731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914400" indent="-914400"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	2. 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ĐẶT CÂU VỚI NHỮNG TỪ NGỮ THÍCH HỢP ĐỂ NHẬN XÉT VỀ CÁC NHÂN VẬT EM ĐÃ BIẾT QUA CÁC BÀI TẬP ĐỌC: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728008"/>
            <a:ext cx="254909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Hiền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1261408"/>
            <a:ext cx="914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Hiền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Tx/>
              <a:buChar char="-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Hiền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chí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vượt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khó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Tx/>
              <a:buChar char="-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Hiền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hiếu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Tx/>
              <a:buChar char="-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Hiền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minh.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3014008"/>
            <a:ext cx="39190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Lê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-ô-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nác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đô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Vin-xi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3547408"/>
            <a:ext cx="9144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Lê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-ô-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nác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đô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kiên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trì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trăm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trứng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Tx/>
              <a:buChar char="-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Lê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-ô-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nác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đô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khổ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rèn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Tx/>
              <a:buChar char="-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Lê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-ô-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nác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đô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hoạ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kiệt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xuất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Tx/>
              <a:buChar char="-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Lê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-ô-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nác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đô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Vin-xi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sản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 spd="med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26404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c. Xi-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cốp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xki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533400"/>
            <a:ext cx="914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Xi-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cốp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xki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mơ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bay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Tx/>
              <a:buChar char="-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Xi-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cốp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xki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tiên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Nga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bay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vũ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trụ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Tx/>
              <a:buChar char="-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Xi-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cốp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xki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chắt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chiu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bỏ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mơ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Tx/>
              <a:buChar char="-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Xi-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cốp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xki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bay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tới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2286000"/>
            <a:ext cx="256031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d. Cao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Bá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Quát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2819400"/>
            <a:ext cx="914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Cao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Bá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Quát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ân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hận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xấu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Tx/>
              <a:buChar char="-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Cao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Bá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Quát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khổ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Tx/>
              <a:buChar char="-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Nhờ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khổ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Cao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Bá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Quát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nổi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4572000"/>
            <a:ext cx="294337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e.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Bạch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Thái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Bưởi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5105400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Bạch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Thái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Bưởi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kinh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doanh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chí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Tx/>
              <a:buChar char="-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Bạch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Thái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Bưởi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bậc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hùng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kinh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tế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/</a:t>
            </a:r>
          </a:p>
          <a:p>
            <a:pPr>
              <a:buFontTx/>
              <a:buChar char="-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Bạch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Thái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Bưởi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dựng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nghiệp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trắng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 spd="med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533400" y="914400"/>
            <a:ext cx="9677400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914400" indent="-914400"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3. EM CHỌN THÀNH NGỮ, TỤC NGỮ NÀO ĐỂ KHUYẾN KHÍCH HOẶC KHUYÊN NHỦ BẠN?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79880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quyết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rèn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533400"/>
            <a:ext cx="914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chí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Tx/>
              <a:buChar char="-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mài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sắt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Tx/>
              <a:buChar char="-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chí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nền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vững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2286000"/>
            <a:ext cx="66896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nản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lòng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gặp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khó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khăn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2819400"/>
            <a:ext cx="914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Chớ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sóng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rã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chèo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Tx/>
              <a:buChar char="-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Lửa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thử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vàng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thử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sức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Tx/>
              <a:buChar char="-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Thất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bại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Tx/>
              <a:buChar char="-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Thua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bày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4572000"/>
            <a:ext cx="79464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c.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dễ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5105400"/>
            <a:ext cx="914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lo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bền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chí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cua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Dù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chạch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rùa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mặc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Tx/>
              <a:buChar char="-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Ai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ơi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quyết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hành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lận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vành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thôi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 spd="med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" y="3048000"/>
            <a:ext cx="9144000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ArchUp">
              <a:avLst/>
            </a:prstTxWarp>
            <a:spAutoFit/>
          </a:bodyPr>
          <a:lstStyle/>
          <a:p>
            <a:pPr algn="ctr"/>
            <a:r>
              <a:rPr lang="en-US" sz="4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CHÚC CÁC EM CHĂM NGOAN,</a:t>
            </a:r>
          </a:p>
          <a:p>
            <a:pPr algn="ctr"/>
            <a:r>
              <a:rPr lang="en-US" sz="4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HỌC GIỎI!</a:t>
            </a:r>
            <a:endParaRPr lang="en-US" sz="4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0"/>
  <p:tag name="MMPROD_UIDATA" val="&lt;database version=&quot;10.0&quot;&gt;&lt;object type=&quot;1&quot; unique_id=&quot;10001&quot;&gt;&lt;object type=&quot;2&quot; unique_id=&quot;10215&quot;&gt;&lt;object type=&quot;3&quot; unique_id=&quot;10216&quot;&gt;&lt;property id=&quot;20148&quot; value=&quot;5&quot;/&gt;&lt;property id=&quot;20300&quot; value=&quot;Slide 1 - &amp;quot;PHÒNG GIÁO DỤC VÀ ĐÀO TẠO QUẬN LONG BIÊN TRƯỜNG TIỂU HỌC ÁI MỘ B&amp;quot;&quot;/&gt;&lt;property id=&quot;20307&quot; value=&quot;256&quot;/&gt;&lt;/object&gt;&lt;object type=&quot;3&quot; unique_id=&quot;10217&quot;&gt;&lt;property id=&quot;20148&quot; value=&quot;5&quot;/&gt;&lt;property id=&quot;20300&quot; value=&quot;Slide 2&quot;/&gt;&lt;property id=&quot;20307&quot; value=&quot;257&quot;/&gt;&lt;/object&gt;&lt;object type=&quot;3&quot; unique_id=&quot;10218&quot;&gt;&lt;property id=&quot;20148&quot; value=&quot;5&quot;/&gt;&lt;property id=&quot;20300&quot; value=&quot;Slide 3&quot;/&gt;&lt;property id=&quot;20307&quot; value=&quot;258&quot;/&gt;&lt;/object&gt;&lt;object type=&quot;3&quot; unique_id=&quot;10221&quot;&gt;&lt;property id=&quot;20148&quot; value=&quot;5&quot;/&gt;&lt;property id=&quot;20300&quot; value=&quot;Slide 8&quot;/&gt;&lt;property id=&quot;20307&quot; value=&quot;261&quot;/&gt;&lt;/object&gt;&lt;object type=&quot;3&quot; unique_id=&quot;10278&quot;&gt;&lt;property id=&quot;20148&quot; value=&quot;5&quot;/&gt;&lt;property id=&quot;20300&quot; value=&quot;Slide 4&quot;/&gt;&lt;property id=&quot;20307&quot; value=&quot;262&quot;/&gt;&lt;/object&gt;&lt;object type=&quot;3&quot; unique_id=&quot;10279&quot;&gt;&lt;property id=&quot;20148&quot; value=&quot;5&quot;/&gt;&lt;property id=&quot;20300&quot; value=&quot;Slide 5&quot;/&gt;&lt;property id=&quot;20307&quot; value=&quot;263&quot;/&gt;&lt;/object&gt;&lt;object type=&quot;3&quot; unique_id=&quot;10280&quot;&gt;&lt;property id=&quot;20148&quot; value=&quot;5&quot;/&gt;&lt;property id=&quot;20300&quot; value=&quot;Slide 6&quot;/&gt;&lt;property id=&quot;20307&quot; value=&quot;264&quot;/&gt;&lt;/object&gt;&lt;object type=&quot;3&quot; unique_id=&quot;10281&quot;&gt;&lt;property id=&quot;20148&quot; value=&quot;5&quot;/&gt;&lt;property id=&quot;20300&quot; value=&quot;Slide 7&quot;/&gt;&lt;property id=&quot;20307&quot; value=&quot;265&quot;/&gt;&lt;/object&gt;&lt;/object&gt;&lt;object type=&quot;8&quot; unique_id=&quot;10229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419</Words>
  <Application>Microsoft Office PowerPoint</Application>
  <PresentationFormat>On-screen Show (4:3)</PresentationFormat>
  <Paragraphs>47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PHÒNG GIÁO DỤC VÀ ĐÀO TẠO QUẬN LONG BIÊN TRƯỜNG TIỂU HỌC ÁI MỘ B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PHÒNG GIÁO DỤC VÀ ĐÀO TẠO QUẬN LONG BIÊN TRƯỜNG TIỂU HỌC ÁI MỘ B</dc:title>
  <dc:creator>THAMB - LOP HOC</dc:creator>
  <cp:lastModifiedBy>THAMB - LOP HOC</cp:lastModifiedBy>
  <cp:revision>6</cp:revision>
  <dcterms:created xsi:type="dcterms:W3CDTF">2018-12-28T01:48:37Z</dcterms:created>
  <dcterms:modified xsi:type="dcterms:W3CDTF">2018-12-28T02:27:41Z</dcterms:modified>
</cp:coreProperties>
</file>