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97" r:id="rId2"/>
    <p:sldId id="258" r:id="rId3"/>
    <p:sldId id="294" r:id="rId4"/>
    <p:sldId id="292" r:id="rId5"/>
    <p:sldId id="290" r:id="rId6"/>
    <p:sldId id="291" r:id="rId7"/>
    <p:sldId id="298" r:id="rId8"/>
    <p:sldId id="264" r:id="rId9"/>
    <p:sldId id="261" r:id="rId10"/>
    <p:sldId id="265" r:id="rId11"/>
    <p:sldId id="266" r:id="rId12"/>
    <p:sldId id="268" r:id="rId13"/>
    <p:sldId id="267" r:id="rId14"/>
    <p:sldId id="289" r:id="rId15"/>
    <p:sldId id="282" r:id="rId16"/>
    <p:sldId id="29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FF99"/>
    <a:srgbClr val="00FFCC"/>
    <a:srgbClr val="FF00FF"/>
    <a:srgbClr val="66FFFF"/>
    <a:srgbClr val="FF99FF"/>
    <a:srgbClr val="FFFF66"/>
    <a:srgbClr val="660066"/>
    <a:srgbClr val="000099"/>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p:scale>
          <a:sx n="73" d="100"/>
          <a:sy n="73" d="100"/>
        </p:scale>
        <p:origin x="-42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567324-D962-44EF-9E67-C65E84FDDDB3}" type="datetimeFigureOut">
              <a:rPr lang="en-US" smtClean="0"/>
              <a:pPr/>
              <a:t>12/18/2019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E77C35-9A35-4CBE-AEAC-9922B63F8F57}" type="slidenum">
              <a:rPr lang="en-GB" smtClean="0"/>
              <a:pPr/>
              <a:t>‹#›</a:t>
            </a:fld>
            <a:endParaRPr lang="en-GB"/>
          </a:p>
        </p:txBody>
      </p:sp>
    </p:spTree>
    <p:extLst>
      <p:ext uri="{BB962C8B-B14F-4D97-AF65-F5344CB8AC3E}">
        <p14:creationId xmlns:p14="http://schemas.microsoft.com/office/powerpoint/2010/main" val="4215993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2048636305"/>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896417459"/>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4195887869"/>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3888717595"/>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158851519"/>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3645990259"/>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946301000"/>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4022919079"/>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361618362"/>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2149242423"/>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6A3271-6428-445F-9859-0D4DF2241D36}" type="datetimeFigureOut">
              <a:rPr lang="en-US" smtClean="0"/>
              <a:pPr/>
              <a:t>12/18/2019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2B6F34-3D17-4796-BB7C-14A3FCA3FC3A}" type="slidenum">
              <a:rPr lang="en-GB" smtClean="0"/>
              <a:pPr/>
              <a:t>‹#›</a:t>
            </a:fld>
            <a:endParaRPr lang="en-GB"/>
          </a:p>
        </p:txBody>
      </p:sp>
    </p:spTree>
    <p:extLst>
      <p:ext uri="{BB962C8B-B14F-4D97-AF65-F5344CB8AC3E}">
        <p14:creationId xmlns:p14="http://schemas.microsoft.com/office/powerpoint/2010/main" val="1658628844"/>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6A3271-6428-445F-9859-0D4DF2241D36}" type="datetimeFigureOut">
              <a:rPr lang="en-US" smtClean="0"/>
              <a:pPr/>
              <a:t>12/18/2019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B6F34-3D17-4796-BB7C-14A3FCA3FC3A}" type="slidenum">
              <a:rPr lang="en-GB" smtClean="0"/>
              <a:pPr/>
              <a:t>‹#›</a:t>
            </a:fld>
            <a:endParaRPr lang="en-GB"/>
          </a:p>
        </p:txBody>
      </p:sp>
    </p:spTree>
    <p:extLst>
      <p:ext uri="{BB962C8B-B14F-4D97-AF65-F5344CB8AC3E}">
        <p14:creationId xmlns:p14="http://schemas.microsoft.com/office/powerpoint/2010/main" val="8704396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video" Target="file:///D:\dua%20thuyen%20cat%20ba.avi" TargetMode="Externa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MCj0435809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962525"/>
            <a:ext cx="1219200"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10" descr="Dove-02-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152400"/>
            <a:ext cx="1676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1" descr="Dove-02-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 y="228600"/>
            <a:ext cx="1676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4" descr="Firewrk8"/>
          <p:cNvPicPr>
            <a:picLocks noChangeAspect="1" noChangeArrowheads="1"/>
          </p:cNvPicPr>
          <p:nvPr/>
        </p:nvPicPr>
        <p:blipFill>
          <a:blip r:embed="rId4" cstate="print">
            <a:lum bright="6000" contrast="30000"/>
            <a:extLst>
              <a:ext uri="{28A0092B-C50C-407E-A947-70E740481C1C}">
                <a14:useLocalDpi xmlns:a14="http://schemas.microsoft.com/office/drawing/2010/main" val="0"/>
              </a:ext>
            </a:extLst>
          </a:blip>
          <a:srcRect/>
          <a:stretch>
            <a:fillRect/>
          </a:stretch>
        </p:blipFill>
        <p:spPr bwMode="auto">
          <a:xfrm>
            <a:off x="4800600" y="3505200"/>
            <a:ext cx="1905000"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5" descr="Dove-02-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838200"/>
            <a:ext cx="1676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8" descr="Book-0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447800"/>
            <a:ext cx="1409700"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WordArt 10"/>
          <p:cNvSpPr>
            <a:spLocks noChangeArrowheads="1" noChangeShapeType="1" noTextEdit="1"/>
          </p:cNvSpPr>
          <p:nvPr/>
        </p:nvSpPr>
        <p:spPr bwMode="auto">
          <a:xfrm>
            <a:off x="5334000" y="1295400"/>
            <a:ext cx="3429000" cy="1111250"/>
          </a:xfrm>
          <a:prstGeom prst="rect">
            <a:avLst/>
          </a:prstGeom>
        </p:spPr>
        <p:txBody>
          <a:bodyPr wrap="none" fromWordArt="1">
            <a:prstTxWarp prst="textPlain">
              <a:avLst>
                <a:gd name="adj" fmla="val 50000"/>
              </a:avLst>
            </a:prstTxWarp>
          </a:bodyPr>
          <a:lstStyle/>
          <a:p>
            <a:pPr algn="ctr"/>
            <a:r>
              <a:rPr lang="en-US" sz="3600" b="1"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TẬP LÀM VĂN</a:t>
            </a:r>
            <a:endParaRPr lang="en-US" sz="3600"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pic>
        <p:nvPicPr>
          <p:cNvPr id="2059" name="Picture 12" descr="Firewrk8"/>
          <p:cNvPicPr>
            <a:picLocks noChangeAspect="1" noChangeArrowheads="1"/>
          </p:cNvPicPr>
          <p:nvPr/>
        </p:nvPicPr>
        <p:blipFill>
          <a:blip r:embed="rId4" cstate="print">
            <a:lum bright="6000" contrast="30000"/>
            <a:extLst>
              <a:ext uri="{28A0092B-C50C-407E-A947-70E740481C1C}">
                <a14:useLocalDpi xmlns:a14="http://schemas.microsoft.com/office/drawing/2010/main" val="0"/>
              </a:ext>
            </a:extLst>
          </a:blip>
          <a:srcRect/>
          <a:stretch>
            <a:fillRect/>
          </a:stretch>
        </p:blipFill>
        <p:spPr bwMode="auto">
          <a:xfrm>
            <a:off x="685800" y="914400"/>
            <a:ext cx="1905000"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WordArt 15"/>
          <p:cNvSpPr>
            <a:spLocks noChangeArrowheads="1" noChangeShapeType="1" noTextEdit="1"/>
          </p:cNvSpPr>
          <p:nvPr/>
        </p:nvSpPr>
        <p:spPr bwMode="auto">
          <a:xfrm>
            <a:off x="228600" y="2667000"/>
            <a:ext cx="4191000" cy="2057400"/>
          </a:xfrm>
          <a:prstGeom prst="rect">
            <a:avLst/>
          </a:prstGeom>
        </p:spPr>
        <p:txBody>
          <a:bodyPr wrap="none" fromWordArt="1">
            <a:prstTxWarp prst="textPlain">
              <a:avLst>
                <a:gd name="adj" fmla="val 50000"/>
              </a:avLst>
            </a:prstTxWarp>
          </a:bodyPr>
          <a:lstStyle/>
          <a:p>
            <a:pPr algn="ctr"/>
            <a:r>
              <a:rPr lang="en-US" sz="2400" b="1" kern="1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LUYỆN TẬP GIỚI </a:t>
            </a:r>
          </a:p>
          <a:p>
            <a:pPr algn="ctr"/>
            <a:r>
              <a:rPr lang="en-US" sz="2400" b="1" kern="1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THIỆU ĐỊA PHƯƠNG</a:t>
            </a:r>
            <a:endParaRPr lang="en-US" sz="24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12" name="TextBox 3"/>
          <p:cNvSpPr txBox="1">
            <a:spLocks noChangeArrowheads="1"/>
          </p:cNvSpPr>
          <p:nvPr/>
        </p:nvSpPr>
        <p:spPr bwMode="auto">
          <a:xfrm>
            <a:off x="457200" y="251074"/>
            <a:ext cx="823753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vi-VN"/>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eaLnBrk="1" hangingPunct="1"/>
            <a:r>
              <a:rPr lang="en-US" sz="2400" b="1" i="1">
                <a:solidFill>
                  <a:srgbClr val="FF0000"/>
                </a:solidFill>
                <a:latin typeface="Times New Roman" pitchFamily="18" charset="0"/>
                <a:cs typeface="Times New Roman" pitchFamily="18" charset="0"/>
              </a:rPr>
              <a:t>PHÒNG GIÁO DỤC </a:t>
            </a:r>
            <a:r>
              <a:rPr lang="en-US" sz="2400" b="1" i="1" smtClean="0">
                <a:solidFill>
                  <a:srgbClr val="FF0000"/>
                </a:solidFill>
                <a:latin typeface="Times New Roman" pitchFamily="18" charset="0"/>
                <a:cs typeface="Times New Roman" pitchFamily="18" charset="0"/>
              </a:rPr>
              <a:t>VÀ ĐÀO </a:t>
            </a:r>
            <a:r>
              <a:rPr lang="en-US" sz="2400" b="1" i="1">
                <a:solidFill>
                  <a:srgbClr val="FF0000"/>
                </a:solidFill>
                <a:latin typeface="Times New Roman" pitchFamily="18" charset="0"/>
                <a:cs typeface="Times New Roman" pitchFamily="18" charset="0"/>
              </a:rPr>
              <a:t>TẠO QUẬN LONG BIÊN</a:t>
            </a:r>
          </a:p>
          <a:p>
            <a:pPr algn="ctr" eaLnBrk="1" hangingPunct="1"/>
            <a:r>
              <a:rPr lang="en-US" sz="2400" b="1" i="1">
                <a:solidFill>
                  <a:srgbClr val="FF0000"/>
                </a:solidFill>
                <a:latin typeface="Times New Roman" pitchFamily="18" charset="0"/>
                <a:cs typeface="Times New Roman" pitchFamily="18" charset="0"/>
              </a:rPr>
              <a:t>TRƯỜNG TIỂU HỌC ÁI MỘ B</a:t>
            </a:r>
          </a:p>
        </p:txBody>
      </p:sp>
    </p:spTree>
    <p:extLst>
      <p:ext uri="{BB962C8B-B14F-4D97-AF65-F5344CB8AC3E}">
        <p14:creationId xmlns:p14="http://schemas.microsoft.com/office/powerpoint/2010/main" val="2824814207"/>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Picture 21" descr="Gioi thieu dia phuong"/>
          <p:cNvPicPr>
            <a:picLocks noChangeAspect="1" noChangeArrowheads="1"/>
          </p:cNvPicPr>
          <p:nvPr/>
        </p:nvPicPr>
        <p:blipFill>
          <a:blip r:embed="rId2"/>
          <a:srcRect l="69318" t="3374" r="2533" b="66458"/>
          <a:stretch>
            <a:fillRect/>
          </a:stretch>
        </p:blipFill>
        <p:spPr bwMode="auto">
          <a:xfrm>
            <a:off x="533400" y="457200"/>
            <a:ext cx="8153400" cy="4876800"/>
          </a:xfrm>
          <a:prstGeom prst="rect">
            <a:avLst/>
          </a:prstGeom>
          <a:ln w="88900" cap="sq" cmpd="thickThin">
            <a:solidFill>
              <a:srgbClr val="000000"/>
            </a:solidFill>
            <a:prstDash val="solid"/>
            <a:miter lim="800000"/>
          </a:ln>
          <a:effectLst>
            <a:innerShdw blurRad="76200">
              <a:srgbClr val="000000"/>
            </a:innerShdw>
          </a:effectLst>
        </p:spPr>
      </p:pic>
      <p:sp>
        <p:nvSpPr>
          <p:cNvPr id="5" name="Text Box 22"/>
          <p:cNvSpPr txBox="1">
            <a:spLocks noChangeArrowheads="1"/>
          </p:cNvSpPr>
          <p:nvPr/>
        </p:nvSpPr>
        <p:spPr bwMode="auto">
          <a:xfrm>
            <a:off x="2514600" y="5715000"/>
            <a:ext cx="4724400" cy="684803"/>
          </a:xfrm>
          <a:prstGeom prst="rect">
            <a:avLst/>
          </a:prstGeom>
          <a:solidFill>
            <a:srgbClr val="66FFFF"/>
          </a:solidFill>
          <a:ln w="9525">
            <a:noFill/>
            <a:miter lim="800000"/>
            <a:headEnd/>
            <a:tailEnd/>
          </a:ln>
          <a:effectLst/>
        </p:spPr>
        <p:txBody>
          <a:bodyPr wrap="square">
            <a:spAutoFit/>
          </a:bodyPr>
          <a:lstStyle/>
          <a:p>
            <a:pPr algn="ctr">
              <a:lnSpc>
                <a:spcPct val="150000"/>
              </a:lnSpc>
              <a:spcBef>
                <a:spcPct val="50000"/>
              </a:spcBef>
            </a:pPr>
            <a:r>
              <a:rPr lang="en-US" sz="2800" b="1" dirty="0" err="1" smtClean="0">
                <a:latin typeface="Times New Roman" pitchFamily="18" charset="0"/>
                <a:cs typeface="Times New Roman" pitchFamily="18" charset="0"/>
              </a:rPr>
              <a:t>Lễ</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hội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cồng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chiên</a:t>
            </a:r>
            <a:r>
              <a:rPr lang="en-US" sz="2800" b="1" dirty="0" err="1">
                <a:latin typeface="Times New Roman" pitchFamily="18" charset="0"/>
                <a:cs typeface="Times New Roman" pitchFamily="18" charset="0"/>
              </a:rPr>
              <a:t>g</a:t>
            </a:r>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pic>
        <p:nvPicPr>
          <p:cNvPr id="4" name="Picture 21" descr="Gioi thieu dia phuong"/>
          <p:cNvPicPr>
            <a:picLocks noChangeAspect="1" noChangeArrowheads="1"/>
          </p:cNvPicPr>
          <p:nvPr/>
        </p:nvPicPr>
        <p:blipFill>
          <a:blip r:embed="rId2"/>
          <a:srcRect l="69305" t="35332" r="2731" b="29979"/>
          <a:stretch>
            <a:fillRect/>
          </a:stretch>
        </p:blipFill>
        <p:spPr bwMode="auto">
          <a:xfrm>
            <a:off x="685800" y="457200"/>
            <a:ext cx="7772400" cy="4857750"/>
          </a:xfrm>
          <a:prstGeom prst="rect">
            <a:avLst/>
          </a:prstGeom>
          <a:ln w="88900" cap="sq" cmpd="thickThin">
            <a:solidFill>
              <a:srgbClr val="000000"/>
            </a:solidFill>
            <a:prstDash val="solid"/>
            <a:miter lim="800000"/>
          </a:ln>
          <a:effectLst>
            <a:innerShdw blurRad="76200">
              <a:srgbClr val="000000"/>
            </a:innerShdw>
          </a:effectLst>
        </p:spPr>
      </p:pic>
      <p:sp>
        <p:nvSpPr>
          <p:cNvPr id="5" name="Text Box 22"/>
          <p:cNvSpPr txBox="1">
            <a:spLocks noChangeArrowheads="1"/>
          </p:cNvSpPr>
          <p:nvPr/>
        </p:nvSpPr>
        <p:spPr bwMode="auto">
          <a:xfrm>
            <a:off x="2514600" y="5715000"/>
            <a:ext cx="4724400" cy="684803"/>
          </a:xfrm>
          <a:prstGeom prst="rect">
            <a:avLst/>
          </a:prstGeom>
          <a:solidFill>
            <a:schemeClr val="bg1"/>
          </a:solidFill>
          <a:ln w="9525">
            <a:noFill/>
            <a:miter lim="800000"/>
            <a:headEnd/>
            <a:tailEnd/>
          </a:ln>
          <a:effectLst/>
        </p:spPr>
        <p:txBody>
          <a:bodyPr wrap="square">
            <a:spAutoFit/>
          </a:bodyPr>
          <a:lstStyle/>
          <a:p>
            <a:pPr algn="ctr">
              <a:lnSpc>
                <a:spcPct val="150000"/>
              </a:lnSpc>
              <a:spcBef>
                <a:spcPct val="50000"/>
              </a:spcBef>
            </a:pPr>
            <a:r>
              <a:rPr lang="en-US" sz="2800" b="1" dirty="0" err="1" smtClean="0">
                <a:latin typeface="Times New Roman" pitchFamily="18" charset="0"/>
                <a:cs typeface="Times New Roman" pitchFamily="18" charset="0"/>
              </a:rPr>
              <a:t>Lễ</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hội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hát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quan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họ</a:t>
            </a:r>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pic>
        <p:nvPicPr>
          <p:cNvPr id="4" name="Picture 21" descr="Gioi thieu dia phuong"/>
          <p:cNvPicPr>
            <a:picLocks noChangeAspect="1" noChangeArrowheads="1"/>
          </p:cNvPicPr>
          <p:nvPr/>
        </p:nvPicPr>
        <p:blipFill>
          <a:blip r:embed="rId2"/>
          <a:srcRect l="3540" t="55000" r="69586" b="2827"/>
          <a:stretch>
            <a:fillRect/>
          </a:stretch>
        </p:blipFill>
        <p:spPr bwMode="auto">
          <a:xfrm>
            <a:off x="609600" y="457200"/>
            <a:ext cx="7924800" cy="4800600"/>
          </a:xfrm>
          <a:prstGeom prst="rect">
            <a:avLst/>
          </a:prstGeom>
          <a:ln w="88900" cap="sq" cmpd="thickThin">
            <a:solidFill>
              <a:srgbClr val="000000"/>
            </a:solidFill>
            <a:prstDash val="solid"/>
            <a:miter lim="800000"/>
          </a:ln>
          <a:effectLst>
            <a:innerShdw blurRad="76200">
              <a:srgbClr val="000000"/>
            </a:innerShdw>
          </a:effectLst>
        </p:spPr>
      </p:pic>
      <p:sp>
        <p:nvSpPr>
          <p:cNvPr id="5" name="Text Box 22"/>
          <p:cNvSpPr txBox="1">
            <a:spLocks noChangeArrowheads="1"/>
          </p:cNvSpPr>
          <p:nvPr/>
        </p:nvSpPr>
        <p:spPr bwMode="auto">
          <a:xfrm>
            <a:off x="2514600" y="5715000"/>
            <a:ext cx="4724400" cy="661207"/>
          </a:xfrm>
          <a:prstGeom prst="rect">
            <a:avLst/>
          </a:prstGeom>
          <a:solidFill>
            <a:schemeClr val="bg1"/>
          </a:solidFill>
          <a:ln w="9525">
            <a:noFill/>
            <a:miter lim="800000"/>
            <a:headEnd/>
            <a:tailEnd/>
          </a:ln>
          <a:effectLst/>
        </p:spPr>
        <p:txBody>
          <a:bodyPr wrap="square">
            <a:spAutoFit/>
          </a:bodyPr>
          <a:lstStyle/>
          <a:p>
            <a:pPr algn="ctr">
              <a:lnSpc>
                <a:spcPct val="150000"/>
              </a:lnSpc>
              <a:spcBef>
                <a:spcPct val="50000"/>
              </a:spcBef>
            </a:pPr>
            <a:r>
              <a:rPr lang="en-US" sz="2800" b="1" dirty="0" err="1">
                <a:latin typeface="Times New Roman" pitchFamily="18" charset="0"/>
                <a:cs typeface="Times New Roman" pitchFamily="18" charset="0"/>
              </a:rPr>
              <a:t>Trò</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chơi</a:t>
            </a:r>
            <a:r>
              <a:rPr lang="en-US" sz="2800" b="1" dirty="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ném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còn</a:t>
            </a:r>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pic>
        <p:nvPicPr>
          <p:cNvPr id="5" name="Picture 6" descr="boitrai"/>
          <p:cNvPicPr>
            <a:picLocks noChangeAspect="1" noChangeArrowheads="1"/>
          </p:cNvPicPr>
          <p:nvPr/>
        </p:nvPicPr>
        <p:blipFill>
          <a:blip r:embed="rId2"/>
          <a:srcRect/>
          <a:stretch>
            <a:fillRect/>
          </a:stretch>
        </p:blipFill>
        <p:spPr bwMode="auto">
          <a:xfrm>
            <a:off x="762000" y="838200"/>
            <a:ext cx="7696200" cy="4191000"/>
          </a:xfrm>
          <a:prstGeom prst="rect">
            <a:avLst/>
          </a:prstGeom>
          <a:ln w="88900" cap="sq" cmpd="thickThin">
            <a:solidFill>
              <a:srgbClr val="000000"/>
            </a:solidFill>
            <a:prstDash val="solid"/>
            <a:miter lim="800000"/>
          </a:ln>
          <a:effectLst>
            <a:innerShdw blurRad="76200">
              <a:srgbClr val="000000"/>
            </a:innerShdw>
          </a:effectLst>
        </p:spPr>
      </p:pic>
      <p:sp>
        <p:nvSpPr>
          <p:cNvPr id="6" name="Text Box 22"/>
          <p:cNvSpPr txBox="1">
            <a:spLocks noChangeArrowheads="1"/>
          </p:cNvSpPr>
          <p:nvPr/>
        </p:nvSpPr>
        <p:spPr bwMode="auto">
          <a:xfrm>
            <a:off x="2514600" y="5715000"/>
            <a:ext cx="4724400" cy="684803"/>
          </a:xfrm>
          <a:prstGeom prst="rect">
            <a:avLst/>
          </a:prstGeom>
          <a:solidFill>
            <a:srgbClr val="66FFFF"/>
          </a:solidFill>
          <a:ln w="9525">
            <a:noFill/>
            <a:miter lim="800000"/>
            <a:headEnd/>
            <a:tailEnd/>
          </a:ln>
          <a:effectLst/>
        </p:spPr>
        <p:txBody>
          <a:bodyPr wrap="square">
            <a:spAutoFit/>
          </a:bodyPr>
          <a:lstStyle/>
          <a:p>
            <a:pPr algn="ctr">
              <a:lnSpc>
                <a:spcPct val="150000"/>
              </a:lnSpc>
              <a:spcBef>
                <a:spcPct val="50000"/>
              </a:spcBef>
            </a:pPr>
            <a:r>
              <a:rPr lang="en-US" sz="2800" b="1" dirty="0" err="1" smtClean="0">
                <a:latin typeface="Times New Roman" pitchFamily="18" charset="0"/>
                <a:cs typeface="Times New Roman" pitchFamily="18" charset="0"/>
              </a:rPr>
              <a:t>Lễ</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hội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đua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thuyền</a:t>
            </a:r>
            <a:endParaRPr lang="en-US" sz="2800" dirty="0">
              <a:latin typeface="Times New Roman" pitchFamily="18" charset="0"/>
              <a:cs typeface="Times New Roman" pitchFamily="18" charset="0"/>
            </a:endParaRPr>
          </a:p>
        </p:txBody>
      </p:sp>
      <p:sp>
        <p:nvSpPr>
          <p:cNvPr id="7" name="Oval 6"/>
          <p:cNvSpPr/>
          <p:nvPr/>
        </p:nvSpPr>
        <p:spPr>
          <a:xfrm>
            <a:off x="1143000" y="1066800"/>
            <a:ext cx="838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t>6</a:t>
            </a:r>
            <a:endParaRPr lang="en-GB" sz="4000" b="1" dirty="0"/>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rot="5400000">
            <a:off x="1372394" y="3505200"/>
            <a:ext cx="6400006" cy="79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Text Box 19"/>
          <p:cNvSpPr txBox="1">
            <a:spLocks noChangeArrowheads="1"/>
          </p:cNvSpPr>
          <p:nvPr/>
        </p:nvSpPr>
        <p:spPr bwMode="auto">
          <a:xfrm>
            <a:off x="4724400" y="914400"/>
            <a:ext cx="4191000" cy="830997"/>
          </a:xfrm>
          <a:prstGeom prst="rect">
            <a:avLst/>
          </a:prstGeom>
          <a:noFill/>
          <a:ln w="9525">
            <a:noFill/>
            <a:miter lim="800000"/>
            <a:headEnd/>
            <a:tailEnd/>
          </a:ln>
          <a:effectLst/>
        </p:spPr>
        <p:txBody>
          <a:bodyPr wrap="square">
            <a:spAutoFit/>
          </a:bodyPr>
          <a:lstStyle/>
          <a:p>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Giới</a:t>
            </a:r>
            <a:r>
              <a:rPr lang="en-US" sz="2400" b="1" dirty="0" smtClean="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thiệu</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tên</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quê</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em</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tên</a:t>
            </a:r>
            <a:r>
              <a:rPr lang="en-US" sz="2400" b="1" dirty="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lễ</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hội</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
        <p:nvSpPr>
          <p:cNvPr id="9" name="Text Box 20"/>
          <p:cNvSpPr txBox="1">
            <a:spLocks noChangeArrowheads="1"/>
          </p:cNvSpPr>
          <p:nvPr/>
        </p:nvSpPr>
        <p:spPr bwMode="auto">
          <a:xfrm>
            <a:off x="4648200" y="1905000"/>
            <a:ext cx="4495800" cy="3046988"/>
          </a:xfrm>
          <a:prstGeom prst="rect">
            <a:avLst/>
          </a:prstGeom>
          <a:noFill/>
          <a:ln w="9525">
            <a:noFill/>
            <a:miter lim="800000"/>
            <a:headEnd/>
            <a:tailEnd/>
          </a:ln>
          <a:effectLst/>
        </p:spPr>
        <p:txBody>
          <a:bodyPr wrap="square">
            <a:spAutoFit/>
          </a:bodyPr>
          <a:lstStyle/>
          <a:p>
            <a:r>
              <a:rPr lang="en-US" sz="2400" b="1" dirty="0" smtClean="0">
                <a:latin typeface="Times New Roman" pitchFamily="18" charset="0"/>
                <a:cs typeface="Times New Roman" pitchFamily="18" charset="0"/>
              </a:rPr>
              <a:t> - </a:t>
            </a:r>
            <a:r>
              <a:rPr lang="en-US" sz="2400" b="1" dirty="0" err="1" smtClean="0">
                <a:latin typeface="Times New Roman" pitchFamily="18" charset="0"/>
                <a:cs typeface="Times New Roman" pitchFamily="18" charset="0"/>
              </a:rPr>
              <a:t>Thời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gian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tổ</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chức</a:t>
            </a:r>
            <a:r>
              <a:rPr lang="en-US" sz="2400" b="1" dirty="0" smtClean="0">
                <a:latin typeface="Times New Roman" pitchFamily="18" charset="0"/>
                <a:cs typeface="Times New Roman" pitchFamily="18" charset="0"/>
              </a:rPr>
              <a:t>. </a:t>
            </a:r>
          </a:p>
          <a:p>
            <a:r>
              <a:rPr lang="en-US" sz="2400" b="1" dirty="0" smtClean="0">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Phần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lễ</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Mọi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cầu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điều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gì</a:t>
            </a:r>
            <a:r>
              <a:rPr lang="en-US" sz="2400" b="1" dirty="0" smtClean="0">
                <a:latin typeface="Times New Roman" pitchFamily="18" charset="0"/>
                <a:cs typeface="Times New Roman" pitchFamily="18" charset="0"/>
              </a:rPr>
              <a:t>? Ở </a:t>
            </a:r>
            <a:r>
              <a:rPr lang="en-US" sz="2400" b="1" dirty="0" err="1" smtClean="0">
                <a:latin typeface="Times New Roman" pitchFamily="18" charset="0"/>
                <a:cs typeface="Times New Roman" pitchFamily="18" charset="0"/>
              </a:rPr>
              <a:t>đâu</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Phần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hội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nhưng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trò</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trong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phần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hội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Nêu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đôi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nét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một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trò</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em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thích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trong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phần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hội</a:t>
            </a:r>
            <a:r>
              <a:rPr lang="en-US" sz="2400" b="1" dirty="0" smtClean="0">
                <a:latin typeface="Times New Roman" pitchFamily="18" charset="0"/>
                <a:cs typeface="Times New Roman" pitchFamily="18" charset="0"/>
              </a:rPr>
              <a:t>.</a:t>
            </a:r>
          </a:p>
          <a:p>
            <a:r>
              <a:rPr lang="en-US" sz="2400" b="1" dirty="0" smtClean="0">
                <a:latin typeface="Times New Roman" pitchFamily="18" charset="0"/>
                <a:cs typeface="Times New Roman" pitchFamily="18" charset="0"/>
              </a:rPr>
              <a:t> - </a:t>
            </a:r>
            <a:r>
              <a:rPr lang="en-US" sz="2400" b="1" dirty="0" err="1" smtClean="0">
                <a:latin typeface="Times New Roman" pitchFamily="18" charset="0"/>
                <a:cs typeface="Times New Roman" pitchFamily="18" charset="0"/>
              </a:rPr>
              <a:t>Sự</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tham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mọi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a:t>
            </a:r>
          </a:p>
        </p:txBody>
      </p:sp>
      <p:sp>
        <p:nvSpPr>
          <p:cNvPr id="11" name="Rectangle 10"/>
          <p:cNvSpPr/>
          <p:nvPr/>
        </p:nvSpPr>
        <p:spPr>
          <a:xfrm>
            <a:off x="4724400" y="5257800"/>
            <a:ext cx="4419600" cy="1200329"/>
          </a:xfrm>
          <a:prstGeom prst="rect">
            <a:avLst/>
          </a:prstGeom>
        </p:spPr>
        <p:txBody>
          <a:bodyPr wrap="square">
            <a:spAutoFit/>
          </a:bodyPr>
          <a:lstStyle/>
          <a:p>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Lễ</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hội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đã</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để</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ấn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tượng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gì</a:t>
            </a:r>
            <a:r>
              <a:rPr lang="en-US" sz="2400" b="1" dirty="0" smtClean="0">
                <a:latin typeface="Times New Roman" pitchFamily="18" charset="0"/>
                <a:cs typeface="Times New Roman" pitchFamily="18" charset="0"/>
              </a:rPr>
              <a:t>?</a:t>
            </a:r>
          </a:p>
          <a:p>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dịp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thăm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quê</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hương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mình</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14" name="TextBox 13"/>
          <p:cNvSpPr txBox="1"/>
          <p:nvPr/>
        </p:nvSpPr>
        <p:spPr>
          <a:xfrm>
            <a:off x="1295400" y="152400"/>
            <a:ext cx="2209800" cy="523220"/>
          </a:xfrm>
          <a:prstGeom prst="rect">
            <a:avLst/>
          </a:prstGeom>
          <a:solidFill>
            <a:schemeClr val="bg1"/>
          </a:solidFill>
        </p:spPr>
        <p:txBody>
          <a:bodyPr wrap="square" rtlCol="0">
            <a:spAutoFit/>
          </a:bodyPr>
          <a:lstStyle/>
          <a:p>
            <a:pPr algn="ctr"/>
            <a:r>
              <a:rPr lang="en-US" sz="2800" b="1" dirty="0" err="1" smtClean="0">
                <a:solidFill>
                  <a:srgbClr val="FF0000"/>
                </a:solidFill>
                <a:latin typeface="Times New Roman" pitchFamily="18" charset="0"/>
                <a:cs typeface="Times New Roman" pitchFamily="18" charset="0"/>
              </a:rPr>
              <a:t>Trò</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chơi</a:t>
            </a:r>
            <a:endParaRPr lang="en-GB" sz="2800" b="1" dirty="0">
              <a:solidFill>
                <a:srgbClr val="FF0000"/>
              </a:solidFill>
              <a:latin typeface="Times New Roman" pitchFamily="18" charset="0"/>
              <a:cs typeface="Times New Roman" pitchFamily="18" charset="0"/>
            </a:endParaRPr>
          </a:p>
        </p:txBody>
      </p:sp>
      <p:sp>
        <p:nvSpPr>
          <p:cNvPr id="15" name="TextBox 14"/>
          <p:cNvSpPr txBox="1"/>
          <p:nvPr/>
        </p:nvSpPr>
        <p:spPr>
          <a:xfrm>
            <a:off x="5638800" y="152400"/>
            <a:ext cx="2209800" cy="523220"/>
          </a:xfrm>
          <a:prstGeom prst="rect">
            <a:avLst/>
          </a:prstGeom>
          <a:solidFill>
            <a:schemeClr val="bg1"/>
          </a:solidFill>
        </p:spPr>
        <p:txBody>
          <a:bodyPr wrap="square" rtlCol="0">
            <a:spAutoFit/>
          </a:bodyPr>
          <a:lstStyle/>
          <a:p>
            <a:pPr algn="ctr"/>
            <a:r>
              <a:rPr lang="en-US" sz="2800" b="1" dirty="0" err="1" smtClean="0">
                <a:solidFill>
                  <a:srgbClr val="FF0000"/>
                </a:solidFill>
                <a:latin typeface="Times New Roman" pitchFamily="18" charset="0"/>
                <a:cs typeface="Times New Roman" pitchFamily="18" charset="0"/>
              </a:rPr>
              <a:t>Lễ</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hội</a:t>
            </a:r>
            <a:endParaRPr lang="en-GB" sz="2800" b="1" dirty="0">
              <a:solidFill>
                <a:srgbClr val="FF0000"/>
              </a:solidFill>
              <a:latin typeface="Times New Roman" pitchFamily="18" charset="0"/>
              <a:cs typeface="Times New Roman" pitchFamily="18" charset="0"/>
            </a:endParaRPr>
          </a:p>
        </p:txBody>
      </p:sp>
      <p:sp>
        <p:nvSpPr>
          <p:cNvPr id="16" name="Text Box 19"/>
          <p:cNvSpPr txBox="1">
            <a:spLocks noChangeArrowheads="1"/>
          </p:cNvSpPr>
          <p:nvPr/>
        </p:nvSpPr>
        <p:spPr bwMode="auto">
          <a:xfrm>
            <a:off x="495300" y="990600"/>
            <a:ext cx="3886200" cy="830997"/>
          </a:xfrm>
          <a:prstGeom prst="rect">
            <a:avLst/>
          </a:prstGeom>
          <a:noFill/>
          <a:ln w="9525">
            <a:noFill/>
            <a:miter lim="800000"/>
            <a:headEnd/>
            <a:tailEnd/>
          </a:ln>
          <a:effectLst/>
        </p:spPr>
        <p:txBody>
          <a:bodyPr wrap="square">
            <a:spAutoFit/>
          </a:bodyPr>
          <a:lstStyle/>
          <a:p>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Giới</a:t>
            </a:r>
            <a:r>
              <a:rPr lang="en-US" sz="2400" b="1" dirty="0" smtClean="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thiệu</a:t>
            </a:r>
            <a:r>
              <a:rPr lang="en-US" sz="2400" b="1" dirty="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tên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quê</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em</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tên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trò</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chơi</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
        <p:nvSpPr>
          <p:cNvPr id="17" name="Text Box 20"/>
          <p:cNvSpPr txBox="1">
            <a:spLocks noChangeArrowheads="1"/>
          </p:cNvSpPr>
          <p:nvPr/>
        </p:nvSpPr>
        <p:spPr bwMode="auto">
          <a:xfrm>
            <a:off x="685800" y="2133600"/>
            <a:ext cx="3962400" cy="461665"/>
          </a:xfrm>
          <a:prstGeom prst="rect">
            <a:avLst/>
          </a:prstGeom>
          <a:noFill/>
          <a:ln w="9525">
            <a:noFill/>
            <a:miter lim="800000"/>
            <a:headEnd/>
            <a:tailEnd/>
          </a:ln>
          <a:effectLst/>
        </p:spPr>
        <p:txBody>
          <a:bodyPr wrap="square">
            <a:spAutoFit/>
          </a:bodyPr>
          <a:lstStyle/>
          <a:p>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thức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chơi</a:t>
            </a:r>
            <a:r>
              <a:rPr lang="en-US" sz="2400" b="1" dirty="0" smtClean="0">
                <a:latin typeface="Times New Roman" pitchFamily="18" charset="0"/>
                <a:cs typeface="Times New Roman" pitchFamily="18" charset="0"/>
              </a:rPr>
              <a:t>.</a:t>
            </a:r>
          </a:p>
        </p:txBody>
      </p:sp>
      <p:sp>
        <p:nvSpPr>
          <p:cNvPr id="18" name="Text Box 21"/>
          <p:cNvSpPr txBox="1">
            <a:spLocks noChangeArrowheads="1"/>
          </p:cNvSpPr>
          <p:nvPr/>
        </p:nvSpPr>
        <p:spPr bwMode="auto">
          <a:xfrm>
            <a:off x="685800" y="2514600"/>
            <a:ext cx="3810000" cy="830997"/>
          </a:xfrm>
          <a:prstGeom prst="rect">
            <a:avLst/>
          </a:prstGeom>
          <a:noFill/>
          <a:ln w="9525">
            <a:noFill/>
            <a:miter lim="800000"/>
            <a:headEnd/>
            <a:tailEnd/>
          </a:ln>
          <a:effectLst/>
        </p:spPr>
        <p:txBody>
          <a:bodyPr wrap="square">
            <a:spAutoFit/>
          </a:bodyPr>
          <a:lstStyle/>
          <a:p>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Nét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nổi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bật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của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trò</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chơi</a:t>
            </a:r>
            <a:r>
              <a:rPr lang="en-US" sz="2400" b="1" dirty="0" smtClean="0">
                <a:latin typeface="Times New Roman" pitchFamily="18" charset="0"/>
                <a:cs typeface="Times New Roman" pitchFamily="18" charset="0"/>
              </a:rPr>
              <a:t> ở </a:t>
            </a:r>
            <a:r>
              <a:rPr lang="en-US" sz="2400" b="1" dirty="0" err="1" smtClean="0">
                <a:latin typeface="Times New Roman" pitchFamily="18" charset="0"/>
                <a:cs typeface="Times New Roman" pitchFamily="18" charset="0"/>
              </a:rPr>
              <a:t>quê</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em</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21" name="Text Box 21"/>
          <p:cNvSpPr txBox="1">
            <a:spLocks noChangeArrowheads="1"/>
          </p:cNvSpPr>
          <p:nvPr/>
        </p:nvSpPr>
        <p:spPr bwMode="auto">
          <a:xfrm>
            <a:off x="762000" y="3352800"/>
            <a:ext cx="3581400" cy="830997"/>
          </a:xfrm>
          <a:prstGeom prst="rect">
            <a:avLst/>
          </a:prstGeom>
          <a:noFill/>
          <a:ln w="9525">
            <a:noFill/>
            <a:miter lim="800000"/>
            <a:headEnd/>
            <a:tailEnd/>
          </a:ln>
          <a:effectLst/>
        </p:spPr>
        <p:txBody>
          <a:bodyPr wrap="square">
            <a:spAutoFit/>
          </a:bodyPr>
          <a:lstStyle/>
          <a:p>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tham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của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mọi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p>
        </p:txBody>
      </p:sp>
      <p:sp>
        <p:nvSpPr>
          <p:cNvPr id="30" name="Rectangle 29"/>
          <p:cNvSpPr/>
          <p:nvPr/>
        </p:nvSpPr>
        <p:spPr>
          <a:xfrm>
            <a:off x="304800" y="4419600"/>
            <a:ext cx="4267200" cy="1569660"/>
          </a:xfrm>
          <a:prstGeom prst="rect">
            <a:avLst/>
          </a:prstGeom>
        </p:spPr>
        <p:txBody>
          <a:bodyPr wrap="square">
            <a:spAutoFit/>
          </a:bodyPr>
          <a:lstStyle/>
          <a:p>
            <a:r>
              <a:rPr lang="en-US" sz="2400" b="1" dirty="0" smtClean="0">
                <a:latin typeface="Times New Roman" pitchFamily="18" charset="0"/>
                <a:cs typeface="Times New Roman" pitchFamily="18" charset="0"/>
              </a:rPr>
              <a:t>      - </a:t>
            </a:r>
            <a:r>
              <a:rPr lang="en-US" sz="2400" b="1" dirty="0" err="1" smtClean="0">
                <a:latin typeface="Times New Roman" pitchFamily="18" charset="0"/>
                <a:cs typeface="Times New Roman" pitchFamily="18" charset="0"/>
              </a:rPr>
              <a:t>Trò</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đã</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để</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ấn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tượng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gì</a:t>
            </a:r>
            <a:r>
              <a:rPr lang="en-US" sz="2400" b="1" dirty="0" smtClean="0">
                <a:latin typeface="Times New Roman" pitchFamily="18" charset="0"/>
                <a:cs typeface="Times New Roman" pitchFamily="18" charset="0"/>
              </a:rPr>
              <a:t>?</a:t>
            </a:r>
          </a:p>
          <a:p>
            <a:r>
              <a:rPr lang="en-US" sz="2400" b="1" dirty="0" smtClean="0">
                <a:latin typeface="Times New Roman" pitchFamily="18" charset="0"/>
                <a:cs typeface="Times New Roman" pitchFamily="18" charset="0"/>
              </a:rPr>
              <a:t>      - </a:t>
            </a:r>
            <a:r>
              <a:rPr lang="en-US" sz="2400" b="1" dirty="0" err="1" smtClean="0">
                <a:latin typeface="Times New Roman" pitchFamily="18" charset="0"/>
                <a:cs typeface="Times New Roman" pitchFamily="18" charset="0"/>
              </a:rPr>
              <a:t>Mời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dịp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thăm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quê</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hương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mình</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85800" y="1676400"/>
            <a:ext cx="7772400" cy="1240276"/>
          </a:xfrm>
          <a:prstGeom prst="rect">
            <a:avLst/>
          </a:prstGeom>
          <a:noFill/>
        </p:spPr>
        <p:txBody>
          <a:bodyPr wrap="square" rtlCol="0">
            <a:spAutoFit/>
          </a:bodyPr>
          <a:lstStyle/>
          <a:p>
            <a:pPr algn="ctr">
              <a:lnSpc>
                <a:spcPct val="200000"/>
              </a:lnSpc>
            </a:pPr>
            <a:r>
              <a:rPr lang="en-US" sz="4400" b="1" dirty="0" err="1" smtClean="0">
                <a:solidFill>
                  <a:srgbClr val="000099"/>
                </a:solidFill>
                <a:latin typeface="Times New Roman" pitchFamily="18" charset="0"/>
                <a:cs typeface="Times New Roman" pitchFamily="18" charset="0"/>
              </a:rPr>
              <a:t>Thi</a:t>
            </a:r>
            <a:r>
              <a:rPr lang="en-US" sz="4400" b="1" dirty="0" smtClean="0">
                <a:solidFill>
                  <a:srgbClr val="000099"/>
                </a:solidFill>
                <a:latin typeface="Times New Roman" pitchFamily="18" charset="0"/>
                <a:cs typeface="Times New Roman" pitchFamily="18" charset="0"/>
              </a:rPr>
              <a:t> </a:t>
            </a:r>
            <a:r>
              <a:rPr lang="en-US" sz="4400" b="1" dirty="0" err="1" smtClean="0">
                <a:solidFill>
                  <a:srgbClr val="000099"/>
                </a:solidFill>
                <a:latin typeface="Times New Roman" pitchFamily="18" charset="0"/>
                <a:cs typeface="Times New Roman" pitchFamily="18" charset="0"/>
              </a:rPr>
              <a:t>giới</a:t>
            </a:r>
            <a:r>
              <a:rPr lang="en-US" sz="4400" b="1" dirty="0" smtClean="0">
                <a:solidFill>
                  <a:srgbClr val="000099"/>
                </a:solidFill>
                <a:latin typeface="Times New Roman" pitchFamily="18" charset="0"/>
                <a:cs typeface="Times New Roman" pitchFamily="18" charset="0"/>
              </a:rPr>
              <a:t> </a:t>
            </a:r>
            <a:r>
              <a:rPr lang="en-US" sz="4400" b="1" dirty="0" err="1" smtClean="0">
                <a:solidFill>
                  <a:srgbClr val="000099"/>
                </a:solidFill>
                <a:latin typeface="Times New Roman" pitchFamily="18" charset="0"/>
                <a:cs typeface="Times New Roman" pitchFamily="18" charset="0"/>
              </a:rPr>
              <a:t>thiệu</a:t>
            </a:r>
            <a:r>
              <a:rPr lang="en-US" sz="4400" b="1" dirty="0" smtClean="0">
                <a:solidFill>
                  <a:srgbClr val="000099"/>
                </a:solidFill>
                <a:latin typeface="Times New Roman" pitchFamily="18" charset="0"/>
                <a:cs typeface="Times New Roman" pitchFamily="18" charset="0"/>
              </a:rPr>
              <a:t> </a:t>
            </a:r>
            <a:r>
              <a:rPr lang="en-US" sz="4400" b="1" dirty="0" err="1" smtClean="0">
                <a:solidFill>
                  <a:srgbClr val="000099"/>
                </a:solidFill>
                <a:latin typeface="Times New Roman" pitchFamily="18" charset="0"/>
                <a:cs typeface="Times New Roman" pitchFamily="18" charset="0"/>
              </a:rPr>
              <a:t>phương</a:t>
            </a:r>
            <a:endParaRPr lang="en-GB" sz="4400" b="1" dirty="0">
              <a:solidFill>
                <a:srgbClr val="000099"/>
              </a:solidFill>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838200"/>
            <a:ext cx="8153400" cy="5078313"/>
          </a:xfrm>
          <a:prstGeom prst="rect">
            <a:avLst/>
          </a:prstGeom>
        </p:spPr>
        <p:txBody>
          <a:bodyPr wrap="square">
            <a:spAutoFit/>
          </a:bodyPr>
          <a:lstStyle/>
          <a:p>
            <a:r>
              <a:rPr lang="vi-VN" sz="3600" b="1" dirty="0">
                <a:solidFill>
                  <a:srgbClr val="0000CC"/>
                </a:solidFill>
                <a:latin typeface="+mj-lt"/>
              </a:rPr>
              <a:t>Mở đầu bài giới thiệu, các em phải nói rõ quê hương mình ở đâu, có trò chơi hoặc lễ hội gì thú vị mà mình muốn giới thiệu cùng các bạn biết.</a:t>
            </a:r>
            <a:br>
              <a:rPr lang="vi-VN" sz="3600" b="1" dirty="0">
                <a:solidFill>
                  <a:srgbClr val="0000CC"/>
                </a:solidFill>
                <a:latin typeface="+mj-lt"/>
              </a:rPr>
            </a:br>
            <a:r>
              <a:rPr lang="vi-VN" sz="3600" b="1" dirty="0">
                <a:solidFill>
                  <a:srgbClr val="0000CC"/>
                </a:solidFill>
                <a:latin typeface="+mj-lt"/>
              </a:rPr>
              <a:t>Ví dụ: Quê tôi ở </a:t>
            </a:r>
            <a:r>
              <a:rPr lang="vi-VN" sz="3600" b="1" dirty="0" smtClean="0">
                <a:solidFill>
                  <a:srgbClr val="0000CC"/>
                </a:solidFill>
                <a:latin typeface="+mj-lt"/>
              </a:rPr>
              <a:t>thị trấn Vĩnh Bình, </a:t>
            </a:r>
            <a:r>
              <a:rPr lang="vi-VN" sz="3600" b="1" dirty="0">
                <a:solidFill>
                  <a:srgbClr val="0000CC"/>
                </a:solidFill>
                <a:latin typeface="+mj-lt"/>
              </a:rPr>
              <a:t>huyện Gò Công Tây, tỉnh Tiền Giang. Hàng năm vào rằm tháng Chạp, mọi người nơi đây nô nức đi vào lễ hội Kỳ Yên, lễ hội không biết đã có tự bao giờ</a:t>
            </a:r>
            <a:r>
              <a:rPr lang="vi-VN" sz="3600" b="1" dirty="0" smtClean="0">
                <a:solidFill>
                  <a:srgbClr val="0000CC"/>
                </a:solidFill>
                <a:latin typeface="+mj-lt"/>
              </a:rPr>
              <a:t>.</a:t>
            </a:r>
            <a:endParaRPr lang="en-US" sz="3600" b="1" dirty="0">
              <a:solidFill>
                <a:srgbClr val="0000CC"/>
              </a:solidFill>
              <a:latin typeface="+mj-lt"/>
            </a:endParaRPr>
          </a:p>
        </p:txBody>
      </p:sp>
    </p:spTree>
    <p:extLst>
      <p:ext uri="{BB962C8B-B14F-4D97-AF65-F5344CB8AC3E}">
        <p14:creationId xmlns:p14="http://schemas.microsoft.com/office/powerpoint/2010/main" val="3564447902"/>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9"/>
          <p:cNvSpPr>
            <a:spLocks noChangeArrowheads="1"/>
          </p:cNvSpPr>
          <p:nvPr/>
        </p:nvSpPr>
        <p:spPr bwMode="auto">
          <a:xfrm>
            <a:off x="612531" y="2298809"/>
            <a:ext cx="8001000" cy="2554545"/>
          </a:xfrm>
          <a:prstGeom prst="rect">
            <a:avLst/>
          </a:prstGeom>
          <a:noFill/>
          <a:ln w="9525">
            <a:noFill/>
            <a:miter lim="800000"/>
            <a:headEnd/>
            <a:tailEnd/>
          </a:ln>
          <a:effectLst/>
        </p:spPr>
        <p:txBody>
          <a:bodyPr wrap="square">
            <a:spAutoFit/>
          </a:bodyPr>
          <a:lstStyle/>
          <a:p>
            <a:r>
              <a:rPr lang="en-US" sz="4000" b="1" dirty="0" err="1">
                <a:latin typeface="Times New Roman" pitchFamily="18" charset="0"/>
                <a:cs typeface="Times New Roman" pitchFamily="18" charset="0"/>
              </a:rPr>
              <a:t>Đọc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lại</a:t>
            </a:r>
            <a:r>
              <a:rPr lang="en-US" sz="4000" b="1" dirty="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bài</a:t>
            </a:r>
            <a:r>
              <a:rPr lang="en-US" sz="4000" b="1" dirty="0" smtClean="0">
                <a:latin typeface="Times New Roman" pitchFamily="18" charset="0"/>
                <a:cs typeface="Times New Roman" pitchFamily="18" charset="0"/>
              </a:rPr>
              <a:t> </a:t>
            </a:r>
            <a:r>
              <a:rPr lang="en-US" sz="4000" b="1" dirty="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Kéo</a:t>
            </a:r>
            <a:r>
              <a:rPr lang="en-US" sz="4000" b="1" dirty="0" smtClean="0">
                <a:latin typeface="Times New Roman" pitchFamily="18" charset="0"/>
                <a:cs typeface="Times New Roman" pitchFamily="18" charset="0"/>
              </a:rPr>
              <a:t> </a:t>
            </a:r>
            <a:r>
              <a:rPr lang="en-US" sz="4000" b="1" dirty="0">
                <a:latin typeface="Times New Roman" pitchFamily="18" charset="0"/>
                <a:cs typeface="Times New Roman" pitchFamily="18" charset="0"/>
              </a:rPr>
              <a:t>co” </a:t>
            </a:r>
            <a:r>
              <a:rPr lang="en-US" sz="4000" b="1" dirty="0" err="1">
                <a:latin typeface="Times New Roman" pitchFamily="18" charset="0"/>
                <a:cs typeface="Times New Roman" pitchFamily="18" charset="0"/>
              </a:rPr>
              <a:t>và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biết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bài</a:t>
            </a:r>
            <a:r>
              <a:rPr lang="en-US" sz="4000" b="1" dirty="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ấy</a:t>
            </a:r>
            <a:r>
              <a:rPr lang="en-US" sz="4000" b="1" dirty="0" smtClean="0">
                <a:latin typeface="Times New Roman" pitchFamily="18" charset="0"/>
                <a:cs typeface="Times New Roman" pitchFamily="18" charset="0"/>
              </a:rPr>
              <a:t> </a:t>
            </a:r>
            <a:r>
              <a:rPr lang="en-US" sz="4000" b="1" dirty="0" err="1">
                <a:latin typeface="Times New Roman" pitchFamily="18" charset="0"/>
                <a:cs typeface="Times New Roman" pitchFamily="18" charset="0"/>
              </a:rPr>
              <a:t>giới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thiệu</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trò</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chơi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những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địa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phương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nào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Thuật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lại</a:t>
            </a:r>
            <a:r>
              <a:rPr lang="en-US" sz="4000" b="1" dirty="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các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trò</a:t>
            </a:r>
            <a:r>
              <a:rPr lang="en-US" sz="4000" b="1" dirty="0" smtClean="0">
                <a:latin typeface="Times New Roman" pitchFamily="18" charset="0"/>
                <a:cs typeface="Times New Roman" pitchFamily="18" charset="0"/>
              </a:rPr>
              <a:t> </a:t>
            </a:r>
            <a:r>
              <a:rPr lang="en-US" sz="4000" b="1" dirty="0" err="1">
                <a:latin typeface="Times New Roman" pitchFamily="18" charset="0"/>
                <a:cs typeface="Times New Roman" pitchFamily="18" charset="0"/>
              </a:rPr>
              <a:t>chơi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đã</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được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giới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thiệu</a:t>
            </a:r>
            <a:r>
              <a:rPr lang="en-US" sz="4000" b="1" dirty="0">
                <a:latin typeface="Times New Roman" pitchFamily="18" charset="0"/>
                <a:cs typeface="Times New Roman" pitchFamily="18" charset="0"/>
              </a:rPr>
              <a:t>.</a:t>
            </a:r>
          </a:p>
        </p:txBody>
      </p:sp>
      <p:cxnSp>
        <p:nvCxnSpPr>
          <p:cNvPr id="14" name="Straight Connector 13"/>
          <p:cNvCxnSpPr/>
          <p:nvPr/>
        </p:nvCxnSpPr>
        <p:spPr>
          <a:xfrm>
            <a:off x="762000" y="2971800"/>
            <a:ext cx="2286000" cy="1588"/>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090138" y="2970212"/>
            <a:ext cx="1676400" cy="1588"/>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209800" y="3574493"/>
            <a:ext cx="3581400" cy="1588"/>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419600" y="4192588"/>
            <a:ext cx="1905000" cy="1588"/>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62000" y="4191000"/>
            <a:ext cx="2438400" cy="1588"/>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118388" y="1499825"/>
            <a:ext cx="2850322" cy="584775"/>
          </a:xfrm>
          <a:prstGeom prst="rect">
            <a:avLst/>
          </a:prstGeom>
          <a:solidFill>
            <a:schemeClr val="bg1"/>
          </a:solidFill>
        </p:spPr>
        <p:txBody>
          <a:bodyPr wrap="square" rtlCol="0">
            <a:spAutoFit/>
          </a:bodyPr>
          <a:lstStyle/>
          <a:p>
            <a:pPr algn="ct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1</a:t>
            </a:r>
            <a:endParaRPr lang="en-GB" sz="3200" b="1" dirty="0">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 calcmode="lin" valueType="num">
                                      <p:cBhvr>
                                        <p:cTn id="9" dur="500" fill="hold"/>
                                        <p:tgtEl>
                                          <p:spTgt spid="11"/>
                                        </p:tgtEl>
                                        <p:attrNameLst>
                                          <p:attrName>style.rotation</p:attrName>
                                        </p:attrNameLst>
                                      </p:cBhvr>
                                      <p:tavLst>
                                        <p:tav tm="0">
                                          <p:val>
                                            <p:fltVal val="90"/>
                                          </p:val>
                                        </p:tav>
                                        <p:tav tm="100000">
                                          <p:val>
                                            <p:fltVal val="0"/>
                                          </p:val>
                                        </p:tav>
                                      </p:tavLst>
                                    </p:anim>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3505200" y="762000"/>
            <a:ext cx="2850322" cy="584775"/>
          </a:xfrm>
          <a:prstGeom prst="rect">
            <a:avLst/>
          </a:prstGeom>
          <a:solidFill>
            <a:schemeClr val="bg1"/>
          </a:solidFill>
        </p:spPr>
        <p:txBody>
          <a:bodyPr wrap="square" rtlCol="0">
            <a:spAutoFit/>
          </a:bodyPr>
          <a:lstStyle/>
          <a:p>
            <a:pPr algn="ctr"/>
            <a:r>
              <a:rPr lang="en-US" sz="3200" b="1" dirty="0" err="1" smtClean="0">
                <a:solidFill>
                  <a:srgbClr val="FF0000"/>
                </a:solidFill>
                <a:latin typeface="Times New Roman" pitchFamily="18" charset="0"/>
                <a:cs typeface="Times New Roman" pitchFamily="18" charset="0"/>
              </a:rPr>
              <a:t>Trò</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chơi</a:t>
            </a:r>
            <a:endParaRPr lang="en-GB" sz="3200" b="1" dirty="0">
              <a:solidFill>
                <a:srgbClr val="FF0000"/>
              </a:solidFill>
              <a:latin typeface="Times New Roman" pitchFamily="18" charset="0"/>
              <a:cs typeface="Times New Roman" pitchFamily="18" charset="0"/>
            </a:endParaRPr>
          </a:p>
        </p:txBody>
      </p:sp>
      <p:sp>
        <p:nvSpPr>
          <p:cNvPr id="16" name="Text Box 19"/>
          <p:cNvSpPr txBox="1">
            <a:spLocks noChangeArrowheads="1"/>
          </p:cNvSpPr>
          <p:nvPr/>
        </p:nvSpPr>
        <p:spPr bwMode="auto">
          <a:xfrm>
            <a:off x="1219200" y="1828800"/>
            <a:ext cx="9042400" cy="584775"/>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Giới</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thiệu</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tổ</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chức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trò</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r>
              <a:rPr lang="en-US" sz="3200" b="1" dirty="0" smtClean="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
        <p:nvSpPr>
          <p:cNvPr id="17" name="Text Box 20"/>
          <p:cNvSpPr txBox="1">
            <a:spLocks noChangeArrowheads="1"/>
          </p:cNvSpPr>
          <p:nvPr/>
        </p:nvSpPr>
        <p:spPr bwMode="auto">
          <a:xfrm>
            <a:off x="1219200" y="2514600"/>
            <a:ext cx="8059530" cy="584775"/>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Cách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thức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r>
              <a:rPr lang="en-US" sz="3200" b="1" dirty="0" smtClean="0">
                <a:latin typeface="Times New Roman" pitchFamily="18" charset="0"/>
                <a:cs typeface="Times New Roman" pitchFamily="18" charset="0"/>
              </a:rPr>
              <a:t>.</a:t>
            </a:r>
          </a:p>
        </p:txBody>
      </p:sp>
      <p:sp>
        <p:nvSpPr>
          <p:cNvPr id="18" name="Text Box 21"/>
          <p:cNvSpPr txBox="1">
            <a:spLocks noChangeArrowheads="1"/>
          </p:cNvSpPr>
          <p:nvPr/>
        </p:nvSpPr>
        <p:spPr bwMode="auto">
          <a:xfrm>
            <a:off x="1219200" y="3276600"/>
            <a:ext cx="6781800" cy="1077218"/>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Nét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nổi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bật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trò</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đây</a:t>
            </a:r>
            <a:r>
              <a:rPr lang="en-US" sz="3200" b="1" dirty="0" smtClean="0">
                <a:latin typeface="Times New Roman" pitchFamily="18" charset="0"/>
                <a:cs typeface="Times New Roman" pitchFamily="18" charset="0"/>
              </a:rPr>
              <a:t> so </a:t>
            </a:r>
            <a:r>
              <a:rPr lang="en-US" sz="3200" b="1" dirty="0" err="1" smtClean="0">
                <a:latin typeface="Times New Roman" pitchFamily="18" charset="0"/>
                <a:cs typeface="Times New Roman" pitchFamily="18" charset="0"/>
              </a:rPr>
              <a:t>với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những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khác</a:t>
            </a:r>
            <a:r>
              <a:rPr lang="en-US" sz="3200" b="1" dirty="0" smtClean="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
        <p:nvSpPr>
          <p:cNvPr id="21" name="Text Box 21"/>
          <p:cNvSpPr txBox="1">
            <a:spLocks noChangeArrowheads="1"/>
          </p:cNvSpPr>
          <p:nvPr/>
        </p:nvSpPr>
        <p:spPr bwMode="auto">
          <a:xfrm>
            <a:off x="1143000" y="4419600"/>
            <a:ext cx="7666383" cy="584775"/>
          </a:xfrm>
          <a:prstGeom prst="rect">
            <a:avLst/>
          </a:prstGeom>
          <a:noFill/>
          <a:ln w="9525">
            <a:noFill/>
            <a:miter lim="800000"/>
            <a:headEnd/>
            <a:tailEnd/>
          </a:ln>
          <a:effectLst/>
        </p:spPr>
        <p:txBody>
          <a:bodyPr wrap="square">
            <a:spAutoFit/>
          </a:bodyPr>
          <a:lstStyle/>
          <a:p>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Sự</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tham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mọi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người</a:t>
            </a:r>
            <a:r>
              <a:rPr lang="en-US" sz="3200" b="1" dirty="0" smtClean="0">
                <a:latin typeface="Times New Roman" pitchFamily="18" charset="0"/>
                <a:cs typeface="Times New Roman" pitchFamily="18" charset="0"/>
              </a:rPr>
              <a:t>. </a:t>
            </a:r>
          </a:p>
        </p:txBody>
      </p:sp>
      <p:sp>
        <p:nvSpPr>
          <p:cNvPr id="30" name="Rectangle 29"/>
          <p:cNvSpPr/>
          <p:nvPr/>
        </p:nvSpPr>
        <p:spPr>
          <a:xfrm>
            <a:off x="685800" y="5181600"/>
            <a:ext cx="8747539" cy="584775"/>
          </a:xfrm>
          <a:prstGeom prst="rect">
            <a:avLst/>
          </a:prstGeom>
        </p:spPr>
        <p:txBody>
          <a:bodyPr wrap="square">
            <a:spAutoFit/>
          </a:bodyPr>
          <a:lstStyle/>
          <a:p>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Trò</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đã</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ấn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tượng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876300" y="1828800"/>
            <a:ext cx="8001000" cy="2554545"/>
          </a:xfrm>
          <a:prstGeom prst="rect">
            <a:avLst/>
          </a:prstGeom>
          <a:noFill/>
        </p:spPr>
        <p:txBody>
          <a:bodyPr wrap="square" rtlCol="0">
            <a:spAutoFit/>
          </a:bodyPr>
          <a:lstStyle/>
          <a:p>
            <a:endParaRPr lang="en-US" sz="3200" b="1" dirty="0" smtClean="0">
              <a:latin typeface="Times New Roman" pitchFamily="18" charset="0"/>
              <a:cs typeface="Times New Roman" pitchFamily="18" charset="0"/>
            </a:endParaRPr>
          </a:p>
          <a:p>
            <a:r>
              <a:rPr lang="en-US" sz="3200" b="1" dirty="0" err="1" smtClean="0">
                <a:latin typeface="Times New Roman" pitchFamily="18" charset="0"/>
                <a:cs typeface="Times New Roman" pitchFamily="18" charset="0"/>
              </a:rPr>
              <a:t>Hãy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thiệu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một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trò</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hoặc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một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lễ</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hội</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quê</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em</a:t>
            </a:r>
            <a:r>
              <a:rPr lang="en-US" sz="3200" b="1" dirty="0" smtClean="0">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Chú</a:t>
            </a:r>
            <a:r>
              <a:rPr lang="en-US" sz="3200" b="1" dirty="0" smtClean="0">
                <a:solidFill>
                  <a:srgbClr val="FF0000"/>
                </a:solidFill>
                <a:latin typeface="Times New Roman" pitchFamily="18" charset="0"/>
                <a:cs typeface="Times New Roman" pitchFamily="18" charset="0"/>
              </a:rPr>
              <a:t> ý: </a:t>
            </a:r>
            <a:r>
              <a:rPr lang="en-US" sz="3200" b="1" dirty="0" err="1" smtClean="0">
                <a:solidFill>
                  <a:srgbClr val="FF0000"/>
                </a:solidFill>
                <a:latin typeface="Times New Roman" pitchFamily="18" charset="0"/>
                <a:cs typeface="Times New Roman" pitchFamily="18" charset="0"/>
              </a:rPr>
              <a:t>Trong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phần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mở</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cần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giới</a:t>
            </a:r>
            <a:r>
              <a:rPr lang="en-US" sz="3200" b="1" dirty="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thiệu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quê</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em</a:t>
            </a:r>
            <a:r>
              <a:rPr lang="en-US" sz="3200" b="1" dirty="0" smtClean="0">
                <a:solidFill>
                  <a:srgbClr val="FF0000"/>
                </a:solidFill>
                <a:latin typeface="Times New Roman" pitchFamily="18" charset="0"/>
                <a:cs typeface="Times New Roman" pitchFamily="18" charset="0"/>
              </a:rPr>
              <a:t> ở </a:t>
            </a:r>
            <a:r>
              <a:rPr lang="en-US" sz="3200" b="1" dirty="0" err="1" smtClean="0">
                <a:solidFill>
                  <a:srgbClr val="FF0000"/>
                </a:solidFill>
                <a:latin typeface="Times New Roman" pitchFamily="18" charset="0"/>
                <a:cs typeface="Times New Roman" pitchFamily="18" charset="0"/>
              </a:rPr>
              <a:t>đâu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có</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trò</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chơi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hoặc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lễ</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hội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gì</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thú</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vị</a:t>
            </a:r>
            <a:r>
              <a:rPr lang="en-US" sz="3200" b="1" dirty="0" smtClean="0">
                <a:solidFill>
                  <a:srgbClr val="FF0000"/>
                </a:solidFill>
                <a:latin typeface="Times New Roman" pitchFamily="18" charset="0"/>
                <a:cs typeface="Times New Roman" pitchFamily="18" charset="0"/>
              </a:rPr>
              <a:t>).</a:t>
            </a:r>
            <a:endParaRPr lang="en-GB" sz="3200" b="1" dirty="0">
              <a:solidFill>
                <a:srgbClr val="FF0000"/>
              </a:solidFill>
              <a:latin typeface="Times New Roman" pitchFamily="18" charset="0"/>
              <a:cs typeface="Times New Roman" pitchFamily="18" charset="0"/>
            </a:endParaRPr>
          </a:p>
        </p:txBody>
      </p:sp>
      <p:cxnSp>
        <p:nvCxnSpPr>
          <p:cNvPr id="14" name="Straight Connector 13"/>
          <p:cNvCxnSpPr/>
          <p:nvPr/>
        </p:nvCxnSpPr>
        <p:spPr>
          <a:xfrm>
            <a:off x="1828800" y="2819400"/>
            <a:ext cx="3810000"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781800" y="2820988"/>
            <a:ext cx="1676400"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90600" y="4383345"/>
            <a:ext cx="9144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003431" y="3352800"/>
            <a:ext cx="3962400"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990600" y="3810000"/>
            <a:ext cx="3200400"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991100" y="3811588"/>
            <a:ext cx="1295400"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315200" y="3813176"/>
            <a:ext cx="990600"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505200" y="762000"/>
            <a:ext cx="2850322" cy="584775"/>
          </a:xfrm>
          <a:prstGeom prst="rect">
            <a:avLst/>
          </a:prstGeom>
          <a:solidFill>
            <a:schemeClr val="bg1"/>
          </a:solidFill>
        </p:spPr>
        <p:txBody>
          <a:bodyPr wrap="square" rtlCol="0">
            <a:spAutoFit/>
          </a:bodyPr>
          <a:lstStyle/>
          <a:p>
            <a:pPr algn="ct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2</a:t>
            </a:r>
            <a:endParaRPr lang="en-GB" sz="3200" b="1" dirty="0">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ppt_x"/>
                                          </p:val>
                                        </p:tav>
                                        <p:tav tm="100000">
                                          <p:val>
                                            <p:strVal val="#ppt_x"/>
                                          </p:val>
                                        </p:tav>
                                      </p:tavLst>
                                    </p:anim>
                                    <p:anim calcmode="lin" valueType="num">
                                      <p:cBhvr additive="base">
                                        <p:cTn id="24" dur="500" fill="hold"/>
                                        <p:tgtEl>
                                          <p:spTgt spid="21"/>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additive="base">
                                        <p:cTn id="27" dur="500" fill="hold"/>
                                        <p:tgtEl>
                                          <p:spTgt spid="23"/>
                                        </p:tgtEl>
                                        <p:attrNameLst>
                                          <p:attrName>ppt_x</p:attrName>
                                        </p:attrNameLst>
                                      </p:cBhvr>
                                      <p:tavLst>
                                        <p:tav tm="0">
                                          <p:val>
                                            <p:strVal val="#ppt_x"/>
                                          </p:val>
                                        </p:tav>
                                        <p:tav tm="100000">
                                          <p:val>
                                            <p:strVal val="#ppt_x"/>
                                          </p:val>
                                        </p:tav>
                                      </p:tavLst>
                                    </p:anim>
                                    <p:anim calcmode="lin" valueType="num">
                                      <p:cBhvr additive="base">
                                        <p:cTn id="28" dur="500" fill="hold"/>
                                        <p:tgtEl>
                                          <p:spTgt spid="23"/>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additive="base">
                                        <p:cTn id="31" dur="500" fill="hold"/>
                                        <p:tgtEl>
                                          <p:spTgt spid="25"/>
                                        </p:tgtEl>
                                        <p:attrNameLst>
                                          <p:attrName>ppt_x</p:attrName>
                                        </p:attrNameLst>
                                      </p:cBhvr>
                                      <p:tavLst>
                                        <p:tav tm="0">
                                          <p:val>
                                            <p:strVal val="#ppt_x"/>
                                          </p:val>
                                        </p:tav>
                                        <p:tav tm="100000">
                                          <p:val>
                                            <p:strVal val="#ppt_x"/>
                                          </p:val>
                                        </p:tav>
                                      </p:tavLst>
                                    </p:anim>
                                    <p:anim calcmode="lin" valueType="num">
                                      <p:cBhvr additive="base">
                                        <p:cTn id="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2"/>
          <p:cNvSpPr txBox="1">
            <a:spLocks noChangeArrowheads="1"/>
          </p:cNvSpPr>
          <p:nvPr/>
        </p:nvSpPr>
        <p:spPr bwMode="auto">
          <a:xfrm>
            <a:off x="2133600" y="6051539"/>
            <a:ext cx="4724400" cy="684803"/>
          </a:xfrm>
          <a:prstGeom prst="rect">
            <a:avLst/>
          </a:prstGeom>
          <a:solidFill>
            <a:schemeClr val="bg1"/>
          </a:solidFill>
          <a:ln w="9525">
            <a:noFill/>
            <a:miter lim="800000"/>
            <a:headEnd/>
            <a:tailEnd/>
          </a:ln>
          <a:effectLst/>
        </p:spPr>
        <p:txBody>
          <a:bodyPr wrap="square">
            <a:spAutoFit/>
          </a:bodyPr>
          <a:lstStyle/>
          <a:p>
            <a:pPr algn="ctr">
              <a:lnSpc>
                <a:spcPct val="150000"/>
              </a:lnSpc>
              <a:spcBef>
                <a:spcPct val="50000"/>
              </a:spcBef>
            </a:pPr>
            <a:r>
              <a:rPr lang="en-US" sz="2800" b="1" dirty="0" err="1" smtClean="0">
                <a:latin typeface="Times New Roman" pitchFamily="18" charset="0"/>
                <a:cs typeface="Times New Roman" pitchFamily="18" charset="0"/>
              </a:rPr>
              <a:t>Nghi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thức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tế</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lễ</a:t>
            </a:r>
            <a:endParaRPr lang="en-US" sz="2800" dirty="0">
              <a:latin typeface="Times New Roman" pitchFamily="18" charset="0"/>
              <a:cs typeface="Times New Roman" pitchFamily="18" charset="0"/>
            </a:endParaRPr>
          </a:p>
        </p:txBody>
      </p:sp>
      <p:pic>
        <p:nvPicPr>
          <p:cNvPr id="7" name="Content Placeholder 6" descr="images.jpg"/>
          <p:cNvPicPr>
            <a:picLocks noGrp="1" noChangeAspect="1"/>
          </p:cNvPicPr>
          <p:nvPr>
            <p:ph idx="1"/>
          </p:nvPr>
        </p:nvPicPr>
        <p:blipFill>
          <a:blip r:embed="rId2"/>
          <a:stretch>
            <a:fillRect/>
          </a:stretch>
        </p:blipFill>
        <p:spPr>
          <a:xfrm>
            <a:off x="4495800" y="381000"/>
            <a:ext cx="4051520" cy="3048000"/>
          </a:xfrm>
          <a:prstGeom prst="rect">
            <a:avLst/>
          </a:prstGeom>
          <a:ln w="88900" cap="sq" cmpd="thickThin">
            <a:solidFill>
              <a:srgbClr val="000000"/>
            </a:solidFill>
            <a:prstDash val="solid"/>
            <a:miter lim="800000"/>
          </a:ln>
          <a:effectLst>
            <a:innerShdw blurRad="76200">
              <a:srgbClr val="000000"/>
            </a:innerShdw>
          </a:effectLst>
        </p:spPr>
      </p:pic>
      <p:pic>
        <p:nvPicPr>
          <p:cNvPr id="1027" name="Picture 3" descr="C:\Users\Administrator\Downloads\lễ dâng hươ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2884" y="3626094"/>
            <a:ext cx="4287715" cy="231750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Administrator\Downloads\dang hươ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626094"/>
            <a:ext cx="3990975" cy="231750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Administrator\Downloads\cổng làng.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04800"/>
            <a:ext cx="3990975" cy="3124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2"/>
          <p:cNvSpPr txBox="1">
            <a:spLocks noChangeArrowheads="1"/>
          </p:cNvSpPr>
          <p:nvPr/>
        </p:nvSpPr>
        <p:spPr bwMode="auto">
          <a:xfrm>
            <a:off x="2514600" y="5943600"/>
            <a:ext cx="4724400" cy="738664"/>
          </a:xfrm>
          <a:prstGeom prst="rect">
            <a:avLst/>
          </a:prstGeom>
          <a:solidFill>
            <a:schemeClr val="bg1"/>
          </a:solidFill>
          <a:ln w="9525">
            <a:noFill/>
            <a:miter lim="800000"/>
            <a:headEnd/>
            <a:tailEnd/>
          </a:ln>
          <a:effectLst/>
        </p:spPr>
        <p:txBody>
          <a:bodyPr wrap="square">
            <a:spAutoFit/>
          </a:bodyPr>
          <a:lstStyle/>
          <a:p>
            <a:pPr algn="ctr">
              <a:lnSpc>
                <a:spcPct val="150000"/>
              </a:lnSpc>
              <a:spcBef>
                <a:spcPct val="50000"/>
              </a:spcBef>
            </a:pPr>
            <a:r>
              <a:rPr lang="en-US" sz="2800" b="1" dirty="0" err="1">
                <a:latin typeface="Times New Roman" pitchFamily="18" charset="0"/>
                <a:cs typeface="Times New Roman" pitchFamily="18" charset="0"/>
              </a:rPr>
              <a:t>Trò</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chơi</a:t>
            </a:r>
            <a:r>
              <a:rPr lang="en-US" sz="2800" b="1" dirty="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trong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lễ</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hội</a:t>
            </a:r>
            <a:endParaRPr lang="en-US" sz="2800" dirty="0">
              <a:latin typeface="Times New Roman" pitchFamily="18" charset="0"/>
              <a:cs typeface="Times New Roman" pitchFamily="18" charset="0"/>
            </a:endParaRPr>
          </a:p>
        </p:txBody>
      </p:sp>
      <p:pic>
        <p:nvPicPr>
          <p:cNvPr id="2051" name="Picture 3" descr="C:\Users\Administrator\Downloads\thỏi cơ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2456" y="298938"/>
            <a:ext cx="3467467" cy="2819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Administrator\Downloads\bắt vị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0923" y="3341078"/>
            <a:ext cx="3429000" cy="2373921"/>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Administrator\Downloads\cờ người.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10662"/>
            <a:ext cx="3467467" cy="280767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Administrator\Downloads\múa võ.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456109"/>
            <a:ext cx="3352800" cy="225888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vi-VN" smtClean="0"/>
          </a:p>
        </p:txBody>
      </p:sp>
      <p:sp>
        <p:nvSpPr>
          <p:cNvPr id="10243" name="Rectangle 3"/>
          <p:cNvSpPr>
            <a:spLocks noGrp="1" noChangeArrowheads="1"/>
          </p:cNvSpPr>
          <p:nvPr>
            <p:ph type="body" idx="1"/>
          </p:nvPr>
        </p:nvSpPr>
        <p:spPr/>
        <p:txBody>
          <a:bodyPr/>
          <a:lstStyle/>
          <a:p>
            <a:pPr eaLnBrk="1" hangingPunct="1"/>
            <a:endParaRPr lang="vi-VN" smtClean="0"/>
          </a:p>
        </p:txBody>
      </p:sp>
      <p:grpSp>
        <p:nvGrpSpPr>
          <p:cNvPr id="10244" name="Group 7"/>
          <p:cNvGrpSpPr>
            <a:grpSpLocks/>
          </p:cNvGrpSpPr>
          <p:nvPr/>
        </p:nvGrpSpPr>
        <p:grpSpPr bwMode="auto">
          <a:xfrm>
            <a:off x="0" y="0"/>
            <a:ext cx="9144000" cy="6754813"/>
            <a:chOff x="0" y="0"/>
            <a:chExt cx="5760" cy="4255"/>
          </a:xfrm>
        </p:grpSpPr>
        <p:pic>
          <p:nvPicPr>
            <p:cNvPr id="10245" name="Picture 5" descr="chu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 y="0"/>
              <a:ext cx="5728" cy="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ext Box 6"/>
            <p:cNvSpPr txBox="1">
              <a:spLocks noChangeArrowheads="1"/>
            </p:cNvSpPr>
            <p:nvPr/>
          </p:nvSpPr>
          <p:spPr bwMode="auto">
            <a:xfrm>
              <a:off x="0" y="3967"/>
              <a:ext cx="5760" cy="288"/>
            </a:xfrm>
            <a:prstGeom prst="rect">
              <a:avLst/>
            </a:prstGeom>
            <a:solidFill>
              <a:schemeClr val="accent3">
                <a:lumMod val="9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algn="ctr" eaLnBrk="1" hangingPunct="1">
                <a:spcBef>
                  <a:spcPct val="50000"/>
                </a:spcBef>
                <a:defRPr/>
              </a:pPr>
              <a:r>
                <a:rPr lang="en-US" dirty="0" err="1" smtClean="0"/>
                <a:t>Thi</a:t>
              </a:r>
              <a:r>
                <a:rPr lang="en-US" dirty="0" smtClean="0"/>
                <a:t> </a:t>
              </a:r>
              <a:r>
                <a:rPr lang="en-US" dirty="0" err="1" smtClean="0"/>
                <a:t>gãi</a:t>
              </a:r>
              <a:r>
                <a:rPr lang="en-US" dirty="0" smtClean="0"/>
                <a:t> </a:t>
              </a:r>
              <a:r>
                <a:rPr lang="en-US" dirty="0" err="1" smtClean="0"/>
                <a:t>b¸nh</a:t>
              </a:r>
              <a:r>
                <a:rPr lang="en-US" dirty="0" smtClean="0"/>
                <a:t> </a:t>
              </a:r>
              <a:r>
                <a:rPr lang="en-US" dirty="0" err="1" smtClean="0"/>
                <a:t>ch­</a:t>
              </a:r>
              <a:r>
                <a:rPr lang="en-US" dirty="0" err="1" smtClean="0">
                  <a:latin typeface="Times New Roman" pitchFamily="18" charset="0"/>
                  <a:cs typeface="Times New Roman" pitchFamily="18" charset="0"/>
                </a:rPr>
                <a:t>ư</a:t>
              </a:r>
              <a:r>
                <a:rPr lang="en-US" dirty="0" err="1" smtClean="0"/>
                <a:t>ng</a:t>
              </a:r>
              <a:r>
                <a:rPr lang="en-US" dirty="0" smtClean="0"/>
                <a:t>. </a:t>
              </a:r>
            </a:p>
          </p:txBody>
        </p:sp>
      </p:grpSp>
      <p:pic>
        <p:nvPicPr>
          <p:cNvPr id="7" name="dua thuyen cat ba.avi">
            <a:hlinkClick r:id="" action="ppaction://media"/>
          </p:cNvPr>
          <p:cNvPicPr>
            <a:picLocks noRot="1" noChangeAspect="1" noChangeArrowheads="1"/>
          </p:cNvPicPr>
          <p:nvPr>
            <a:videoFile r:link="rId1"/>
          </p:nvPr>
        </p:nvPicPr>
        <p:blipFill>
          <a:blip r:embed="rId4">
            <a:extLst>
              <a:ext uri="{28A0092B-C50C-407E-A947-70E740481C1C}">
                <a14:useLocalDpi xmlns:a14="http://schemas.microsoft.com/office/drawing/2010/main" val="0"/>
              </a:ext>
            </a:extLst>
          </a:blip>
          <a:srcRect/>
          <a:stretch>
            <a:fillRect/>
          </a:stretch>
        </p:blipFill>
        <p:spPr>
          <a:xfrm>
            <a:off x="0" y="0"/>
            <a:ext cx="9144000" cy="685800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446708618"/>
      </p:ext>
    </p:extLst>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plus(in)">
                                      <p:cBhvr>
                                        <p:cTn id="7" dur="2000"/>
                                        <p:tgtEl>
                                          <p:spTgt spid="7"/>
                                        </p:tgtEl>
                                      </p:cBhvr>
                                    </p:animEffect>
                                  </p:childTnLst>
                                </p:cTn>
                              </p:par>
                              <p:par>
                                <p:cTn id="8" presetID="1" presetClass="mediacall" presetSubtype="0" fill="hold" nodeType="withEffect">
                                  <p:stCondLst>
                                    <p:cond delay="0"/>
                                  </p:stCondLst>
                                  <p:childTnLst>
                                    <p:cmd type="call" cmd="playFrom(0.0)">
                                      <p:cBhvr>
                                        <p:cTn id="9" dur="10880" fill="hold"/>
                                        <p:tgtEl>
                                          <p:spTgt spid="7"/>
                                        </p:tgtEl>
                                      </p:cBhvr>
                                    </p:cmd>
                                  </p:childTnLst>
                                </p:cTn>
                              </p:par>
                            </p:childTnLst>
                          </p:cTn>
                        </p:par>
                        <p:par>
                          <p:cTn id="10" fill="hold">
                            <p:stCondLst>
                              <p:cond delay="10880"/>
                            </p:stCondLst>
                            <p:childTnLst>
                              <p:par>
                                <p:cTn id="11" presetID="4" presetClass="exit" presetSubtype="32" fill="hold" nodeType="afterEffect">
                                  <p:stCondLst>
                                    <p:cond delay="0"/>
                                  </p:stCondLst>
                                  <p:childTnLst>
                                    <p:animEffect transition="out" filter="box(out)">
                                      <p:cBhvr>
                                        <p:cTn id="12" dur="500"/>
                                        <p:tgtEl>
                                          <p:spTgt spid="7"/>
                                        </p:tgtEl>
                                      </p:cBhvr>
                                    </p:animEffect>
                                    <p:set>
                                      <p:cBhvr>
                                        <p:cTn id="13" dur="1" fill="hold">
                                          <p:stCondLst>
                                            <p:cond delay="499"/>
                                          </p:stCondLst>
                                        </p:cTn>
                                        <p:tgtEl>
                                          <p:spTgt spid="7"/>
                                        </p:tgtEl>
                                        <p:attrNameLst>
                                          <p:attrName>style.visibility</p:attrName>
                                        </p:attrNameLst>
                                      </p:cBhvr>
                                      <p:to>
                                        <p:strVal val="hidden"/>
                                      </p:to>
                                    </p:set>
                                    <p:cmd type="call" cmd="stop">
                                      <p:cBhvr>
                                        <p:cTn id="14" dur="1">
                                          <p:stCondLst>
                                            <p:cond delay="499"/>
                                          </p:stCondLst>
                                        </p:cTn>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7"/>
                    </p:tgtEl>
                  </p:cond>
                </p:stCondLst>
                <p:endSync evt="end" delay="0">
                  <p:rtn val="all"/>
                </p:endSync>
                <p:childTnLst>
                  <p:par>
                    <p:cTn id="16" fill="hold">
                      <p:stCondLst>
                        <p:cond delay="0"/>
                      </p:stCondLst>
                      <p:childTnLst>
                        <p:par>
                          <p:cTn id="17" fill="hold">
                            <p:stCondLst>
                              <p:cond delay="0"/>
                            </p:stCondLst>
                            <p:childTnLst>
                              <p:par>
                                <p:cTn id="18" presetID="2" presetClass="mediacall" presetSubtype="0" fill="hold" nodeType="clickEffect">
                                  <p:stCondLst>
                                    <p:cond delay="0"/>
                                  </p:stCondLst>
                                  <p:childTnLst>
                                    <p:cmd type="call" cmd="togglePause">
                                      <p:cBhvr>
                                        <p:cTn id="19" dur="1" fill="hold"/>
                                        <p:tgtEl>
                                          <p:spTgt spid="7"/>
                                        </p:tgtEl>
                                      </p:cBhvr>
                                    </p:cmd>
                                  </p:childTnLst>
                                </p:cTn>
                              </p:par>
                            </p:childTnLst>
                          </p:cTn>
                        </p:par>
                      </p:childTnLst>
                    </p:cTn>
                  </p:par>
                </p:childTnLst>
              </p:cTn>
              <p:nextCondLst>
                <p:cond evt="onClick" delay="0">
                  <p:tgtEl>
                    <p:spTgt spid="7"/>
                  </p:tgtEl>
                </p:cond>
              </p:nextCondLst>
            </p:seq>
            <p:video>
              <p:cMediaNode>
                <p:cTn id="20"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9461" name="Text Box 5"/>
          <p:cNvSpPr txBox="1">
            <a:spLocks noChangeArrowheads="1"/>
          </p:cNvSpPr>
          <p:nvPr/>
        </p:nvSpPr>
        <p:spPr bwMode="auto">
          <a:xfrm>
            <a:off x="2117725" y="569913"/>
            <a:ext cx="184150" cy="366712"/>
          </a:xfrm>
          <a:prstGeom prst="rect">
            <a:avLst/>
          </a:prstGeom>
          <a:noFill/>
          <a:ln w="9525">
            <a:noFill/>
            <a:miter lim="800000"/>
            <a:headEnd/>
            <a:tailEnd/>
          </a:ln>
          <a:effectLst/>
        </p:spPr>
        <p:txBody>
          <a:bodyPr wrap="none">
            <a:spAutoFit/>
          </a:bodyPr>
          <a:lstStyle/>
          <a:p>
            <a:endParaRPr lang="en-US"/>
          </a:p>
        </p:txBody>
      </p:sp>
      <p:sp>
        <p:nvSpPr>
          <p:cNvPr id="19462" name="Text Box 6"/>
          <p:cNvSpPr txBox="1">
            <a:spLocks noChangeArrowheads="1"/>
          </p:cNvSpPr>
          <p:nvPr/>
        </p:nvSpPr>
        <p:spPr bwMode="auto">
          <a:xfrm>
            <a:off x="2117725" y="417513"/>
            <a:ext cx="184150" cy="366712"/>
          </a:xfrm>
          <a:prstGeom prst="rect">
            <a:avLst/>
          </a:prstGeom>
          <a:noFill/>
          <a:ln w="9525">
            <a:noFill/>
            <a:miter lim="800000"/>
            <a:headEnd/>
            <a:tailEnd/>
          </a:ln>
          <a:effectLst/>
        </p:spPr>
        <p:txBody>
          <a:bodyPr wrap="none">
            <a:spAutoFit/>
          </a:bodyPr>
          <a:lstStyle/>
          <a:p>
            <a:endParaRPr lang="en-US"/>
          </a:p>
        </p:txBody>
      </p:sp>
      <p:sp>
        <p:nvSpPr>
          <p:cNvPr id="19465" name="Text Box 9"/>
          <p:cNvSpPr txBox="1">
            <a:spLocks noChangeArrowheads="1"/>
          </p:cNvSpPr>
          <p:nvPr/>
        </p:nvSpPr>
        <p:spPr bwMode="auto">
          <a:xfrm>
            <a:off x="365125" y="1331913"/>
            <a:ext cx="184150" cy="366712"/>
          </a:xfrm>
          <a:prstGeom prst="rect">
            <a:avLst/>
          </a:prstGeom>
          <a:noFill/>
          <a:ln w="9525">
            <a:noFill/>
            <a:miter lim="800000"/>
            <a:headEnd/>
            <a:tailEnd/>
          </a:ln>
          <a:effectLst/>
        </p:spPr>
        <p:txBody>
          <a:bodyPr wrap="none">
            <a:spAutoFit/>
          </a:bodyPr>
          <a:lstStyle/>
          <a:p>
            <a:endParaRPr lang="en-US"/>
          </a:p>
        </p:txBody>
      </p:sp>
      <p:pic>
        <p:nvPicPr>
          <p:cNvPr id="23" name="Picture 21" descr="Gioi thieu dia phuong"/>
          <p:cNvPicPr>
            <a:picLocks noChangeAspect="1" noChangeArrowheads="1"/>
          </p:cNvPicPr>
          <p:nvPr/>
        </p:nvPicPr>
        <p:blipFill>
          <a:blip r:embed="rId2"/>
          <a:srcRect l="3551" t="3854" r="69823" b="46039"/>
          <a:stretch>
            <a:fillRect/>
          </a:stretch>
        </p:blipFill>
        <p:spPr bwMode="auto">
          <a:xfrm>
            <a:off x="609600" y="304800"/>
            <a:ext cx="7772400" cy="5105400"/>
          </a:xfrm>
          <a:prstGeom prst="rect">
            <a:avLst/>
          </a:prstGeom>
          <a:ln w="88900" cap="sq" cmpd="thickThin">
            <a:solidFill>
              <a:srgbClr val="000000"/>
            </a:solidFill>
            <a:prstDash val="solid"/>
            <a:miter lim="800000"/>
          </a:ln>
          <a:effectLst>
            <a:innerShdw blurRad="76200">
              <a:srgbClr val="000000"/>
            </a:innerShdw>
          </a:effectLst>
        </p:spPr>
      </p:pic>
      <p:sp>
        <p:nvSpPr>
          <p:cNvPr id="25" name="Text Box 22"/>
          <p:cNvSpPr txBox="1">
            <a:spLocks noChangeArrowheads="1"/>
          </p:cNvSpPr>
          <p:nvPr/>
        </p:nvSpPr>
        <p:spPr bwMode="auto">
          <a:xfrm>
            <a:off x="2514600" y="5715000"/>
            <a:ext cx="4724400" cy="684803"/>
          </a:xfrm>
          <a:prstGeom prst="rect">
            <a:avLst/>
          </a:prstGeom>
          <a:solidFill>
            <a:schemeClr val="bg1"/>
          </a:solidFill>
          <a:ln w="9525">
            <a:noFill/>
            <a:miter lim="800000"/>
            <a:headEnd/>
            <a:tailEnd/>
          </a:ln>
          <a:effectLst/>
        </p:spPr>
        <p:txBody>
          <a:bodyPr wrap="square">
            <a:spAutoFit/>
          </a:bodyPr>
          <a:lstStyle/>
          <a:p>
            <a:pPr algn="ctr">
              <a:lnSpc>
                <a:spcPct val="150000"/>
              </a:lnSpc>
              <a:spcBef>
                <a:spcPct val="50000"/>
              </a:spcBef>
            </a:pPr>
            <a:r>
              <a:rPr lang="en-US" sz="2800" b="1" dirty="0" err="1">
                <a:latin typeface="Times New Roman" pitchFamily="18" charset="0"/>
                <a:cs typeface="Times New Roman" pitchFamily="18" charset="0"/>
              </a:rPr>
              <a:t>Trò</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chim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bồ</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linds(horizontal)">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pic>
        <p:nvPicPr>
          <p:cNvPr id="4" name="Picture 21" descr="Gioi thieu dia phuong"/>
          <p:cNvPicPr>
            <a:picLocks noChangeAspect="1" noChangeArrowheads="1"/>
          </p:cNvPicPr>
          <p:nvPr/>
        </p:nvPicPr>
        <p:blipFill>
          <a:blip r:embed="rId2"/>
          <a:srcRect l="31343" t="4285" r="32060" b="30000"/>
          <a:stretch>
            <a:fillRect/>
          </a:stretch>
        </p:blipFill>
        <p:spPr bwMode="auto">
          <a:xfrm>
            <a:off x="762000" y="304800"/>
            <a:ext cx="7620000" cy="5018049"/>
          </a:xfrm>
          <a:prstGeom prst="rect">
            <a:avLst/>
          </a:prstGeom>
          <a:ln w="88900" cap="sq" cmpd="thickThin">
            <a:solidFill>
              <a:srgbClr val="000000"/>
            </a:solidFill>
            <a:prstDash val="solid"/>
            <a:miter lim="800000"/>
          </a:ln>
          <a:effectLst>
            <a:innerShdw blurRad="76200">
              <a:srgbClr val="000000"/>
            </a:innerShdw>
          </a:effectLst>
        </p:spPr>
      </p:pic>
      <p:sp>
        <p:nvSpPr>
          <p:cNvPr id="5" name="Text Box 22"/>
          <p:cNvSpPr txBox="1">
            <a:spLocks noChangeArrowheads="1"/>
          </p:cNvSpPr>
          <p:nvPr/>
        </p:nvSpPr>
        <p:spPr bwMode="auto">
          <a:xfrm>
            <a:off x="2514600" y="5715000"/>
            <a:ext cx="4724400" cy="661207"/>
          </a:xfrm>
          <a:prstGeom prst="rect">
            <a:avLst/>
          </a:prstGeom>
          <a:solidFill>
            <a:srgbClr val="66FFFF"/>
          </a:solidFill>
          <a:ln w="9525">
            <a:noFill/>
            <a:miter lim="800000"/>
            <a:headEnd/>
            <a:tailEnd/>
          </a:ln>
          <a:effectLst/>
        </p:spPr>
        <p:txBody>
          <a:bodyPr wrap="square">
            <a:spAutoFit/>
          </a:bodyPr>
          <a:lstStyle/>
          <a:p>
            <a:pPr algn="ctr">
              <a:lnSpc>
                <a:spcPct val="150000"/>
              </a:lnSpc>
              <a:spcBef>
                <a:spcPct val="50000"/>
              </a:spcBef>
            </a:pPr>
            <a:r>
              <a:rPr lang="en-US" sz="2800" b="1" dirty="0" err="1">
                <a:latin typeface="Times New Roman" pitchFamily="18" charset="0"/>
                <a:cs typeface="Times New Roman" pitchFamily="18" charset="0"/>
              </a:rPr>
              <a:t>Trò</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chơi</a:t>
            </a:r>
            <a:r>
              <a:rPr lang="en-US" sz="2800" b="1" dirty="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đu</a:t>
            </a:r>
            <a:r>
              <a:rPr lang="en-US" sz="2800" b="1" dirty="0" smtClean="0">
                <a:latin typeface="Times New Roman" pitchFamily="18" charset="0"/>
                <a:cs typeface="Times New Roman" pitchFamily="18" charset="0"/>
              </a:rPr>
              <a:t> bay</a:t>
            </a:r>
            <a:endParaRPr 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advTm="60000">
        <p14:flythrough/>
      </p:transition>
    </mc:Choice>
    <mc:Fallback xmlns="">
      <p:transition spd="slow" advTm="6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966</TotalTime>
  <Words>391</Words>
  <Application>Microsoft Office PowerPoint</Application>
  <PresentationFormat>On-screen Show (4:3)</PresentationFormat>
  <Paragraphs>43</Paragraphs>
  <Slides>16</Slides>
  <Notes>0</Notes>
  <HiddenSlides>0</HiddenSlides>
  <MMClips>1</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Môn: tập làm văn</dc:title>
  <dc:creator>tvip</dc:creator>
  <cp:lastModifiedBy>MTC</cp:lastModifiedBy>
  <cp:revision>102</cp:revision>
  <dcterms:created xsi:type="dcterms:W3CDTF">2014-11-26T00:26:01Z</dcterms:created>
  <dcterms:modified xsi:type="dcterms:W3CDTF">2019-12-18T05:23:33Z</dcterms:modified>
</cp:coreProperties>
</file>