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58" r:id="rId4"/>
    <p:sldId id="259" r:id="rId5"/>
    <p:sldId id="261" r:id="rId6"/>
    <p:sldId id="279" r:id="rId7"/>
    <p:sldId id="27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75" r:id="rId16"/>
    <p:sldId id="281" r:id="rId17"/>
    <p:sldId id="268" r:id="rId18"/>
    <p:sldId id="269" r:id="rId19"/>
    <p:sldId id="270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00FF"/>
    <a:srgbClr val="D60093"/>
    <a:srgbClr val="FFFFFF"/>
    <a:srgbClr val="3333FF"/>
    <a:srgbClr val="990099"/>
    <a:srgbClr val="800080"/>
    <a:srgbClr val="FF99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89" d="100"/>
          <a:sy n="89" d="100"/>
        </p:scale>
        <p:origin x="-30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884FA-04E3-48CA-AB9D-3B8357BB19FF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4C96E-3DEF-4098-A433-1DAACCA4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78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52498"/>
      </p:ext>
    </p:extLst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70782"/>
      </p:ext>
    </p:extLst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6146"/>
      </p:ext>
    </p:extLst>
  </p:cSld>
  <p:clrMapOvr>
    <a:masterClrMapping/>
  </p:clrMapOvr>
  <p:transition spd="med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D81EC-350E-4417-B9DA-17D18D660F9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55544"/>
      </p:ext>
    </p:extLst>
  </p:cSld>
  <p:clrMapOvr>
    <a:masterClrMapping/>
  </p:clrMapOvr>
  <p:transition spd="med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C8CF5-6007-41CF-A628-4C0214BE71D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581050"/>
      </p:ext>
    </p:extLst>
  </p:cSld>
  <p:clrMapOvr>
    <a:masterClrMapping/>
  </p:clrMapOvr>
  <p:transition spd="med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A1F5F-2291-4894-8747-8353EF7473B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07153"/>
      </p:ext>
    </p:extLst>
  </p:cSld>
  <p:clrMapOvr>
    <a:masterClrMapping/>
  </p:clrMapOvr>
  <p:transition spd="med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CAEAB-5B17-4B30-A59F-831E794AA59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361210"/>
      </p:ext>
    </p:extLst>
  </p:cSld>
  <p:clrMapOvr>
    <a:masterClrMapping/>
  </p:clrMapOvr>
  <p:transition spd="med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43439-9E52-4D16-8A17-55B48415C27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137294"/>
      </p:ext>
    </p:extLst>
  </p:cSld>
  <p:clrMapOvr>
    <a:masterClrMapping/>
  </p:clrMapOvr>
  <p:transition spd="med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0836E-F2AD-4FD3-B8A7-BCF1DB1EE3F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72841"/>
      </p:ext>
    </p:extLst>
  </p:cSld>
  <p:clrMapOvr>
    <a:masterClrMapping/>
  </p:clrMapOvr>
  <p:transition spd="med"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17A2C-97D0-45AB-B587-4BB35F76DA0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778"/>
      </p:ext>
    </p:extLst>
  </p:cSld>
  <p:clrMapOvr>
    <a:masterClrMapping/>
  </p:clrMapOvr>
  <p:transition spd="med"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06992-4735-4AEB-A0D5-A638B35AFEA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614291"/>
      </p:ext>
    </p:extLst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54117"/>
      </p:ext>
    </p:extLst>
  </p:cSld>
  <p:clrMapOvr>
    <a:masterClrMapping/>
  </p:clrMapOvr>
  <p:transition spd="med">
    <p:randomBar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FD62B-7580-493B-828B-BF2AE9675F1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813524"/>
      </p:ext>
    </p:extLst>
  </p:cSld>
  <p:clrMapOvr>
    <a:masterClrMapping/>
  </p:clrMapOvr>
  <p:transition spd="med"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EF578-1F7F-43B8-98C5-8508DE44F8E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085665"/>
      </p:ext>
    </p:extLst>
  </p:cSld>
  <p:clrMapOvr>
    <a:masterClrMapping/>
  </p:clrMapOvr>
  <p:transition spd="med"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90AA2-BB95-454C-90A7-EA2065D24EA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529739"/>
      </p:ext>
    </p:extLst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37930"/>
      </p:ext>
    </p:extLst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20152"/>
      </p:ext>
    </p:extLst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11891"/>
      </p:ext>
    </p:extLst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23375"/>
      </p:ext>
    </p:extLst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74826"/>
      </p:ext>
    </p:extLst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52261"/>
      </p:ext>
    </p:extLst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50870"/>
      </p:ext>
    </p:extLst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133EB-B4A3-415A-A2B7-722D1B04FEDB}" type="datetimeFigureOut">
              <a:rPr lang="en-US" smtClean="0"/>
              <a:pPr/>
              <a:t>12/17/2020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0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5A0CF5-CF41-4732-9A30-6AE074456E24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40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randomBar dir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dolphi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175" y="2883090"/>
            <a:ext cx="962025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dolphi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260" y="3276600"/>
            <a:ext cx="709612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7" descr="dolphi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3645024"/>
            <a:ext cx="709612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dolphi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0295" y="2611016"/>
            <a:ext cx="962025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3" descr="bi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23932">
            <a:off x="2016696" y="2611016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4" descr="bi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639716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5" descr="bi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772816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WordArt 19"/>
          <p:cNvSpPr>
            <a:spLocks noChangeArrowheads="1" noChangeShapeType="1" noTextEdit="1"/>
          </p:cNvSpPr>
          <p:nvPr/>
        </p:nvSpPr>
        <p:spPr bwMode="auto">
          <a:xfrm>
            <a:off x="3336032" y="1676400"/>
            <a:ext cx="2759968" cy="147677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TẬP ĐỌC</a:t>
            </a:r>
            <a:endParaRPr lang="en-US" sz="3600" b="1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152400"/>
            <a:ext cx="825698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Phòng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Giáo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dục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Đào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quận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Long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Biên</a:t>
            </a:r>
            <a:endParaRPr lang="en-US" sz="2800" dirty="0" smtClean="0">
              <a:solidFill>
                <a:srgbClr val="3333FF"/>
              </a:solidFill>
              <a:latin typeface="Times New Roman" pitchFamily="18" charset="0"/>
            </a:endParaRPr>
          </a:p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Tiểu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Ái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itchFamily="18" charset="0"/>
              </a:rPr>
              <a:t>Mộ</a:t>
            </a:r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</a:rPr>
              <a:t> B</a:t>
            </a:r>
            <a:endParaRPr lang="en-US" sz="2800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pic>
        <p:nvPicPr>
          <p:cNvPr id="15" name="Picture 14" descr="bi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896" y="2777632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WordArt 6"/>
          <p:cNvSpPr>
            <a:spLocks noChangeArrowheads="1" noChangeShapeType="1" noTextEdit="1"/>
          </p:cNvSpPr>
          <p:nvPr/>
        </p:nvSpPr>
        <p:spPr bwMode="auto">
          <a:xfrm>
            <a:off x="1254696" y="4343400"/>
            <a:ext cx="6670104" cy="8229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Trong quán ăn "Ba cá bống"</a:t>
            </a:r>
            <a:endParaRPr lang="en-US" sz="3600" b="1" kern="1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26075485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algn="just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00200"/>
            <a:ext cx="9144000" cy="3352800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Ba-ra-ba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Ba-ra-ba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vỡ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Bu-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algn="just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Bu-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Ba-ra-ba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00200"/>
            <a:ext cx="8001000" cy="3352800"/>
          </a:xfrm>
        </p:spPr>
        <p:txBody>
          <a:bodyPr/>
          <a:lstStyle/>
          <a:p>
            <a:pPr marL="742950" indent="-742950" algn="just">
              <a:lnSpc>
                <a:spcPct val="200000"/>
              </a:lnSpc>
              <a:buAutoNum type="alphaLcPeriod"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lỉnh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lnSpc>
                <a:spcPct val="200000"/>
              </a:lnSpc>
              <a:buAutoNum type="alphaLcPeriod"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lnSpc>
                <a:spcPct val="200000"/>
              </a:lnSpc>
              <a:buAutoNum type="alphaLcPeriod"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85800" y="3352800"/>
            <a:ext cx="762000" cy="762000"/>
          </a:xfrm>
          <a:prstGeom prst="ellipse">
            <a:avLst/>
          </a:prstGeom>
          <a:noFill/>
          <a:ln w="76200">
            <a:solidFill>
              <a:srgbClr val="0033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33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52400" y="533400"/>
            <a:ext cx="8686800" cy="58674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NỘI DUNG BÀI</a:t>
            </a:r>
          </a:p>
          <a:p>
            <a:pPr algn="ctr">
              <a:lnSpc>
                <a:spcPct val="150000"/>
              </a:lnSpc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bé người gỗ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Bu-ra-ti-nô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 minh đã </a:t>
            </a:r>
            <a:r>
              <a:rPr lang="en-US" sz="36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 mưu moi được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 chiếc chìa khóa vàng ở những kẻ độc ácđang tìm cách bắt chú.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52400" y="533400"/>
            <a:ext cx="8686800" cy="58674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sz="6600" b="1" smtClean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LUYỆN ĐỌC</a:t>
            </a:r>
          </a:p>
          <a:p>
            <a:pPr algn="ctr">
              <a:lnSpc>
                <a:spcPct val="200000"/>
              </a:lnSpc>
            </a:pPr>
            <a:r>
              <a:rPr lang="en-US" sz="6600" b="1" smtClean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DIỄN CẢM</a:t>
            </a:r>
            <a:endParaRPr lang="en-US" sz="6600" b="1" dirty="0">
              <a:ln w="1905">
                <a:solidFill>
                  <a:srgbClr val="C00000"/>
                </a:solidFill>
              </a:ln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84039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2209800" y="228600"/>
            <a:ext cx="533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Thứ tư ngày 5 tháng 12 năm 2012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323528" y="442415"/>
            <a:ext cx="8686800" cy="7201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luồn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Bu-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ti-nô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lổm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ngổm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hốc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mồm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>
            <a:off x="4211960" y="1556792"/>
            <a:ext cx="32004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1836999" y="1988840"/>
            <a:ext cx="12954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1547664" y="3284984"/>
            <a:ext cx="22860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5076056" y="3284984"/>
            <a:ext cx="11716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>
            <a:off x="1835696" y="4365104"/>
            <a:ext cx="2202904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5369024" y="5013176"/>
            <a:ext cx="12192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3344416" y="5445224"/>
            <a:ext cx="13716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8" name="Line 38"/>
          <p:cNvSpPr>
            <a:spLocks noChangeShapeType="1"/>
          </p:cNvSpPr>
          <p:nvPr/>
        </p:nvSpPr>
        <p:spPr bwMode="auto">
          <a:xfrm>
            <a:off x="4416086" y="5823877"/>
            <a:ext cx="9144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9" name="Line 39"/>
          <p:cNvSpPr>
            <a:spLocks noChangeShapeType="1"/>
          </p:cNvSpPr>
          <p:nvPr/>
        </p:nvSpPr>
        <p:spPr bwMode="auto">
          <a:xfrm>
            <a:off x="395536" y="6237312"/>
            <a:ext cx="4572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7380312" y="119675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116216" y="1586336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204549" y="1586336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386547" y="22768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388424" y="22768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8519864" y="22768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685392" y="3284984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763688" y="3284984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181190" y="3284984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452267" y="3992363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583707" y="3992363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5199046" y="4581128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774440" y="5009443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05880" y="5001265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8454144" y="4975130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8585584" y="5013176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740352" y="5474505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5317232" y="5840098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5448672" y="58772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812160" y="505780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267744" y="58772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03271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0" grpId="0" animBg="1"/>
      <p:bldP spid="25631" grpId="0" animBg="1"/>
      <p:bldP spid="25633" grpId="0" animBg="1"/>
      <p:bldP spid="25634" grpId="0" animBg="1"/>
      <p:bldP spid="25635" grpId="0" animBg="1"/>
      <p:bldP spid="25636" grpId="0" animBg="1"/>
      <p:bldP spid="25637" grpId="0" animBg="1"/>
      <p:bldP spid="25638" grpId="0" animBg="1"/>
      <p:bldP spid="256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323528" y="442415"/>
            <a:ext cx="8686800" cy="7201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luồn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Bu-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ti-nô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lổm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ngổm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hốc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mồm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>
            <a:off x="4211960" y="1556792"/>
            <a:ext cx="32004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1836999" y="1988840"/>
            <a:ext cx="12954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1547664" y="3284984"/>
            <a:ext cx="22860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5076056" y="3284984"/>
            <a:ext cx="11716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>
            <a:off x="1835696" y="4365104"/>
            <a:ext cx="2202904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5369024" y="5013176"/>
            <a:ext cx="12192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3344416" y="5445224"/>
            <a:ext cx="13716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8" name="Line 38"/>
          <p:cNvSpPr>
            <a:spLocks noChangeShapeType="1"/>
          </p:cNvSpPr>
          <p:nvPr/>
        </p:nvSpPr>
        <p:spPr bwMode="auto">
          <a:xfrm>
            <a:off x="4416086" y="5823877"/>
            <a:ext cx="9144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39" name="Line 39"/>
          <p:cNvSpPr>
            <a:spLocks noChangeShapeType="1"/>
          </p:cNvSpPr>
          <p:nvPr/>
        </p:nvSpPr>
        <p:spPr bwMode="auto">
          <a:xfrm>
            <a:off x="395536" y="6237312"/>
            <a:ext cx="4572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7380312" y="119675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116216" y="1586336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204549" y="1586336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386547" y="22768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388424" y="22768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8519864" y="22768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685392" y="3284984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763688" y="3284984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181190" y="3284984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452267" y="3992363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583707" y="3992363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5199046" y="4581128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774440" y="5009443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05880" y="5001265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8454144" y="4975130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8585584" y="5013176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740352" y="5474505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5317232" y="5840098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5448672" y="58772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812160" y="505780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267744" y="5877272"/>
            <a:ext cx="131440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344416" y="-27384"/>
            <a:ext cx="296821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vai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05756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0" grpId="0" animBg="1"/>
      <p:bldP spid="25631" grpId="0" animBg="1"/>
      <p:bldP spid="25633" grpId="0" animBg="1"/>
      <p:bldP spid="25634" grpId="0" animBg="1"/>
      <p:bldP spid="25635" grpId="0" animBg="1"/>
      <p:bldP spid="25636" grpId="0" animBg="1"/>
      <p:bldP spid="25637" grpId="0" animBg="1"/>
      <p:bldP spid="25638" grpId="0" animBg="1"/>
      <p:bldP spid="256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95" name="Oval 27"/>
          <p:cNvSpPr>
            <a:spLocks noChangeArrowheads="1"/>
          </p:cNvSpPr>
          <p:nvPr/>
        </p:nvSpPr>
        <p:spPr bwMode="auto">
          <a:xfrm>
            <a:off x="838200" y="3657600"/>
            <a:ext cx="5334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981200" y="609600"/>
            <a:ext cx="624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609600" y="1676400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457200" y="1828800"/>
            <a:ext cx="80772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  Bu-ra-ti-nô cần moi bí mật gì ở lão Ba-ra-ha?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   A    Cần biết mỏ vàng ở đâu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   B    Cần biết nguồn tài nguyên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   </a:t>
            </a:r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914400" y="3733800"/>
            <a:ext cx="5943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    Cần biết kho báu ở đâu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D    Cần biết thông tin về A-li-xa.</a:t>
            </a:r>
          </a:p>
        </p:txBody>
      </p:sp>
    </p:spTree>
    <p:extLst>
      <p:ext uri="{BB962C8B-B14F-4D97-AF65-F5344CB8AC3E}">
        <p14:creationId xmlns:p14="http://schemas.microsoft.com/office/powerpoint/2010/main" val="197279249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8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8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8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8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8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8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8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8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8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58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9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219200" y="3048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1981200" y="609600"/>
            <a:ext cx="624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457200" y="1676400"/>
            <a:ext cx="830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762000" y="1828800"/>
            <a:ext cx="7848600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Chú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bé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người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gỗ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(Bu-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ti-nô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)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người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A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minh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B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dùng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mưu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kế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C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Dũng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cảm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D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minh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đã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dùng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mưu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kế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chiến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thắng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kẻ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đang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mình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59400" name="Oval 8"/>
          <p:cNvSpPr>
            <a:spLocks noChangeArrowheads="1"/>
          </p:cNvSpPr>
          <p:nvPr/>
        </p:nvSpPr>
        <p:spPr bwMode="auto">
          <a:xfrm>
            <a:off x="762000" y="4405313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63204714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9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9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9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9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endParaRPr lang="en-US"/>
          </a:p>
        </p:txBody>
      </p:sp>
      <p:pic>
        <p:nvPicPr>
          <p:cNvPr id="62468" name="Picture 4" descr="317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0"/>
            <a:ext cx="11201400" cy="746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469" name="WordArt 5"/>
          <p:cNvSpPr>
            <a:spLocks noChangeArrowheads="1" noChangeShapeType="1" noTextEdit="1"/>
          </p:cNvSpPr>
          <p:nvPr/>
        </p:nvSpPr>
        <p:spPr bwMode="auto">
          <a:xfrm>
            <a:off x="914400" y="1524000"/>
            <a:ext cx="8077200" cy="2159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Chúc các em chăm ngoan - học giỏi</a:t>
            </a:r>
            <a:endParaRPr lang="en-US" sz="3600" b="1" kern="1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3300"/>
              </a:solidFill>
              <a:latin typeface="Times New Roman"/>
              <a:cs typeface="Times New Roman"/>
            </a:endParaRPr>
          </a:p>
        </p:txBody>
      </p:sp>
      <p:pic>
        <p:nvPicPr>
          <p:cNvPr id="62471" name="Picture 7" descr="Entertainment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352800"/>
            <a:ext cx="3810000" cy="300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20147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0" name="Picture 10" descr="Video clip: Ch&amp;#7881; m&amp;#7897;t &amp;#273;&amp;#224;ng l&amp;#224;m m&amp;#7897;t n&amp;#7867;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794" y="838200"/>
            <a:ext cx="18288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219200" y="3048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1043608" y="2019300"/>
            <a:ext cx="6400800" cy="1447800"/>
          </a:xfrm>
          <a:prstGeom prst="wedgeRoundRectCallout">
            <a:avLst>
              <a:gd name="adj1" fmla="val -43750"/>
              <a:gd name="adj2" fmla="val 35306"/>
              <a:gd name="adj3" fmla="val 16667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1/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1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2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</a:rPr>
              <a:t>Kéo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</a:rPr>
              <a:t> co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giới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thiệu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kéo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co ở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làng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Hữu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Trấp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1097753" y="2743200"/>
            <a:ext cx="7010400" cy="1676400"/>
          </a:xfrm>
          <a:prstGeom prst="wedgeEllipseCallout">
            <a:avLst>
              <a:gd name="adj1" fmla="val -43750"/>
              <a:gd name="adj2" fmla="val 64583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</a:rPr>
              <a:t>Kéo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</a:rPr>
              <a:t> co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kéo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co ở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làng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đặc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biệt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?</a:t>
            </a: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152400"/>
            <a:ext cx="380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91242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  <p:bldP spid="25607" grpId="1" animBg="1"/>
      <p:bldP spid="2560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2743200" y="0"/>
            <a:ext cx="3886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đọc</a:t>
            </a:r>
            <a:endParaRPr lang="en-US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981200" y="609600"/>
            <a:ext cx="624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62" name="WordArt 6"/>
          <p:cNvSpPr>
            <a:spLocks noChangeArrowheads="1" noChangeShapeType="1" noTextEdit="1"/>
          </p:cNvSpPr>
          <p:nvPr/>
        </p:nvSpPr>
        <p:spPr bwMode="auto">
          <a:xfrm>
            <a:off x="1981200" y="533400"/>
            <a:ext cx="5715000" cy="48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Trong quán ăn "Ba cá bống"</a:t>
            </a:r>
            <a:endParaRPr lang="en-US" sz="3600" b="1" kern="1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562600" y="98072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A –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lếch-xây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</a:rPr>
              <a:t>Tôn-xtôi</a:t>
            </a:r>
            <a:endParaRPr lang="en-US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45064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39"/>
          <a:stretch>
            <a:fillRect/>
          </a:stretch>
        </p:blipFill>
        <p:spPr bwMode="auto">
          <a:xfrm>
            <a:off x="533400" y="1524000"/>
            <a:ext cx="8153400" cy="4876800"/>
          </a:xfrm>
          <a:prstGeom prst="rect">
            <a:avLst/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6152351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/>
      <p:bldP spid="450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1219200" y="3048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905403" y="2376487"/>
            <a:ext cx="26558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</a:rPr>
              <a:t> chia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990600" y="289560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1: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990600" y="35814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Đoạn 2: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2514600" y="3581400"/>
            <a:ext cx="563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Bu-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ra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ti-nô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hét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… </a:t>
            </a:r>
            <a:r>
              <a:rPr lang="en-US" sz="2800" b="1" dirty="0" err="1">
                <a:latin typeface="Times New Roman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Các-lô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ạ.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990600" y="4267200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Đoạn 3:</a:t>
            </a:r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2552182" y="2921000"/>
            <a:ext cx="39640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 smtClean="0">
                <a:latin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đầu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</a:rPr>
              <a:t>…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lò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sưởi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này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2514600" y="4216400"/>
            <a:ext cx="5911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Vừa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lúc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ấy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… </a:t>
            </a:r>
            <a:r>
              <a:rPr lang="en-US" sz="2800" b="1" dirty="0" err="1">
                <a:latin typeface="Times New Roman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nhanh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mũi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31840" y="914400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569105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/>
      <p:bldP spid="47114" grpId="0"/>
      <p:bldP spid="47115" grpId="0"/>
      <p:bldP spid="47116" grpId="0"/>
      <p:bldP spid="47117" grpId="0"/>
      <p:bldP spid="471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219200" y="3048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1981200" y="609600"/>
            <a:ext cx="624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115616" y="1736969"/>
            <a:ext cx="1981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5497016" y="1700808"/>
            <a:ext cx="2819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32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21" name="Line 25"/>
          <p:cNvSpPr>
            <a:spLocks noChangeShapeType="1"/>
          </p:cNvSpPr>
          <p:nvPr/>
        </p:nvSpPr>
        <p:spPr bwMode="auto">
          <a:xfrm>
            <a:off x="4648200" y="1844824"/>
            <a:ext cx="0" cy="424847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46"/>
          <p:cNvSpPr txBox="1">
            <a:spLocks noChangeArrowheads="1"/>
          </p:cNvSpPr>
          <p:nvPr/>
        </p:nvSpPr>
        <p:spPr bwMode="auto">
          <a:xfrm>
            <a:off x="1115616" y="3212976"/>
            <a:ext cx="2286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Ba-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47"/>
          <p:cNvSpPr txBox="1">
            <a:spLocks noChangeArrowheads="1"/>
          </p:cNvSpPr>
          <p:nvPr/>
        </p:nvSpPr>
        <p:spPr bwMode="auto">
          <a:xfrm>
            <a:off x="1115616" y="3708321"/>
            <a:ext cx="2286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Đu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-ma</a:t>
            </a:r>
          </a:p>
        </p:txBody>
      </p:sp>
      <p:sp>
        <p:nvSpPr>
          <p:cNvPr id="26" name="Text Box 48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115616" y="4716433"/>
            <a:ext cx="2286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A-li-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54"/>
          <p:cNvSpPr txBox="1">
            <a:spLocks noChangeArrowheads="1"/>
          </p:cNvSpPr>
          <p:nvPr/>
        </p:nvSpPr>
        <p:spPr bwMode="auto">
          <a:xfrm>
            <a:off x="1148160" y="2204864"/>
            <a:ext cx="22717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Bu-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ti-nô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60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115616" y="5220489"/>
            <a:ext cx="2286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A-di-li-ô</a:t>
            </a:r>
          </a:p>
        </p:txBody>
      </p:sp>
      <p:sp>
        <p:nvSpPr>
          <p:cNvPr id="29" name="Text Box 65"/>
          <p:cNvSpPr txBox="1">
            <a:spLocks noChangeArrowheads="1"/>
          </p:cNvSpPr>
          <p:nvPr/>
        </p:nvSpPr>
        <p:spPr bwMode="auto">
          <a:xfrm>
            <a:off x="1148159" y="2708920"/>
            <a:ext cx="22717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Toóc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4212377"/>
            <a:ext cx="2634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Các-lô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72316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06760" y="657285"/>
            <a:ext cx="853244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? Bu-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ti-nô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moi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hòng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đoạt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chìa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khóa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Line 15"/>
          <p:cNvSpPr>
            <a:spLocks noChangeShapeType="1"/>
          </p:cNvSpPr>
          <p:nvPr/>
        </p:nvSpPr>
        <p:spPr bwMode="auto">
          <a:xfrm flipH="1">
            <a:off x="4876800" y="3352800"/>
            <a:ext cx="76200" cy="523081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Line 17"/>
          <p:cNvSpPr>
            <a:spLocks noChangeShapeType="1"/>
          </p:cNvSpPr>
          <p:nvPr/>
        </p:nvSpPr>
        <p:spPr bwMode="auto">
          <a:xfrm flipH="1">
            <a:off x="5181600" y="2133600"/>
            <a:ext cx="81323" cy="549933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86832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7076" y="2209800"/>
            <a:ext cx="789972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BÀI</a:t>
            </a:r>
            <a:endParaRPr lang="en-US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algn="just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1: Bu-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moi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Ba-ra-ba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9144000" cy="1752600"/>
          </a:xfrm>
        </p:spPr>
        <p:txBody>
          <a:bodyPr/>
          <a:lstStyle/>
          <a:p>
            <a:pPr algn="just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Bu-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algn="just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Ba-ra-ba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81200"/>
            <a:ext cx="9144000" cy="3352800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rượu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say,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thét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quỷ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1&quot;/&gt;&lt;/object&gt;&lt;object type=&quot;3&quot; unique_id=&quot;10008&quot;&gt;&lt;property id=&quot;20148&quot; value=&quot;5&quot;/&gt;&lt;property id=&quot;20300&quot; value=&quot;Slide 5&quot;/&gt;&lt;property id=&quot;20307&quot; value=&quot;279&quot;/&gt;&lt;/object&gt;&lt;object type=&quot;3&quot; unique_id=&quot;10010&quot;&gt;&lt;property id=&quot;20148&quot; value=&quot;5&quot;/&gt;&lt;property id=&quot;20300&quot; value=&quot;Slide 6&quot;/&gt;&lt;property id=&quot;20307&quot; value=&quot;271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7&quot;&gt;&lt;property id=&quot;20148&quot; value=&quot;5&quot;/&gt;&lt;property id=&quot;20300&quot; value=&quot;Slide 15&quot;/&gt;&lt;property id=&quot;20307&quot; value=&quot;281&quot;/&gt;&lt;/object&gt;&lt;object type=&quot;3&quot; unique_id=&quot;10018&quot;&gt;&lt;property id=&quot;20148&quot; value=&quot;5&quot;/&gt;&lt;property id=&quot;20300&quot; value=&quot;Slide 16&quot;/&gt;&lt;property id=&quot;20307&quot; value=&quot;268&quot;/&gt;&lt;/object&gt;&lt;object type=&quot;3&quot; unique_id=&quot;10019&quot;&gt;&lt;property id=&quot;20148&quot; value=&quot;5&quot;/&gt;&lt;property id=&quot;20300&quot; value=&quot;Slide 17&quot;/&gt;&lt;property id=&quot;20307&quot; value=&quot;269&quot;/&gt;&lt;/object&gt;&lt;object type=&quot;3&quot; unique_id=&quot;10020&quot;&gt;&lt;property id=&quot;20148&quot; value=&quot;5&quot;/&gt;&lt;property id=&quot;20300&quot; value=&quot;Slide 18&quot;/&gt;&lt;property id=&quot;20307&quot; value=&quot;270&quot;/&gt;&lt;/object&gt;&lt;object type=&quot;3&quot; unique_id=&quot;10181&quot;&gt;&lt;property id=&quot;20148&quot; value=&quot;5&quot;/&gt;&lt;property id=&quot;20300&quot; value=&quot;Slide 7&quot;/&gt;&lt;property id=&quot;20307&quot; value=&quot;282&quot;/&gt;&lt;/object&gt;&lt;object type=&quot;3&quot; unique_id=&quot;10182&quot;&gt;&lt;property id=&quot;20148&quot; value=&quot;5&quot;/&gt;&lt;property id=&quot;20300&quot; value=&quot;Slide 8 - &amp;quot;Câu 1: Bu-ra-ti-nô cần moi điều bí mật gì từ lão Ba-ra-ba?&amp;quot;&quot;/&gt;&lt;property id=&quot;20307&quot; value=&quot;283&quot;/&gt;&lt;/object&gt;&lt;object type=&quot;3&quot; unique_id=&quot;10183&quot;&gt;&lt;property id=&quot;20148&quot; value=&quot;5&quot;/&gt;&lt;property id=&quot;20300&quot; value=&quot;Slide 9 - &amp;quot;Câu 2: Chú bé gỗ đã làm cách nào để buộc lão Ba-ra-ba phải nói ra điều bí mật?&amp;quot;&quot;/&gt;&lt;property id=&quot;20307&quot; value=&quot;284&quot;/&gt;&lt;/object&gt;&lt;object type=&quot;3&quot; unique_id=&quot;10184&quot;&gt;&lt;property id=&quot;20148&quot; value=&quot;5&quot;/&gt;&lt;property id=&quot;20300&quot; value=&quot;Slide 10 - &amp;quot;Câu 3: Chú bé gỗ đã gặp điều nguy hiểm gì và đã thoát thân như thế nào?&amp;quot;&quot;/&gt;&lt;property id=&quot;20307&quot; value=&quot;285&quot;/&gt;&lt;/object&gt;&lt;object type=&quot;3&quot; unique_id=&quot;10185&quot;&gt;&lt;property id=&quot;20148&quot; value=&quot;5&quot;/&gt;&lt;property id=&quot;20300&quot; value=&quot;Slide 11 - &amp;quot;Câu 4: Vì sao Bu-ra-ti-nô biết được điều bí mật từ lão Ba-ra-ba?&amp;quot;&quot;/&gt;&lt;property id=&quot;20307&quot; value=&quot;286&quot;/&gt;&lt;/object&gt;&lt;object type=&quot;3&quot; unique_id=&quot;10186&quot;&gt;&lt;property id=&quot;20148&quot; value=&quot;5&quot;/&gt;&lt;property id=&quot;20300&quot; value=&quot;Slide 12&quot;/&gt;&lt;property id=&quot;20307&quot; value=&quot;287&quot;/&gt;&lt;/object&gt;&lt;object type=&quot;3&quot; unique_id=&quot;10207&quot;&gt;&lt;property id=&quot;20148&quot; value=&quot;5&quot;/&gt;&lt;property id=&quot;20300&quot; value=&quot;Slide 13&quot;/&gt;&lt;property id=&quot;20307&quot; value=&quot;288&quot;/&gt;&lt;/object&gt;&lt;/object&gt;&lt;object type=&quot;8&quot; unique_id=&quot;100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762</Words>
  <Application>Microsoft Office PowerPoint</Application>
  <PresentationFormat>On-screen Show (4:3)</PresentationFormat>
  <Paragraphs>74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Câu 1: Bu-ra-ti-nô cần moi điều bí mật gì từ lão Ba-ra-ba?</vt:lpstr>
      <vt:lpstr>Câu 2: Chú bé gỗ đã làm cách nào để buộc lão Ba-ra-ba phải nói ra điều bí mật?</vt:lpstr>
      <vt:lpstr>Câu 3: Chú bé gỗ đã gặp điều nguy hiểm gì và đã thoát thân như thế nào?</vt:lpstr>
      <vt:lpstr>Câu 4: Vì sao Bu-ra-ti-nô biết được điều bí mật từ lão Ba-ra-ba?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MTC</cp:lastModifiedBy>
  <cp:revision>33</cp:revision>
  <dcterms:created xsi:type="dcterms:W3CDTF">2015-11-30T01:25:19Z</dcterms:created>
  <dcterms:modified xsi:type="dcterms:W3CDTF">2020-12-17T05:45:31Z</dcterms:modified>
</cp:coreProperties>
</file>