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  <p:sldMasterId id="2147483672" r:id="rId3"/>
  </p:sldMasterIdLst>
  <p:notesMasterIdLst>
    <p:notesMasterId r:id="rId12"/>
  </p:notesMasterIdLst>
  <p:sldIdLst>
    <p:sldId id="256" r:id="rId4"/>
    <p:sldId id="269" r:id="rId5"/>
    <p:sldId id="281" r:id="rId6"/>
    <p:sldId id="282" r:id="rId7"/>
    <p:sldId id="266" r:id="rId8"/>
    <p:sldId id="261" r:id="rId9"/>
    <p:sldId id="283" r:id="rId10"/>
    <p:sldId id="274" r:id="rId11"/>
  </p:sldIdLst>
  <p:sldSz cx="9144000" cy="6858000" type="screen4x3"/>
  <p:notesSz cx="6858000" cy="9144000"/>
  <p:custDataLst>
    <p:tags r:id="rId13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6764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EB9631B5-78F2-41C9-869B-9F39066F8104}" styleName="Medium Style 3 - 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85BE263C-DBD7-4A20-BB59-AAB30ACAA65A}" styleName="Medium Style 3 - 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C4B1156A-380E-4F78-BDF5-A606A8083BF9}" styleName="Medium Style 4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46F890A9-2807-4EBB-B81D-B2AA78EC7F39}" styleName="Dark Style 2 - Accent 5/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0660B408-B3CF-4A94-85FC-2B1E0A45F4A2}" styleName="Dark Style 2 - Accent 1/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91EBBBCC-DAD2-459C-BE2E-F6DE35CF9A28}" styleName="Dark Style 2 - Accent 3/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8" autoAdjust="0"/>
    <p:restoredTop sz="94624" autoAdjust="0"/>
  </p:normalViewPr>
  <p:slideViewPr>
    <p:cSldViewPr>
      <p:cViewPr>
        <p:scale>
          <a:sx n="66" d="100"/>
          <a:sy n="66" d="100"/>
        </p:scale>
        <p:origin x="-1278" y="-72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tags" Target="tags/tag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viewProps" Target="viewProps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2730465-D64E-40B2-AAAD-ADC4A96600E5}" type="datetimeFigureOut">
              <a:rPr lang="en-US" smtClean="0"/>
              <a:pPr/>
              <a:t>12/5/2019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9EEF613-4FD1-4170-A09C-126BDD3E8F1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80206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EEF613-4FD1-4170-A09C-126BDD3E8F10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76999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45C95D-D7E9-4E56-A51A-A9A580558093}" type="datetimeFigureOut">
              <a:rPr lang="en-US" smtClean="0"/>
              <a:pPr/>
              <a:t>12/5/2019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64365A-4F0F-4094-ACB0-C6949C71435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42765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45C95D-D7E9-4E56-A51A-A9A580558093}" type="datetimeFigureOut">
              <a:rPr lang="en-US" smtClean="0"/>
              <a:pPr/>
              <a:t>12/5/2019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64365A-4F0F-4094-ACB0-C6949C71435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50322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45C95D-D7E9-4E56-A51A-A9A580558093}" type="datetimeFigureOut">
              <a:rPr lang="en-US" smtClean="0"/>
              <a:pPr/>
              <a:t>12/5/2019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64365A-4F0F-4094-ACB0-C6949C71435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907672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45C95D-D7E9-4E56-A51A-A9A58055809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12/5/2019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64365A-4F0F-4094-ACB0-C6949C71435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5419953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45C95D-D7E9-4E56-A51A-A9A58055809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12/5/2019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64365A-4F0F-4094-ACB0-C6949C71435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0488700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45C95D-D7E9-4E56-A51A-A9A58055809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12/5/2019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64365A-4F0F-4094-ACB0-C6949C71435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924128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45C95D-D7E9-4E56-A51A-A9A58055809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12/5/2019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64365A-4F0F-4094-ACB0-C6949C71435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389073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45C95D-D7E9-4E56-A51A-A9A58055809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12/5/2019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64365A-4F0F-4094-ACB0-C6949C71435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06407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45C95D-D7E9-4E56-A51A-A9A58055809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12/5/2019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64365A-4F0F-4094-ACB0-C6949C71435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1431568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45C95D-D7E9-4E56-A51A-A9A58055809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12/5/2019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64365A-4F0F-4094-ACB0-C6949C71435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2736447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45C95D-D7E9-4E56-A51A-A9A58055809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12/5/2019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64365A-4F0F-4094-ACB0-C6949C71435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512816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45C95D-D7E9-4E56-A51A-A9A580558093}" type="datetimeFigureOut">
              <a:rPr lang="en-US" smtClean="0"/>
              <a:pPr/>
              <a:t>12/5/2019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64365A-4F0F-4094-ACB0-C6949C71435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516873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45C95D-D7E9-4E56-A51A-A9A58055809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12/5/2019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64365A-4F0F-4094-ACB0-C6949C71435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2343587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45C95D-D7E9-4E56-A51A-A9A58055809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12/5/2019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64365A-4F0F-4094-ACB0-C6949C71435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233885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45C95D-D7E9-4E56-A51A-A9A58055809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12/5/2019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64365A-4F0F-4094-ACB0-C6949C71435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6722388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45C95D-D7E9-4E56-A51A-A9A58055809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12/5/2019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64365A-4F0F-4094-ACB0-C6949C71435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5419953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45C95D-D7E9-4E56-A51A-A9A58055809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12/5/2019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64365A-4F0F-4094-ACB0-C6949C71435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04887001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45C95D-D7E9-4E56-A51A-A9A58055809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12/5/2019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64365A-4F0F-4094-ACB0-C6949C71435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924128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45C95D-D7E9-4E56-A51A-A9A58055809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12/5/2019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64365A-4F0F-4094-ACB0-C6949C71435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3890734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45C95D-D7E9-4E56-A51A-A9A58055809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12/5/2019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64365A-4F0F-4094-ACB0-C6949C71435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064072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45C95D-D7E9-4E56-A51A-A9A58055809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12/5/2019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64365A-4F0F-4094-ACB0-C6949C71435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14315681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45C95D-D7E9-4E56-A51A-A9A58055809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12/5/2019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64365A-4F0F-4094-ACB0-C6949C71435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273644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45C95D-D7E9-4E56-A51A-A9A580558093}" type="datetimeFigureOut">
              <a:rPr lang="en-US" smtClean="0"/>
              <a:pPr/>
              <a:t>12/5/2019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64365A-4F0F-4094-ACB0-C6949C71435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3232744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45C95D-D7E9-4E56-A51A-A9A58055809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12/5/2019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64365A-4F0F-4094-ACB0-C6949C71435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51281638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45C95D-D7E9-4E56-A51A-A9A58055809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12/5/2019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64365A-4F0F-4094-ACB0-C6949C71435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23435870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45C95D-D7E9-4E56-A51A-A9A58055809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12/5/2019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64365A-4F0F-4094-ACB0-C6949C71435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2338851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45C95D-D7E9-4E56-A51A-A9A58055809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12/5/2019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64365A-4F0F-4094-ACB0-C6949C71435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672238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45C95D-D7E9-4E56-A51A-A9A580558093}" type="datetimeFigureOut">
              <a:rPr lang="en-US" smtClean="0"/>
              <a:pPr/>
              <a:t>12/5/2019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64365A-4F0F-4094-ACB0-C6949C71435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72513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45C95D-D7E9-4E56-A51A-A9A580558093}" type="datetimeFigureOut">
              <a:rPr lang="en-US" smtClean="0"/>
              <a:pPr/>
              <a:t>12/5/2019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64365A-4F0F-4094-ACB0-C6949C71435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91217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45C95D-D7E9-4E56-A51A-A9A580558093}" type="datetimeFigureOut">
              <a:rPr lang="en-US" smtClean="0"/>
              <a:pPr/>
              <a:t>12/5/2019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64365A-4F0F-4094-ACB0-C6949C71435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4058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45C95D-D7E9-4E56-A51A-A9A580558093}" type="datetimeFigureOut">
              <a:rPr lang="en-US" smtClean="0"/>
              <a:pPr/>
              <a:t>12/5/2019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64365A-4F0F-4094-ACB0-C6949C71435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34422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45C95D-D7E9-4E56-A51A-A9A580558093}" type="datetimeFigureOut">
              <a:rPr lang="en-US" smtClean="0"/>
              <a:pPr/>
              <a:t>12/5/2019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64365A-4F0F-4094-ACB0-C6949C71435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33886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45C95D-D7E9-4E56-A51A-A9A580558093}" type="datetimeFigureOut">
              <a:rPr lang="en-US" smtClean="0"/>
              <a:pPr/>
              <a:t>12/5/2019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64365A-4F0F-4094-ACB0-C6949C71435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8724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-3000" b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45C95D-D7E9-4E56-A51A-A9A580558093}" type="datetimeFigureOut">
              <a:rPr lang="en-US" smtClean="0"/>
              <a:pPr/>
              <a:t>12/5/2019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64365A-4F0F-4094-ACB0-C6949C71435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8164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b="0" i="0" u="none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b="0" i="0" u="none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-3000" b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45C95D-D7E9-4E56-A51A-A9A58055809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12/5/2019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64365A-4F0F-4094-ACB0-C6949C71435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033265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-3000" b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45C95D-D7E9-4E56-A51A-A9A58055809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12/5/2019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64365A-4F0F-4094-ACB0-C6949C71435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033265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gi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4.gi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3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3.xml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3.xml"/><Relationship Id="rId5" Type="http://schemas.openxmlformats.org/officeDocument/2006/relationships/image" Target="../media/image6.gif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457200"/>
            <a:ext cx="7848600" cy="990600"/>
          </a:xfrm>
        </p:spPr>
        <p:txBody>
          <a:bodyPr anchor="t">
            <a:normAutofit/>
          </a:bodyPr>
          <a:lstStyle/>
          <a:p>
            <a:r>
              <a:rPr lang="en-US" sz="2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PHÒNG GIÁO DỤC VÀ ĐÀO TẠO QUẬN LONG BIÊN</a:t>
            </a:r>
            <a:br>
              <a:rPr lang="en-US" sz="2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</a:br>
            <a:r>
              <a:rPr lang="en-US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TRƯỜNG TIỂU HỌC ÁI MỘ B</a:t>
            </a:r>
            <a:endParaRPr lang="en-US" sz="24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3" name="Picture 2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685800" y="-381000"/>
            <a:ext cx="2344056" cy="1874788"/>
          </a:xfrm>
          <a:prstGeom prst="rect">
            <a:avLst/>
          </a:prstGeom>
        </p:spPr>
      </p:pic>
      <p:pic>
        <p:nvPicPr>
          <p:cNvPr id="31" name="Picture 30"/>
          <p:cNvPicPr>
            <a:picLocks noChangeAspect="1"/>
          </p:cNvPicPr>
          <p:nvPr/>
        </p:nvPicPr>
        <p:blipFill>
          <a:blip r:embed="rId3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7319962" y="1707506"/>
            <a:ext cx="3228975" cy="419100"/>
          </a:xfrm>
          <a:prstGeom prst="rect">
            <a:avLst/>
          </a:prstGeom>
        </p:spPr>
      </p:pic>
      <p:pic>
        <p:nvPicPr>
          <p:cNvPr id="1025" name="Picture 102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2324104" y="6486525"/>
            <a:ext cx="6019797" cy="371475"/>
          </a:xfrm>
          <a:prstGeom prst="rect">
            <a:avLst/>
          </a:prstGeom>
        </p:spPr>
      </p:pic>
      <p:pic>
        <p:nvPicPr>
          <p:cNvPr id="1032" name="Picture 1031"/>
          <p:cNvPicPr>
            <a:picLocks noChangeAspect="1"/>
          </p:cNvPicPr>
          <p:nvPr/>
        </p:nvPicPr>
        <p:blipFill>
          <a:blip r:embed="rId3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52602" y="120727"/>
            <a:ext cx="3581401" cy="419100"/>
          </a:xfrm>
          <a:prstGeom prst="rect">
            <a:avLst/>
          </a:prstGeom>
        </p:spPr>
      </p:pic>
      <p:pic>
        <p:nvPicPr>
          <p:cNvPr id="1033" name="Picture 1032"/>
          <p:cNvPicPr>
            <a:picLocks noChangeAspect="1"/>
          </p:cNvPicPr>
          <p:nvPr/>
        </p:nvPicPr>
        <p:blipFill>
          <a:blip r:embed="rId3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29202" y="120727"/>
            <a:ext cx="3899556" cy="419100"/>
          </a:xfrm>
          <a:prstGeom prst="rect">
            <a:avLst/>
          </a:prstGeom>
        </p:spPr>
      </p:pic>
      <p:pic>
        <p:nvPicPr>
          <p:cNvPr id="1034" name="Picture 1033"/>
          <p:cNvPicPr>
            <a:picLocks noChangeAspect="1"/>
          </p:cNvPicPr>
          <p:nvPr/>
        </p:nvPicPr>
        <p:blipFill>
          <a:blip r:embed="rId3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-1404941" y="2687643"/>
            <a:ext cx="3228975" cy="419100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7308796" y="4396522"/>
            <a:ext cx="3228975" cy="41910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1066800" y="2215277"/>
            <a:ext cx="6702016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Chính</a:t>
            </a:r>
            <a:r>
              <a:rPr lang="en-US" sz="5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tả</a:t>
            </a:r>
            <a:endParaRPr lang="en-US" sz="5400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54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Chiếc</a:t>
            </a:r>
            <a:r>
              <a:rPr lang="en-US" sz="5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áo</a:t>
            </a:r>
            <a:r>
              <a:rPr lang="en-US" sz="5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búp</a:t>
            </a:r>
            <a:r>
              <a:rPr lang="en-US" sz="5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bê</a:t>
            </a:r>
            <a:endParaRPr lang="en-US" sz="54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3591191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0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" name="Picture 30"/>
          <p:cNvPicPr>
            <a:picLocks noChangeAspect="1"/>
          </p:cNvPicPr>
          <p:nvPr/>
        </p:nvPicPr>
        <p:blipFill>
          <a:blip r:embed="rId3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7319962" y="1707506"/>
            <a:ext cx="3228975" cy="419100"/>
          </a:xfrm>
          <a:prstGeom prst="rect">
            <a:avLst/>
          </a:prstGeom>
        </p:spPr>
      </p:pic>
      <p:pic>
        <p:nvPicPr>
          <p:cNvPr id="1025" name="Picture 102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2324104" y="6486525"/>
            <a:ext cx="6019797" cy="371475"/>
          </a:xfrm>
          <a:prstGeom prst="rect">
            <a:avLst/>
          </a:prstGeom>
        </p:spPr>
      </p:pic>
      <p:pic>
        <p:nvPicPr>
          <p:cNvPr id="1028" name="Picture 1027"/>
          <p:cNvPicPr>
            <a:picLocks noChangeAspect="1"/>
          </p:cNvPicPr>
          <p:nvPr/>
        </p:nvPicPr>
        <p:blipFill>
          <a:blip r:embed="rId3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7314270" y="4302131"/>
            <a:ext cx="3228975" cy="419100"/>
          </a:xfrm>
          <a:prstGeom prst="rect">
            <a:avLst/>
          </a:prstGeom>
        </p:spPr>
      </p:pic>
      <p:pic>
        <p:nvPicPr>
          <p:cNvPr id="1032" name="Picture 1031"/>
          <p:cNvPicPr>
            <a:picLocks noChangeAspect="1"/>
          </p:cNvPicPr>
          <p:nvPr/>
        </p:nvPicPr>
        <p:blipFill>
          <a:blip r:embed="rId3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52602" y="120727"/>
            <a:ext cx="3581401" cy="419100"/>
          </a:xfrm>
          <a:prstGeom prst="rect">
            <a:avLst/>
          </a:prstGeom>
        </p:spPr>
      </p:pic>
      <p:pic>
        <p:nvPicPr>
          <p:cNvPr id="1033" name="Picture 1032"/>
          <p:cNvPicPr>
            <a:picLocks noChangeAspect="1"/>
          </p:cNvPicPr>
          <p:nvPr/>
        </p:nvPicPr>
        <p:blipFill>
          <a:blip r:embed="rId3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29202" y="120727"/>
            <a:ext cx="3899556" cy="419100"/>
          </a:xfrm>
          <a:prstGeom prst="rect">
            <a:avLst/>
          </a:prstGeom>
        </p:spPr>
      </p:pic>
      <p:pic>
        <p:nvPicPr>
          <p:cNvPr id="1034" name="Picture 1033"/>
          <p:cNvPicPr>
            <a:picLocks noChangeAspect="1"/>
          </p:cNvPicPr>
          <p:nvPr/>
        </p:nvPicPr>
        <p:blipFill>
          <a:blip r:embed="rId3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-1413760" y="1752728"/>
            <a:ext cx="3228975" cy="419100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-1417750" y="4425912"/>
            <a:ext cx="3228975" cy="41910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>
          <a:xfrm>
            <a:off x="1066800" y="1783140"/>
            <a:ext cx="6702016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800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Chính</a:t>
            </a:r>
            <a:r>
              <a:rPr lang="en-US" sz="4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tả</a:t>
            </a:r>
            <a:endParaRPr lang="en-US" sz="4800" b="1" cap="all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4800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Chiếc</a:t>
            </a:r>
            <a:r>
              <a:rPr lang="en-US" sz="4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áo</a:t>
            </a:r>
            <a:r>
              <a:rPr lang="en-US" sz="4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búp</a:t>
            </a:r>
            <a:r>
              <a:rPr lang="en-US" sz="4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bê</a:t>
            </a:r>
            <a:endParaRPr lang="en-US" sz="48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458202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5" name="Picture 102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2545083" y="6561118"/>
            <a:ext cx="5577840" cy="344201"/>
          </a:xfrm>
          <a:prstGeom prst="rect">
            <a:avLst/>
          </a:prstGeom>
        </p:spPr>
      </p:pic>
      <p:pic>
        <p:nvPicPr>
          <p:cNvPr id="31" name="Picture 30"/>
          <p:cNvPicPr>
            <a:picLocks noChangeAspect="1"/>
          </p:cNvPicPr>
          <p:nvPr/>
        </p:nvPicPr>
        <p:blipFill>
          <a:blip r:embed="rId3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7319962" y="1707506"/>
            <a:ext cx="3228975" cy="419100"/>
          </a:xfrm>
          <a:prstGeom prst="rect">
            <a:avLst/>
          </a:prstGeom>
        </p:spPr>
      </p:pic>
      <p:pic>
        <p:nvPicPr>
          <p:cNvPr id="1028" name="Picture 1027"/>
          <p:cNvPicPr>
            <a:picLocks noChangeAspect="1"/>
          </p:cNvPicPr>
          <p:nvPr/>
        </p:nvPicPr>
        <p:blipFill>
          <a:blip r:embed="rId3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7314270" y="4302131"/>
            <a:ext cx="3228975" cy="419100"/>
          </a:xfrm>
          <a:prstGeom prst="rect">
            <a:avLst/>
          </a:prstGeom>
        </p:spPr>
      </p:pic>
      <p:pic>
        <p:nvPicPr>
          <p:cNvPr id="1032" name="Picture 1031"/>
          <p:cNvPicPr>
            <a:picLocks noChangeAspect="1"/>
          </p:cNvPicPr>
          <p:nvPr/>
        </p:nvPicPr>
        <p:blipFill>
          <a:blip r:embed="rId3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52602" y="120727"/>
            <a:ext cx="3581401" cy="419100"/>
          </a:xfrm>
          <a:prstGeom prst="rect">
            <a:avLst/>
          </a:prstGeom>
        </p:spPr>
      </p:pic>
      <p:pic>
        <p:nvPicPr>
          <p:cNvPr id="1033" name="Picture 1032"/>
          <p:cNvPicPr>
            <a:picLocks noChangeAspect="1"/>
          </p:cNvPicPr>
          <p:nvPr/>
        </p:nvPicPr>
        <p:blipFill>
          <a:blip r:embed="rId3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29202" y="120727"/>
            <a:ext cx="3899556" cy="419100"/>
          </a:xfrm>
          <a:prstGeom prst="rect">
            <a:avLst/>
          </a:prstGeom>
        </p:spPr>
      </p:pic>
      <p:pic>
        <p:nvPicPr>
          <p:cNvPr id="1034" name="Picture 1033"/>
          <p:cNvPicPr>
            <a:picLocks noChangeAspect="1"/>
          </p:cNvPicPr>
          <p:nvPr/>
        </p:nvPicPr>
        <p:blipFill>
          <a:blip r:embed="rId3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-1404939" y="1735214"/>
            <a:ext cx="3228975" cy="4191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219200" y="1143000"/>
            <a:ext cx="720090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Chiếc</a:t>
            </a:r>
            <a:r>
              <a:rPr lang="en-US" sz="32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áo</a:t>
            </a:r>
            <a:r>
              <a:rPr lang="en-US" sz="32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búp</a:t>
            </a:r>
            <a:r>
              <a:rPr lang="en-US" sz="32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bê</a:t>
            </a:r>
            <a:r>
              <a:rPr lang="en-US" sz="32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32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201145"/>
            <a:ext cx="3219900" cy="2686425"/>
          </a:xfrm>
          <a:prstGeom prst="rect">
            <a:avLst/>
          </a:prstGeom>
          <a:noFill/>
          <a:ln>
            <a:noFill/>
          </a:ln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3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-1404939" y="4277109"/>
            <a:ext cx="3228975" cy="419100"/>
          </a:xfrm>
          <a:prstGeom prst="rect">
            <a:avLst/>
          </a:prstGeom>
        </p:spPr>
      </p:pic>
      <p:sp>
        <p:nvSpPr>
          <p:cNvPr id="22" name="Rectangle 21"/>
          <p:cNvSpPr/>
          <p:nvPr/>
        </p:nvSpPr>
        <p:spPr>
          <a:xfrm>
            <a:off x="228600" y="533400"/>
            <a:ext cx="3148619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0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4000" b="1" cap="none" spc="0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Nghe</a:t>
            </a:r>
            <a:r>
              <a:rPr lang="en-US" sz="40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en-US" sz="4000" b="1" cap="none" spc="0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viết</a:t>
            </a:r>
            <a:endParaRPr lang="en-US" sz="40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457200" y="1752600"/>
            <a:ext cx="8153400" cy="42288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Trời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trở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rét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Vậy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mà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bé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Ly,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búp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bê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tôi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vẫn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phong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phanh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chiếc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váy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mỏng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Tôi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xin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chị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Khánh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tấc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xa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tanh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màu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mật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ong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khâu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chiếc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áo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bé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Chiếc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áo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bao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thuốc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Cổ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áo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dựng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cao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ấm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ngực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Tà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áo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loe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chút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so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thân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mép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áo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đều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viền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vải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xanh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rất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nổi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chiếc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khuy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bấm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hạt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cườm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đính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dọc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nẹp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áo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Chắc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bé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sẽ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thích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chiếc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áo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nhỏ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xíu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này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vì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tự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tay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tôi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may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bé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2675231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22" grpId="0"/>
      <p:bldP spid="2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74638"/>
            <a:ext cx="6858000" cy="1143000"/>
          </a:xfrm>
        </p:spPr>
        <p:txBody>
          <a:bodyPr>
            <a:noAutofit/>
          </a:bodyPr>
          <a:lstStyle/>
          <a:p>
            <a:pPr algn="just"/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nhỏ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khâu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búp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bê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chiếc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áo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0" y="1600201"/>
            <a:ext cx="6858000" cy="1295400"/>
          </a:xfrm>
        </p:spPr>
        <p:txBody>
          <a:bodyPr>
            <a:noAutofit/>
          </a:bodyPr>
          <a:lstStyle/>
          <a:p>
            <a:pPr algn="just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nhỏ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khâu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chiếc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áo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rất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đẹp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cổ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cao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tà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loè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mép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áo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nền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vải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xanh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khuy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bấm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hạt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cườm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2286000" y="3429000"/>
            <a:ext cx="6858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2. </a:t>
            </a:r>
            <a:r>
              <a:rPr kumimoji="0" lang="en-US" sz="28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Bạn</a:t>
            </a:r>
            <a:r>
              <a:rPr kumimoji="0" lang="en-US" sz="2800" b="1" i="0" u="none" strike="noStrike" kern="120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kumimoji="0" lang="en-US" sz="2800" b="1" i="0" u="none" strike="noStrike" kern="1200" cap="none" spc="0" normalizeH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nhỏ</a:t>
            </a:r>
            <a:r>
              <a:rPr kumimoji="0" lang="en-US" sz="2800" b="1" i="0" u="none" strike="noStrike" kern="120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kumimoji="0" lang="en-US" sz="2800" b="1" i="0" u="none" strike="noStrike" kern="1200" cap="none" spc="0" normalizeH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dành</a:t>
            </a:r>
            <a:r>
              <a:rPr kumimoji="0" lang="en-US" sz="2800" b="1" i="0" u="none" strike="noStrike" kern="120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kumimoji="0" lang="en-US" sz="2800" b="1" i="0" u="none" strike="noStrike" kern="1200" cap="none" spc="0" normalizeH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cho</a:t>
            </a:r>
            <a:r>
              <a:rPr kumimoji="0" lang="en-US" sz="2800" b="1" i="0" u="none" strike="noStrike" kern="120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kumimoji="0" lang="en-US" sz="2800" b="1" i="0" u="none" strike="noStrike" kern="1200" cap="none" spc="0" normalizeH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búp</a:t>
            </a:r>
            <a:r>
              <a:rPr kumimoji="0" lang="en-US" sz="2800" b="1" i="0" u="none" strike="noStrike" kern="120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kumimoji="0" lang="en-US" sz="2800" b="1" i="0" u="none" strike="noStrike" kern="1200" cap="none" spc="0" normalizeH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bê</a:t>
            </a:r>
            <a:r>
              <a:rPr kumimoji="0" lang="en-US" sz="2800" b="1" i="0" u="none" strike="noStrike" kern="120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kumimoji="0" lang="en-US" sz="2800" b="1" i="0" u="none" strike="noStrike" kern="1200" cap="none" spc="0" normalizeH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tình</a:t>
            </a:r>
            <a:r>
              <a:rPr kumimoji="0" lang="en-US" sz="2800" b="1" i="0" u="none" strike="noStrike" kern="120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kumimoji="0" lang="en-US" sz="2800" b="1" i="0" u="none" strike="noStrike" kern="1200" cap="none" spc="0" normalizeH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cảm</a:t>
            </a:r>
            <a:r>
              <a:rPr kumimoji="0" lang="en-US" sz="2800" b="1" i="0" u="none" strike="noStrike" kern="120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kumimoji="0" lang="en-US" sz="2800" b="1" i="0" u="none" strike="noStrike" kern="1200" cap="none" spc="0" normalizeH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như</a:t>
            </a:r>
            <a:r>
              <a:rPr kumimoji="0" lang="en-US" sz="2800" b="1" i="0" u="none" strike="noStrike" kern="120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kumimoji="0" lang="en-US" sz="2800" b="1" i="0" u="none" strike="noStrike" kern="1200" cap="none" spc="0" normalizeH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thế</a:t>
            </a:r>
            <a:r>
              <a:rPr kumimoji="0" lang="en-US" sz="2800" b="1" i="0" u="none" strike="noStrike" kern="120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kumimoji="0" lang="en-US" sz="2800" b="1" i="0" u="none" strike="noStrike" kern="1200" cap="none" spc="0" normalizeH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nào</a:t>
            </a:r>
            <a:r>
              <a:rPr kumimoji="0" lang="en-US" sz="2800" b="1" i="0" u="none" strike="noStrike" kern="120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?</a:t>
            </a: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2286000" y="4754563"/>
            <a:ext cx="6858000" cy="12954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-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Bạn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nhỏ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rất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yêu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thương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búp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bê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.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/>
      <p:bldP spid="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5" name="Picture 102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2545083" y="6561118"/>
            <a:ext cx="5577840" cy="344201"/>
          </a:xfrm>
          <a:prstGeom prst="rect">
            <a:avLst/>
          </a:prstGeom>
        </p:spPr>
      </p:pic>
      <p:pic>
        <p:nvPicPr>
          <p:cNvPr id="31" name="Picture 30"/>
          <p:cNvPicPr>
            <a:picLocks noChangeAspect="1"/>
          </p:cNvPicPr>
          <p:nvPr/>
        </p:nvPicPr>
        <p:blipFill>
          <a:blip r:embed="rId3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7319962" y="1707506"/>
            <a:ext cx="3228975" cy="419100"/>
          </a:xfrm>
          <a:prstGeom prst="rect">
            <a:avLst/>
          </a:prstGeom>
        </p:spPr>
      </p:pic>
      <p:pic>
        <p:nvPicPr>
          <p:cNvPr id="1028" name="Picture 1027"/>
          <p:cNvPicPr>
            <a:picLocks noChangeAspect="1"/>
          </p:cNvPicPr>
          <p:nvPr/>
        </p:nvPicPr>
        <p:blipFill>
          <a:blip r:embed="rId3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7314270" y="4302131"/>
            <a:ext cx="3228975" cy="419100"/>
          </a:xfrm>
          <a:prstGeom prst="rect">
            <a:avLst/>
          </a:prstGeom>
        </p:spPr>
      </p:pic>
      <p:pic>
        <p:nvPicPr>
          <p:cNvPr id="1032" name="Picture 1031"/>
          <p:cNvPicPr>
            <a:picLocks noChangeAspect="1"/>
          </p:cNvPicPr>
          <p:nvPr/>
        </p:nvPicPr>
        <p:blipFill>
          <a:blip r:embed="rId3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52602" y="120727"/>
            <a:ext cx="3581401" cy="419100"/>
          </a:xfrm>
          <a:prstGeom prst="rect">
            <a:avLst/>
          </a:prstGeom>
        </p:spPr>
      </p:pic>
      <p:pic>
        <p:nvPicPr>
          <p:cNvPr id="1033" name="Picture 1032"/>
          <p:cNvPicPr>
            <a:picLocks noChangeAspect="1"/>
          </p:cNvPicPr>
          <p:nvPr/>
        </p:nvPicPr>
        <p:blipFill>
          <a:blip r:embed="rId3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29202" y="120727"/>
            <a:ext cx="3899556" cy="419100"/>
          </a:xfrm>
          <a:prstGeom prst="rect">
            <a:avLst/>
          </a:prstGeom>
        </p:spPr>
      </p:pic>
      <p:pic>
        <p:nvPicPr>
          <p:cNvPr id="1034" name="Picture 1033"/>
          <p:cNvPicPr>
            <a:picLocks noChangeAspect="1"/>
          </p:cNvPicPr>
          <p:nvPr/>
        </p:nvPicPr>
        <p:blipFill>
          <a:blip r:embed="rId3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-1404939" y="1735214"/>
            <a:ext cx="3228975" cy="4191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219200" y="1143000"/>
            <a:ext cx="720090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Chiếc</a:t>
            </a:r>
            <a:r>
              <a:rPr lang="en-US" sz="32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áo</a:t>
            </a:r>
            <a:r>
              <a:rPr lang="en-US" sz="32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búp</a:t>
            </a:r>
            <a:r>
              <a:rPr lang="en-US" sz="32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bê</a:t>
            </a:r>
            <a:r>
              <a:rPr lang="en-US" sz="32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32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201145"/>
            <a:ext cx="3219900" cy="2686425"/>
          </a:xfrm>
          <a:prstGeom prst="rect">
            <a:avLst/>
          </a:prstGeom>
          <a:noFill/>
          <a:ln>
            <a:noFill/>
          </a:ln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3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-1404939" y="4277109"/>
            <a:ext cx="3228975" cy="419100"/>
          </a:xfrm>
          <a:prstGeom prst="rect">
            <a:avLst/>
          </a:prstGeom>
        </p:spPr>
      </p:pic>
      <p:sp>
        <p:nvSpPr>
          <p:cNvPr id="22" name="Rectangle 21"/>
          <p:cNvSpPr/>
          <p:nvPr/>
        </p:nvSpPr>
        <p:spPr>
          <a:xfrm>
            <a:off x="228600" y="533400"/>
            <a:ext cx="3148619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0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4000" b="1" cap="none" spc="0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Nghe</a:t>
            </a:r>
            <a:r>
              <a:rPr lang="en-US" sz="40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en-US" sz="4000" b="1" cap="none" spc="0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viết</a:t>
            </a:r>
            <a:endParaRPr lang="en-US" sz="40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457200" y="1752600"/>
            <a:ext cx="8153400" cy="42288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Trời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trở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rét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Vậy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mà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bé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Ly,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búp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bê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tôi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vẫn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phong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phanh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chiếc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váy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mỏng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Tôi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xin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chị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Khánh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	        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màu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mật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ong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khâu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chiếc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áo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bé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Chiếc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áo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bao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thuốc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Cổ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áo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dựng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cao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ấm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ngực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Tà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áo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loe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chút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so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thân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    		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đều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viền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vải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xanh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rất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nổi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chiếc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just">
              <a:lnSpc>
                <a:spcPct val="120000"/>
              </a:lnSpc>
            </a:pP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hạt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cườm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đính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dọc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nẹp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áo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Chắc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bé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sẽ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thích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chiếc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áo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nhỏ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xíu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này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vì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tự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tay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tôi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may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bé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457200" y="2829580"/>
            <a:ext cx="1964027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tấc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xa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tanh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2800" dirty="0"/>
          </a:p>
        </p:txBody>
      </p:sp>
      <p:sp>
        <p:nvSpPr>
          <p:cNvPr id="24" name="Rectangle 23"/>
          <p:cNvSpPr/>
          <p:nvPr/>
        </p:nvSpPr>
        <p:spPr>
          <a:xfrm>
            <a:off x="6300408" y="3853542"/>
            <a:ext cx="131959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mép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áo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2800" dirty="0"/>
          </a:p>
        </p:txBody>
      </p:sp>
      <p:sp>
        <p:nvSpPr>
          <p:cNvPr id="25" name="Rectangle 24"/>
          <p:cNvSpPr/>
          <p:nvPr/>
        </p:nvSpPr>
        <p:spPr>
          <a:xfrm>
            <a:off x="6987296" y="4372428"/>
            <a:ext cx="169950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khuy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bấm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32675231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" presetClass="emph" presetSubtype="1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 override="childStyle">
                                        <p:cTn id="30" dur="indefinite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style.fontStyle</p:attrName>
                                        </p:attrNameLst>
                                      </p:cBhvr>
                                      <p:to>
                                        <p:strVal val="normal"/>
                                      </p:to>
                                    </p:set>
                                    <p:set>
                                      <p:cBhvr override="childStyle">
                                        <p:cTn id="31" dur="indefinite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  <p:set>
                                      <p:cBhvr override="childStyle">
                                        <p:cTn id="32" dur="indefinite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fals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5" presetClass="emph" presetSubtype="1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 override="childStyle">
                                        <p:cTn id="34" dur="indefinite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style.fontStyle</p:attrName>
                                        </p:attrNameLst>
                                      </p:cBhvr>
                                      <p:to>
                                        <p:strVal val="normal"/>
                                      </p:to>
                                    </p:set>
                                    <p:set>
                                      <p:cBhvr override="childStyle">
                                        <p:cTn id="35" dur="indefinite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  <p:set>
                                      <p:cBhvr override="childStyle">
                                        <p:cTn id="36" dur="indefinite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fals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5" presetClass="emph" presetSubtype="1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 override="childStyle">
                                        <p:cTn id="38" dur="indefinite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style.fontStyle</p:attrName>
                                        </p:attrNameLst>
                                      </p:cBhvr>
                                      <p:to>
                                        <p:strVal val="normal"/>
                                      </p:to>
                                    </p:set>
                                    <p:set>
                                      <p:cBhvr override="childStyle">
                                        <p:cTn id="39" dur="indefinite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  <p:set>
                                      <p:cBhvr override="childStyle">
                                        <p:cTn id="40" dur="indefinite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fals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3" presetClass="emph" presetSubtype="2" fill="hold" grpId="2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42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F0F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43" presetID="3" presetClass="emph" presetSubtype="2" fill="hold" grpId="2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44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F0F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45" presetID="3" presetClass="emph" presetSubtype="2" fill="hold" grpId="2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46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F0F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22" grpId="0"/>
      <p:bldP spid="21" grpId="0"/>
      <p:bldP spid="23" grpId="0"/>
      <p:bldP spid="23" grpId="1"/>
      <p:bldP spid="23" grpId="2"/>
      <p:bldP spid="24" grpId="0"/>
      <p:bldP spid="24" grpId="1"/>
      <p:bldP spid="24" grpId="2"/>
      <p:bldP spid="25" grpId="0"/>
      <p:bldP spid="25" grpId="1"/>
      <p:bldP spid="25" grpId="2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5" name="Picture 102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2667000" y="6506975"/>
            <a:ext cx="5577840" cy="344201"/>
          </a:xfrm>
          <a:prstGeom prst="rect">
            <a:avLst/>
          </a:prstGeom>
        </p:spPr>
      </p:pic>
      <p:pic>
        <p:nvPicPr>
          <p:cNvPr id="31" name="Picture 30"/>
          <p:cNvPicPr>
            <a:picLocks noChangeAspect="1"/>
          </p:cNvPicPr>
          <p:nvPr/>
        </p:nvPicPr>
        <p:blipFill>
          <a:blip r:embed="rId3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7319962" y="1707506"/>
            <a:ext cx="3228975" cy="419100"/>
          </a:xfrm>
          <a:prstGeom prst="rect">
            <a:avLst/>
          </a:prstGeom>
        </p:spPr>
      </p:pic>
      <p:pic>
        <p:nvPicPr>
          <p:cNvPr id="1028" name="Picture 1027"/>
          <p:cNvPicPr>
            <a:picLocks noChangeAspect="1"/>
          </p:cNvPicPr>
          <p:nvPr/>
        </p:nvPicPr>
        <p:blipFill>
          <a:blip r:embed="rId3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7314270" y="4302131"/>
            <a:ext cx="3228975" cy="419100"/>
          </a:xfrm>
          <a:prstGeom prst="rect">
            <a:avLst/>
          </a:prstGeom>
        </p:spPr>
      </p:pic>
      <p:pic>
        <p:nvPicPr>
          <p:cNvPr id="1032" name="Picture 1031"/>
          <p:cNvPicPr>
            <a:picLocks noChangeAspect="1"/>
          </p:cNvPicPr>
          <p:nvPr/>
        </p:nvPicPr>
        <p:blipFill>
          <a:blip r:embed="rId3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52602" y="120727"/>
            <a:ext cx="3581401" cy="419100"/>
          </a:xfrm>
          <a:prstGeom prst="rect">
            <a:avLst/>
          </a:prstGeom>
        </p:spPr>
      </p:pic>
      <p:pic>
        <p:nvPicPr>
          <p:cNvPr id="1033" name="Picture 1032"/>
          <p:cNvPicPr>
            <a:picLocks noChangeAspect="1"/>
          </p:cNvPicPr>
          <p:nvPr/>
        </p:nvPicPr>
        <p:blipFill>
          <a:blip r:embed="rId3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29202" y="120727"/>
            <a:ext cx="3899556" cy="419100"/>
          </a:xfrm>
          <a:prstGeom prst="rect">
            <a:avLst/>
          </a:prstGeom>
        </p:spPr>
      </p:pic>
      <p:pic>
        <p:nvPicPr>
          <p:cNvPr id="1034" name="Picture 1033"/>
          <p:cNvPicPr>
            <a:picLocks noChangeAspect="1"/>
          </p:cNvPicPr>
          <p:nvPr/>
        </p:nvPicPr>
        <p:blipFill>
          <a:blip r:embed="rId3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-1404938" y="1791026"/>
            <a:ext cx="3228975" cy="419100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3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-1404938" y="4116427"/>
            <a:ext cx="3228975" cy="419100"/>
          </a:xfrm>
          <a:prstGeom prst="rect">
            <a:avLst/>
          </a:prstGeom>
        </p:spPr>
      </p:pic>
      <p:sp>
        <p:nvSpPr>
          <p:cNvPr id="15" name="Rectangle 14"/>
          <p:cNvSpPr/>
          <p:nvPr/>
        </p:nvSpPr>
        <p:spPr>
          <a:xfrm>
            <a:off x="228601" y="228600"/>
            <a:ext cx="8458200" cy="132343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just"/>
            <a:r>
              <a:rPr lang="en-US" sz="40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2a. </a:t>
            </a:r>
            <a:r>
              <a:rPr lang="en-US" sz="40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Điền</a:t>
            </a:r>
            <a:r>
              <a:rPr lang="en-US" sz="4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4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chỗ</a:t>
            </a:r>
            <a:r>
              <a:rPr lang="en-US" sz="4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trống</a:t>
            </a:r>
            <a:r>
              <a:rPr lang="en-US" sz="4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tiếng</a:t>
            </a:r>
            <a:r>
              <a:rPr lang="en-US" sz="4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bắt</a:t>
            </a:r>
            <a:r>
              <a:rPr lang="en-US" sz="4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đầu</a:t>
            </a:r>
            <a:r>
              <a:rPr lang="en-US" sz="4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4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i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US" sz="4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 hay </a:t>
            </a:r>
            <a:r>
              <a:rPr lang="en-US" sz="4000" b="1" i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4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?</a:t>
            </a:r>
            <a:endParaRPr lang="en-US" sz="4000" b="1" cap="none" spc="0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Folded Corner 11"/>
          <p:cNvSpPr/>
          <p:nvPr/>
        </p:nvSpPr>
        <p:spPr>
          <a:xfrm>
            <a:off x="533400" y="1828800"/>
            <a:ext cx="8077200" cy="4876800"/>
          </a:xfrm>
          <a:prstGeom prst="foldedCorner">
            <a:avLst>
              <a:gd name="adj" fmla="val 10953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t"/>
          <a:lstStyle/>
          <a:p>
            <a:pPr algn="just"/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Cái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Mỹ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anh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lính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thật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đẹp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Đấy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anh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lính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nho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nhỏ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xinh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3000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inh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đất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mẹ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mới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mua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Mỹ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phiên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chợ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huyện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hôm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qua.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Lũ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3000" b="1" i="1" dirty="0" err="1" smtClean="0">
                <a:latin typeface="Times New Roman" pitchFamily="18" charset="0"/>
                <a:cs typeface="Times New Roman" pitchFamily="18" charset="0"/>
              </a:rPr>
              <a:t>óm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xúm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3000" b="1" i="1" dirty="0" err="1" smtClean="0">
                <a:latin typeface="Times New Roman" pitchFamily="18" charset="0"/>
                <a:cs typeface="Times New Roman" pitchFamily="18" charset="0"/>
              </a:rPr>
              <a:t>ít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đứa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cũng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muốn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cầm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sờ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cái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áo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màu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3000" b="1" i="1" dirty="0" err="1" smtClean="0">
                <a:latin typeface="Times New Roman" pitchFamily="18" charset="0"/>
                <a:cs typeface="Times New Roman" pitchFamily="18" charset="0"/>
              </a:rPr>
              <a:t>anh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lá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cây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cái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mũ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ngôi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US" sz="3000" b="1" i="1" dirty="0" err="1" smtClean="0">
                <a:latin typeface="Times New Roman" pitchFamily="18" charset="0"/>
                <a:cs typeface="Times New Roman" pitchFamily="18" charset="0"/>
              </a:rPr>
              <a:t>ao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khẩu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US" sz="3000" b="1" i="1" dirty="0" err="1" smtClean="0">
                <a:latin typeface="Times New Roman" pitchFamily="18" charset="0"/>
                <a:cs typeface="Times New Roman" pitchFamily="18" charset="0"/>
              </a:rPr>
              <a:t>úng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đen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bóng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US" sz="3000" b="1" i="1" dirty="0" err="1" smtClean="0">
                <a:latin typeface="Times New Roman" pitchFamily="18" charset="0"/>
                <a:cs typeface="Times New Roman" pitchFamily="18" charset="0"/>
              </a:rPr>
              <a:t>ờ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cả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khuôn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mặt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nho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nhỏ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hồng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hồng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anh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ta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nữa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Nhưng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cái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Mỹ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đứa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cầm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xem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tí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vừa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đủ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nó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xong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: “</a:t>
            </a:r>
            <a:r>
              <a:rPr lang="en-US" sz="30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3000" b="1" i="1" dirty="0" err="1" smtClean="0">
                <a:latin typeface="Times New Roman" pitchFamily="18" charset="0"/>
                <a:cs typeface="Times New Roman" pitchFamily="18" charset="0"/>
              </a:rPr>
              <a:t>inh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nhỉ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?”.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Cứ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nó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US" sz="3000" b="1" i="1" dirty="0" err="1" smtClean="0">
                <a:latin typeface="Times New Roman" pitchFamily="18" charset="0"/>
                <a:cs typeface="Times New Roman" pitchFamily="18" charset="0"/>
              </a:rPr>
              <a:t>ợ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anh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lính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cười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nó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quá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lâu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3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3552372" y="2362200"/>
            <a:ext cx="838200" cy="457200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7772400" y="2895600"/>
            <a:ext cx="762000" cy="304800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1371600" y="3276600"/>
            <a:ext cx="533400" cy="457200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1371600" y="3810000"/>
            <a:ext cx="914400" cy="304800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6019800" y="3733800"/>
            <a:ext cx="609600" cy="381000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>
            <a:off x="7772400" y="3810000"/>
            <a:ext cx="762000" cy="381000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2667000" y="4191000"/>
            <a:ext cx="533400" cy="457200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1524000" y="5562600"/>
            <a:ext cx="838200" cy="457200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/>
        </p:nvSpPr>
        <p:spPr>
          <a:xfrm>
            <a:off x="5562600" y="5562600"/>
            <a:ext cx="457200" cy="381000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0456777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9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9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9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9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9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9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9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9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9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2" grpId="0" animBg="1"/>
      <p:bldP spid="13" grpId="0" animBg="1"/>
      <p:bldP spid="13" grpId="1" animBg="1"/>
      <p:bldP spid="14" grpId="0" animBg="1"/>
      <p:bldP spid="14" grpId="1" animBg="1"/>
      <p:bldP spid="17" grpId="0" animBg="1"/>
      <p:bldP spid="17" grpId="1" animBg="1"/>
      <p:bldP spid="18" grpId="0" animBg="1"/>
      <p:bldP spid="18" grpId="1" animBg="1"/>
      <p:bldP spid="19" grpId="0" animBg="1"/>
      <p:bldP spid="19" grpId="1" animBg="1"/>
      <p:bldP spid="20" grpId="0" animBg="1"/>
      <p:bldP spid="20" grpId="1" animBg="1"/>
      <p:bldP spid="21" grpId="0" animBg="1"/>
      <p:bldP spid="21" grpId="1" animBg="1"/>
      <p:bldP spid="22" grpId="0" animBg="1"/>
      <p:bldP spid="22" grpId="1" animBg="1"/>
      <p:bldP spid="23" grpId="0" animBg="1"/>
      <p:bldP spid="23" grpId="1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28601" y="76200"/>
            <a:ext cx="8458200" cy="132343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just"/>
            <a:r>
              <a:rPr lang="en-US" sz="40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3a. </a:t>
            </a:r>
            <a:r>
              <a:rPr lang="en-US" sz="4000" b="1" cap="none" spc="0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40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cap="none" spc="0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40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cap="none" spc="0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40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cap="none" spc="0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40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cap="none" spc="0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chứa</a:t>
            </a:r>
            <a:r>
              <a:rPr lang="en-US" sz="40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tiếng</a:t>
            </a:r>
            <a:r>
              <a:rPr lang="en-US" sz="4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bắt</a:t>
            </a:r>
            <a:r>
              <a:rPr lang="en-US" sz="4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đầu</a:t>
            </a:r>
            <a:r>
              <a:rPr lang="en-US" sz="4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4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i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US" sz="4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 hay </a:t>
            </a:r>
            <a:r>
              <a:rPr lang="en-US" sz="4000" b="1" i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4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?</a:t>
            </a:r>
            <a:endParaRPr lang="en-US" sz="4000" b="1" cap="none" spc="0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228600" y="1549400"/>
          <a:ext cx="8763000" cy="5080000"/>
        </p:xfrm>
        <a:graphic>
          <a:graphicData uri="http://schemas.openxmlformats.org/drawingml/2006/table">
            <a:tbl>
              <a:tblPr firstRow="1" bandRow="1">
                <a:tableStyleId>{0505E3EF-67EA-436B-97B2-0124C06EBD24}</a:tableStyleId>
              </a:tblPr>
              <a:tblGrid>
                <a:gridCol w="4381500"/>
                <a:gridCol w="4381500"/>
              </a:tblGrid>
              <a:tr h="58420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Chứa</a:t>
                      </a:r>
                      <a:r>
                        <a:rPr lang="en-US" sz="28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tiếng</a:t>
                      </a:r>
                      <a:r>
                        <a:rPr lang="en-US" sz="28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bắt</a:t>
                      </a:r>
                      <a:r>
                        <a:rPr lang="en-US" sz="28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đầu</a:t>
                      </a:r>
                      <a:r>
                        <a:rPr lang="en-US" sz="28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bằng</a:t>
                      </a:r>
                      <a:r>
                        <a:rPr lang="en-US" sz="28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i="1" baseline="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s</a:t>
                      </a:r>
                      <a:endParaRPr lang="en-US" sz="2800" i="1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Chứa</a:t>
                      </a:r>
                      <a:r>
                        <a:rPr lang="en-US" sz="28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tiếng</a:t>
                      </a:r>
                      <a:r>
                        <a:rPr lang="en-US" sz="28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bắt</a:t>
                      </a:r>
                      <a:r>
                        <a:rPr lang="en-US" sz="28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đầu</a:t>
                      </a:r>
                      <a:r>
                        <a:rPr lang="en-US" sz="28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bằng</a:t>
                      </a:r>
                      <a:r>
                        <a:rPr lang="en-US" sz="2800" i="1" baseline="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x</a:t>
                      </a:r>
                      <a:endParaRPr lang="en-US" sz="2800" i="1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4495800">
                <a:tc>
                  <a:txBody>
                    <a:bodyPr/>
                    <a:lstStyle/>
                    <a:p>
                      <a:pPr algn="ctr"/>
                      <a:endParaRPr lang="en-US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381000" y="2362200"/>
            <a:ext cx="411480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32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iêng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năng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ung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sướng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ảng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khoái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áng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loáng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áng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ngời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áng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suốt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áng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sủa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ành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sỏi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át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sao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,…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724400" y="2362200"/>
            <a:ext cx="411480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32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anh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xao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ấu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xa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xôi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anh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biếc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anh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non,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xanh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mưới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xanh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rờn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um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xuê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ấu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xí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inh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xắn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,…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5" name="Picture 102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2667000" y="6506975"/>
            <a:ext cx="5577840" cy="344201"/>
          </a:xfrm>
          <a:prstGeom prst="rect">
            <a:avLst/>
          </a:prstGeom>
        </p:spPr>
      </p:pic>
      <p:pic>
        <p:nvPicPr>
          <p:cNvPr id="31" name="Picture 30"/>
          <p:cNvPicPr>
            <a:picLocks noChangeAspect="1"/>
          </p:cNvPicPr>
          <p:nvPr/>
        </p:nvPicPr>
        <p:blipFill>
          <a:blip r:embed="rId3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7319962" y="1707506"/>
            <a:ext cx="3228975" cy="419100"/>
          </a:xfrm>
          <a:prstGeom prst="rect">
            <a:avLst/>
          </a:prstGeom>
        </p:spPr>
      </p:pic>
      <p:pic>
        <p:nvPicPr>
          <p:cNvPr id="1032" name="Picture 1031"/>
          <p:cNvPicPr>
            <a:picLocks noChangeAspect="1"/>
          </p:cNvPicPr>
          <p:nvPr/>
        </p:nvPicPr>
        <p:blipFill>
          <a:blip r:embed="rId3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52602" y="120727"/>
            <a:ext cx="3581401" cy="419100"/>
          </a:xfrm>
          <a:prstGeom prst="rect">
            <a:avLst/>
          </a:prstGeom>
        </p:spPr>
      </p:pic>
      <p:pic>
        <p:nvPicPr>
          <p:cNvPr id="1033" name="Picture 1032"/>
          <p:cNvPicPr>
            <a:picLocks noChangeAspect="1"/>
          </p:cNvPicPr>
          <p:nvPr/>
        </p:nvPicPr>
        <p:blipFill>
          <a:blip r:embed="rId3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29202" y="120727"/>
            <a:ext cx="3899556" cy="419100"/>
          </a:xfrm>
          <a:prstGeom prst="rect">
            <a:avLst/>
          </a:prstGeom>
        </p:spPr>
      </p:pic>
      <p:pic>
        <p:nvPicPr>
          <p:cNvPr id="1034" name="Picture 1033"/>
          <p:cNvPicPr>
            <a:picLocks noChangeAspect="1"/>
          </p:cNvPicPr>
          <p:nvPr/>
        </p:nvPicPr>
        <p:blipFill>
          <a:blip r:embed="rId3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-1404938" y="1791026"/>
            <a:ext cx="3228975" cy="4191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164751"/>
            <a:ext cx="3219900" cy="2686425"/>
          </a:xfrm>
          <a:prstGeom prst="rect">
            <a:avLst/>
          </a:prstGeom>
          <a:noFill/>
          <a:ln>
            <a:noFill/>
          </a:ln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3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-1404938" y="4116427"/>
            <a:ext cx="3228975" cy="419100"/>
          </a:xfrm>
          <a:prstGeom prst="rect">
            <a:avLst/>
          </a:prstGeom>
        </p:spPr>
      </p:pic>
      <p:sp>
        <p:nvSpPr>
          <p:cNvPr id="24" name="Rectangle 23"/>
          <p:cNvSpPr/>
          <p:nvPr/>
        </p:nvSpPr>
        <p:spPr>
          <a:xfrm>
            <a:off x="685800" y="1676400"/>
            <a:ext cx="8097088" cy="4038600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ArchUp">
              <a:avLst/>
            </a:prstTxWarp>
            <a:spAutoFit/>
          </a:bodyPr>
          <a:lstStyle/>
          <a:p>
            <a:pPr algn="ctr"/>
            <a:r>
              <a:rPr lang="vi-VN" sz="40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C00000"/>
                </a:solidFill>
                <a:latin typeface="+mj-lt"/>
              </a:rPr>
              <a:t>Chúc các em ngày càng </a:t>
            </a:r>
            <a:r>
              <a:rPr lang="vi-VN" sz="4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C00000"/>
                </a:solidFill>
                <a:latin typeface="+mj-lt"/>
              </a:rPr>
              <a:t>chă</a:t>
            </a:r>
            <a:r>
              <a:rPr lang="en-US" sz="4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C00000"/>
                </a:solidFill>
                <a:latin typeface="+mj-lt"/>
              </a:rPr>
              <a:t>m</a:t>
            </a:r>
            <a:r>
              <a:rPr lang="vi-VN" sz="4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C00000"/>
                </a:solidFill>
                <a:latin typeface="+mj-lt"/>
              </a:rPr>
              <a:t> ngoan</a:t>
            </a:r>
            <a:r>
              <a:rPr lang="en-US" sz="4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C00000"/>
                </a:solidFill>
                <a:latin typeface="+mj-lt"/>
              </a:rPr>
              <a:t>!</a:t>
            </a:r>
            <a:endParaRPr lang="en-US" sz="40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C00000"/>
              </a:solidFill>
              <a:latin typeface="+mj-lt"/>
            </a:endParaRPr>
          </a:p>
        </p:txBody>
      </p:sp>
      <p:pic>
        <p:nvPicPr>
          <p:cNvPr id="26" name="Picture 25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8294630">
            <a:off x="3046686" y="2909662"/>
            <a:ext cx="762000" cy="2457450"/>
          </a:xfrm>
          <a:prstGeom prst="rect">
            <a:avLst/>
          </a:prstGeom>
        </p:spPr>
      </p:pic>
      <p:pic>
        <p:nvPicPr>
          <p:cNvPr id="27" name="Picture 2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811548">
            <a:off x="4953003" y="2720111"/>
            <a:ext cx="762000" cy="2457450"/>
          </a:xfrm>
          <a:prstGeom prst="rect">
            <a:avLst/>
          </a:prstGeom>
        </p:spPr>
      </p:pic>
      <p:pic>
        <p:nvPicPr>
          <p:cNvPr id="30" name="Picture 29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65010" y="2386339"/>
            <a:ext cx="762000" cy="2457450"/>
          </a:xfrm>
          <a:prstGeom prst="rect">
            <a:avLst/>
          </a:prstGeom>
        </p:spPr>
      </p:pic>
      <p:pic>
        <p:nvPicPr>
          <p:cNvPr id="1024" name="Picture 1023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2964550" y="3570424"/>
            <a:ext cx="762000" cy="2457450"/>
          </a:xfrm>
          <a:prstGeom prst="rect">
            <a:avLst/>
          </a:prstGeom>
        </p:spPr>
      </p:pic>
      <p:pic>
        <p:nvPicPr>
          <p:cNvPr id="1026" name="Picture 1025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5223579" y="3570424"/>
            <a:ext cx="762000" cy="24574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456770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9.0&quot;&gt;&lt;object type=&quot;1&quot; unique_id=&quot;10001&quot;&gt;&lt;object type=&quot;2&quot; unique_id=&quot;10002&quot;&gt;&lt;object type=&quot;3&quot; unique_id=&quot;10003&quot;&gt;&lt;property id=&quot;20148&quot; value=&quot;5&quot;/&gt;&lt;property id=&quot;20300&quot; value=&quot;Slide 1 - &amp;quot;PHÒNG GIÁO DỤC VÀ ĐÀO TẠO QUẬN LONG BIÊN TRƯỜNG TIỂU HỌC ÁI MỘ B&amp;quot;&quot;/&gt;&lt;property id=&quot;20307&quot; value=&quot;256&quot;/&gt;&lt;/object&gt;&lt;object type=&quot;3&quot; unique_id=&quot;10005&quot;&gt;&lt;property id=&quot;20148&quot; value=&quot;5&quot;/&gt;&lt;property id=&quot;20300&quot; value=&quot;Slide 2&quot;/&gt;&lt;property id=&quot;20307&quot; value=&quot;269&quot;/&gt;&lt;/object&gt;&lt;object type=&quot;3&quot; unique_id=&quot;10008&quot;&gt;&lt;property id=&quot;20148&quot; value=&quot;5&quot;/&gt;&lt;property id=&quot;20300&quot; value=&quot;Slide 5&quot;/&gt;&lt;property id=&quot;20307&quot; value=&quot;266&quot;/&gt;&lt;/object&gt;&lt;object type=&quot;3&quot; unique_id=&quot;10009&quot;&gt;&lt;property id=&quot;20148&quot; value=&quot;5&quot;/&gt;&lt;property id=&quot;20300&quot; value=&quot;Slide 6&quot;/&gt;&lt;property id=&quot;20307&quot; value=&quot;261&quot;/&gt;&lt;/object&gt;&lt;object type=&quot;3&quot; unique_id=&quot;10013&quot;&gt;&lt;property id=&quot;20148&quot; value=&quot;5&quot;/&gt;&lt;property id=&quot;20300&quot; value=&quot;Slide 8&quot;/&gt;&lt;property id=&quot;20307&quot; value=&quot;274&quot;/&gt;&lt;/object&gt;&lt;object type=&quot;3&quot; unique_id=&quot;10121&quot;&gt;&lt;property id=&quot;20148&quot; value=&quot;5&quot;/&gt;&lt;property id=&quot;20300&quot; value=&quot;Slide 3&quot;/&gt;&lt;property id=&quot;20307&quot; value=&quot;281&quot;/&gt;&lt;/object&gt;&lt;object type=&quot;3&quot; unique_id=&quot;10122&quot;&gt;&lt;property id=&quot;20148&quot; value=&quot;5&quot;/&gt;&lt;property id=&quot;20300&quot; value=&quot;Slide 4 - &amp;quot;1. Bạn nhỏ đã khâu cho búp bê một chiếc áo như thế nào?&amp;quot;&quot;/&gt;&lt;property id=&quot;20307&quot; value=&quot;282&quot;/&gt;&lt;/object&gt;&lt;object type=&quot;3&quot; unique_id=&quot;10123&quot;&gt;&lt;property id=&quot;20148&quot; value=&quot;5&quot;/&gt;&lt;property id=&quot;20300&quot; value=&quot;Slide 7&quot;/&gt;&lt;property id=&quot;20307&quot; value=&quot;283&quot;/&gt;&lt;/object&gt;&lt;/object&gt;&lt;object type=&quot;8&quot; unique_id=&quot;10026&quot;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1186</TotalTime>
  <Words>343</Words>
  <Application>Microsoft Office PowerPoint</Application>
  <PresentationFormat>On-screen Show (4:3)</PresentationFormat>
  <Paragraphs>28</Paragraphs>
  <Slides>8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3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Office Theme</vt:lpstr>
      <vt:lpstr>1_Office Theme</vt:lpstr>
      <vt:lpstr>2_Office Theme</vt:lpstr>
      <vt:lpstr>PHÒNG GIÁO DỤC VÀ ĐÀO TẠO QUẬN LONG BIÊN TRƯỜNG TIỂU HỌC ÁI MỘ B</vt:lpstr>
      <vt:lpstr>PowerPoint Presentation</vt:lpstr>
      <vt:lpstr>PowerPoint Presentation</vt:lpstr>
      <vt:lpstr>1. Bạn nhỏ đã khâu cho búp bê một chiếc áo như thế nào?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CHÀO MỪNG QUÝ THẦY CÔ VỀ DỰ GIỜ LỚP 4/2.</dc:title>
  <dc:creator>Windows User</dc:creator>
  <cp:lastModifiedBy>A</cp:lastModifiedBy>
  <cp:revision>90</cp:revision>
  <dcterms:created xsi:type="dcterms:W3CDTF">2016-11-06T12:02:39Z</dcterms:created>
  <dcterms:modified xsi:type="dcterms:W3CDTF">2019-12-05T07:32:39Z</dcterms:modified>
</cp:coreProperties>
</file>