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 id="2147483699" r:id="rId3"/>
    <p:sldMasterId id="2147483713" r:id="rId4"/>
    <p:sldMasterId id="2147483727" r:id="rId5"/>
  </p:sldMasterIdLst>
  <p:notesMasterIdLst>
    <p:notesMasterId r:id="rId58"/>
  </p:notesMasterIdLst>
  <p:sldIdLst>
    <p:sldId id="395" r:id="rId6"/>
    <p:sldId id="378" r:id="rId7"/>
    <p:sldId id="374" r:id="rId8"/>
    <p:sldId id="371" r:id="rId9"/>
    <p:sldId id="380" r:id="rId10"/>
    <p:sldId id="372" r:id="rId11"/>
    <p:sldId id="383" r:id="rId12"/>
    <p:sldId id="382" r:id="rId13"/>
    <p:sldId id="381" r:id="rId14"/>
    <p:sldId id="379" r:id="rId15"/>
    <p:sldId id="375" r:id="rId16"/>
    <p:sldId id="397" r:id="rId17"/>
    <p:sldId id="398" r:id="rId18"/>
    <p:sldId id="357" r:id="rId19"/>
    <p:sldId id="396" r:id="rId20"/>
    <p:sldId id="313" r:id="rId21"/>
    <p:sldId id="399" r:id="rId22"/>
    <p:sldId id="368" r:id="rId23"/>
    <p:sldId id="310" r:id="rId24"/>
    <p:sldId id="315" r:id="rId25"/>
    <p:sldId id="402" r:id="rId26"/>
    <p:sldId id="400" r:id="rId27"/>
    <p:sldId id="348" r:id="rId28"/>
    <p:sldId id="317" r:id="rId29"/>
    <p:sldId id="370" r:id="rId30"/>
    <p:sldId id="403" r:id="rId31"/>
    <p:sldId id="327" r:id="rId32"/>
    <p:sldId id="404" r:id="rId33"/>
    <p:sldId id="384" r:id="rId34"/>
    <p:sldId id="328" r:id="rId35"/>
    <p:sldId id="385" r:id="rId36"/>
    <p:sldId id="353" r:id="rId37"/>
    <p:sldId id="386" r:id="rId38"/>
    <p:sldId id="376" r:id="rId39"/>
    <p:sldId id="331" r:id="rId40"/>
    <p:sldId id="387" r:id="rId41"/>
    <p:sldId id="388" r:id="rId42"/>
    <p:sldId id="335" r:id="rId43"/>
    <p:sldId id="389" r:id="rId44"/>
    <p:sldId id="390" r:id="rId45"/>
    <p:sldId id="336" r:id="rId46"/>
    <p:sldId id="392" r:id="rId47"/>
    <p:sldId id="393" r:id="rId48"/>
    <p:sldId id="391" r:id="rId49"/>
    <p:sldId id="347" r:id="rId50"/>
    <p:sldId id="377" r:id="rId51"/>
    <p:sldId id="362" r:id="rId52"/>
    <p:sldId id="363" r:id="rId53"/>
    <p:sldId id="364" r:id="rId54"/>
    <p:sldId id="365" r:id="rId55"/>
    <p:sldId id="405" r:id="rId56"/>
    <p:sldId id="367" r:id="rId57"/>
  </p:sldIdLst>
  <p:sldSz cx="12344400" cy="6950075"/>
  <p:notesSz cx="6858000" cy="9144000"/>
  <p:custDataLst>
    <p:tags r:id="rId59"/>
  </p:custDataLst>
  <p:defaultTextStyle>
    <a:defPPr>
      <a:defRPr lang="en-US"/>
    </a:defPPr>
    <a:lvl1pPr algn="l" rtl="0" eaLnBrk="0" fontAlgn="base" hangingPunct="0">
      <a:spcBef>
        <a:spcPct val="0"/>
      </a:spcBef>
      <a:spcAft>
        <a:spcPct val="0"/>
      </a:spcAft>
      <a:defRPr sz="3900" kern="1200">
        <a:solidFill>
          <a:schemeClr val="tx1"/>
        </a:solidFill>
        <a:latin typeface=".VnTime" pitchFamily="34" charset="0"/>
        <a:ea typeface="+mn-ea"/>
        <a:cs typeface="+mn-cs"/>
      </a:defRPr>
    </a:lvl1pPr>
    <a:lvl2pPr marL="551246" algn="l" rtl="0" eaLnBrk="0" fontAlgn="base" hangingPunct="0">
      <a:spcBef>
        <a:spcPct val="0"/>
      </a:spcBef>
      <a:spcAft>
        <a:spcPct val="0"/>
      </a:spcAft>
      <a:defRPr sz="3900" kern="1200">
        <a:solidFill>
          <a:schemeClr val="tx1"/>
        </a:solidFill>
        <a:latin typeface=".VnTime" pitchFamily="34" charset="0"/>
        <a:ea typeface="+mn-ea"/>
        <a:cs typeface="+mn-cs"/>
      </a:defRPr>
    </a:lvl2pPr>
    <a:lvl3pPr marL="1102492" algn="l" rtl="0" eaLnBrk="0" fontAlgn="base" hangingPunct="0">
      <a:spcBef>
        <a:spcPct val="0"/>
      </a:spcBef>
      <a:spcAft>
        <a:spcPct val="0"/>
      </a:spcAft>
      <a:defRPr sz="3900" kern="1200">
        <a:solidFill>
          <a:schemeClr val="tx1"/>
        </a:solidFill>
        <a:latin typeface=".VnTime" pitchFamily="34" charset="0"/>
        <a:ea typeface="+mn-ea"/>
        <a:cs typeface="+mn-cs"/>
      </a:defRPr>
    </a:lvl3pPr>
    <a:lvl4pPr marL="1653738" algn="l" rtl="0" eaLnBrk="0" fontAlgn="base" hangingPunct="0">
      <a:spcBef>
        <a:spcPct val="0"/>
      </a:spcBef>
      <a:spcAft>
        <a:spcPct val="0"/>
      </a:spcAft>
      <a:defRPr sz="3900" kern="1200">
        <a:solidFill>
          <a:schemeClr val="tx1"/>
        </a:solidFill>
        <a:latin typeface=".VnTime" pitchFamily="34" charset="0"/>
        <a:ea typeface="+mn-ea"/>
        <a:cs typeface="+mn-cs"/>
      </a:defRPr>
    </a:lvl4pPr>
    <a:lvl5pPr marL="2204984" algn="l" rtl="0" eaLnBrk="0" fontAlgn="base" hangingPunct="0">
      <a:spcBef>
        <a:spcPct val="0"/>
      </a:spcBef>
      <a:spcAft>
        <a:spcPct val="0"/>
      </a:spcAft>
      <a:defRPr sz="3900" kern="1200">
        <a:solidFill>
          <a:schemeClr val="tx1"/>
        </a:solidFill>
        <a:latin typeface=".VnTime" pitchFamily="34" charset="0"/>
        <a:ea typeface="+mn-ea"/>
        <a:cs typeface="+mn-cs"/>
      </a:defRPr>
    </a:lvl5pPr>
    <a:lvl6pPr marL="2756230" algn="l" defTabSz="1102492" rtl="0" eaLnBrk="1" latinLnBrk="0" hangingPunct="1">
      <a:defRPr sz="3900" kern="1200">
        <a:solidFill>
          <a:schemeClr val="tx1"/>
        </a:solidFill>
        <a:latin typeface=".VnTime" pitchFamily="34" charset="0"/>
        <a:ea typeface="+mn-ea"/>
        <a:cs typeface="+mn-cs"/>
      </a:defRPr>
    </a:lvl6pPr>
    <a:lvl7pPr marL="3307476" algn="l" defTabSz="1102492" rtl="0" eaLnBrk="1" latinLnBrk="0" hangingPunct="1">
      <a:defRPr sz="3900" kern="1200">
        <a:solidFill>
          <a:schemeClr val="tx1"/>
        </a:solidFill>
        <a:latin typeface=".VnTime" pitchFamily="34" charset="0"/>
        <a:ea typeface="+mn-ea"/>
        <a:cs typeface="+mn-cs"/>
      </a:defRPr>
    </a:lvl7pPr>
    <a:lvl8pPr marL="3858722" algn="l" defTabSz="1102492" rtl="0" eaLnBrk="1" latinLnBrk="0" hangingPunct="1">
      <a:defRPr sz="3900" kern="1200">
        <a:solidFill>
          <a:schemeClr val="tx1"/>
        </a:solidFill>
        <a:latin typeface=".VnTime" pitchFamily="34" charset="0"/>
        <a:ea typeface="+mn-ea"/>
        <a:cs typeface="+mn-cs"/>
      </a:defRPr>
    </a:lvl8pPr>
    <a:lvl9pPr marL="4409968" algn="l" defTabSz="1102492" rtl="0" eaLnBrk="1" latinLnBrk="0" hangingPunct="1">
      <a:defRPr sz="3900"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33CC"/>
    <a:srgbClr val="00CC00"/>
    <a:srgbClr val="ECF8A6"/>
    <a:srgbClr val="CC0099"/>
    <a:srgbClr val="000066"/>
    <a:srgbClr val="99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1" autoAdjust="0"/>
    <p:restoredTop sz="94660"/>
  </p:normalViewPr>
  <p:slideViewPr>
    <p:cSldViewPr>
      <p:cViewPr>
        <p:scale>
          <a:sx n="51" d="100"/>
          <a:sy n="51" d="100"/>
        </p:scale>
        <p:origin x="-1268" y="-392"/>
      </p:cViewPr>
      <p:guideLst>
        <p:guide orient="horz" pos="2189"/>
        <p:guide pos="388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384175" y="685800"/>
            <a:ext cx="608965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DAEBD9F-9083-4C1D-99BF-2F4E1B4B0E9C}" type="slidenum">
              <a:rPr lang="en-US"/>
              <a:pPr>
                <a:defRPr/>
              </a:pPr>
              <a:t>‹#›</a:t>
            </a:fld>
            <a:endParaRPr lang="en-US"/>
          </a:p>
        </p:txBody>
      </p:sp>
    </p:spTree>
    <p:extLst>
      <p:ext uri="{BB962C8B-B14F-4D97-AF65-F5344CB8AC3E}">
        <p14:creationId xmlns:p14="http://schemas.microsoft.com/office/powerpoint/2010/main" val="1556572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551246" algn="l" rtl="0" eaLnBrk="0" fontAlgn="base" hangingPunct="0">
      <a:spcBef>
        <a:spcPct val="30000"/>
      </a:spcBef>
      <a:spcAft>
        <a:spcPct val="0"/>
      </a:spcAft>
      <a:defRPr sz="1400" kern="1200">
        <a:solidFill>
          <a:schemeClr val="tx1"/>
        </a:solidFill>
        <a:latin typeface="Arial" charset="0"/>
        <a:ea typeface="+mn-ea"/>
        <a:cs typeface="+mn-cs"/>
      </a:defRPr>
    </a:lvl2pPr>
    <a:lvl3pPr marL="1102492" algn="l" rtl="0" eaLnBrk="0" fontAlgn="base" hangingPunct="0">
      <a:spcBef>
        <a:spcPct val="30000"/>
      </a:spcBef>
      <a:spcAft>
        <a:spcPct val="0"/>
      </a:spcAft>
      <a:defRPr sz="1400" kern="1200">
        <a:solidFill>
          <a:schemeClr val="tx1"/>
        </a:solidFill>
        <a:latin typeface="Arial" charset="0"/>
        <a:ea typeface="+mn-ea"/>
        <a:cs typeface="+mn-cs"/>
      </a:defRPr>
    </a:lvl3pPr>
    <a:lvl4pPr marL="1653738" algn="l" rtl="0" eaLnBrk="0" fontAlgn="base" hangingPunct="0">
      <a:spcBef>
        <a:spcPct val="30000"/>
      </a:spcBef>
      <a:spcAft>
        <a:spcPct val="0"/>
      </a:spcAft>
      <a:defRPr sz="1400" kern="1200">
        <a:solidFill>
          <a:schemeClr val="tx1"/>
        </a:solidFill>
        <a:latin typeface="Arial" charset="0"/>
        <a:ea typeface="+mn-ea"/>
        <a:cs typeface="+mn-cs"/>
      </a:defRPr>
    </a:lvl4pPr>
    <a:lvl5pPr marL="2204984" algn="l" rtl="0" eaLnBrk="0" fontAlgn="base" hangingPunct="0">
      <a:spcBef>
        <a:spcPct val="30000"/>
      </a:spcBef>
      <a:spcAft>
        <a:spcPct val="0"/>
      </a:spcAft>
      <a:defRPr sz="1400" kern="1200">
        <a:solidFill>
          <a:schemeClr val="tx1"/>
        </a:solidFill>
        <a:latin typeface="Arial" charset="0"/>
        <a:ea typeface="+mn-ea"/>
        <a:cs typeface="+mn-cs"/>
      </a:defRPr>
    </a:lvl5pPr>
    <a:lvl6pPr marL="2756230" algn="l" defTabSz="1102492" rtl="0" eaLnBrk="1" latinLnBrk="0" hangingPunct="1">
      <a:defRPr sz="1400" kern="1200">
        <a:solidFill>
          <a:schemeClr val="tx1"/>
        </a:solidFill>
        <a:latin typeface="+mn-lt"/>
        <a:ea typeface="+mn-ea"/>
        <a:cs typeface="+mn-cs"/>
      </a:defRPr>
    </a:lvl6pPr>
    <a:lvl7pPr marL="3307476" algn="l" defTabSz="1102492" rtl="0" eaLnBrk="1" latinLnBrk="0" hangingPunct="1">
      <a:defRPr sz="1400" kern="1200">
        <a:solidFill>
          <a:schemeClr val="tx1"/>
        </a:solidFill>
        <a:latin typeface="+mn-lt"/>
        <a:ea typeface="+mn-ea"/>
        <a:cs typeface="+mn-cs"/>
      </a:defRPr>
    </a:lvl7pPr>
    <a:lvl8pPr marL="3858722" algn="l" defTabSz="1102492" rtl="0" eaLnBrk="1" latinLnBrk="0" hangingPunct="1">
      <a:defRPr sz="1400" kern="1200">
        <a:solidFill>
          <a:schemeClr val="tx1"/>
        </a:solidFill>
        <a:latin typeface="+mn-lt"/>
        <a:ea typeface="+mn-ea"/>
        <a:cs typeface="+mn-cs"/>
      </a:defRPr>
    </a:lvl8pPr>
    <a:lvl9pPr marL="4409968" algn="l" defTabSz="1102492"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59029"/>
            <a:ext cx="10492740" cy="1489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938376"/>
            <a:ext cx="8641080" cy="1776130"/>
          </a:xfrm>
        </p:spPr>
        <p:txBody>
          <a:bodyPr/>
          <a:lstStyle>
            <a:lvl1pPr marL="0" indent="0" algn="ctr">
              <a:buNone/>
              <a:defRPr/>
            </a:lvl1pPr>
            <a:lvl2pPr marL="551246" indent="0" algn="ctr">
              <a:buNone/>
              <a:defRPr/>
            </a:lvl2pPr>
            <a:lvl3pPr marL="1102492" indent="0" algn="ctr">
              <a:buNone/>
              <a:defRPr/>
            </a:lvl3pPr>
            <a:lvl4pPr marL="1653738" indent="0" algn="ctr">
              <a:buNone/>
              <a:defRPr/>
            </a:lvl4pPr>
            <a:lvl5pPr marL="2204984" indent="0" algn="ctr">
              <a:buNone/>
              <a:defRPr/>
            </a:lvl5pPr>
            <a:lvl6pPr marL="2756230" indent="0" algn="ctr">
              <a:buNone/>
              <a:defRPr/>
            </a:lvl6pPr>
            <a:lvl7pPr marL="3307476" indent="0" algn="ctr">
              <a:buNone/>
              <a:defRPr/>
            </a:lvl7pPr>
            <a:lvl8pPr marL="3858722" indent="0" algn="ctr">
              <a:buNone/>
              <a:defRPr/>
            </a:lvl8pPr>
            <a:lvl9pPr marL="440996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6A3F9E-C73D-496F-A5F1-56301A39BB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97A5D6-1409-4EE7-9640-8FD8EBCBE0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8326"/>
            <a:ext cx="2777490" cy="593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8326"/>
            <a:ext cx="8126730" cy="593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49FECA-A6A9-4584-8DB3-E4B9C580E87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59029"/>
            <a:ext cx="10492740" cy="1489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938376"/>
            <a:ext cx="8641080" cy="1776130"/>
          </a:xfrm>
        </p:spPr>
        <p:txBody>
          <a:bodyPr/>
          <a:lstStyle>
            <a:lvl1pPr marL="0" indent="0" algn="ctr">
              <a:buNone/>
              <a:defRPr/>
            </a:lvl1pPr>
            <a:lvl2pPr marL="551246" indent="0" algn="ctr">
              <a:buNone/>
              <a:defRPr/>
            </a:lvl2pPr>
            <a:lvl3pPr marL="1102492" indent="0" algn="ctr">
              <a:buNone/>
              <a:defRPr/>
            </a:lvl3pPr>
            <a:lvl4pPr marL="1653738" indent="0" algn="ctr">
              <a:buNone/>
              <a:defRPr/>
            </a:lvl4pPr>
            <a:lvl5pPr marL="2204984" indent="0" algn="ctr">
              <a:buNone/>
              <a:defRPr/>
            </a:lvl5pPr>
            <a:lvl6pPr marL="2756230" indent="0" algn="ctr">
              <a:buNone/>
              <a:defRPr/>
            </a:lvl6pPr>
            <a:lvl7pPr marL="3307476" indent="0" algn="ctr">
              <a:buNone/>
              <a:defRPr/>
            </a:lvl7pPr>
            <a:lvl8pPr marL="3858722" indent="0" algn="ctr">
              <a:buNone/>
              <a:defRPr/>
            </a:lvl8pPr>
            <a:lvl9pPr marL="440996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E99439-597D-445F-A38F-9643702163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91B735-AB36-41E3-8687-131BFB448DF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66067"/>
            <a:ext cx="10492740" cy="1380362"/>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45739"/>
            <a:ext cx="10492740" cy="1520328"/>
          </a:xfrm>
        </p:spPr>
        <p:txBody>
          <a:bodyPr anchor="b"/>
          <a:lstStyle>
            <a:lvl1pPr marL="0" indent="0">
              <a:buNone/>
              <a:defRPr sz="2400"/>
            </a:lvl1pPr>
            <a:lvl2pPr marL="551246" indent="0">
              <a:buNone/>
              <a:defRPr sz="2200"/>
            </a:lvl2pPr>
            <a:lvl3pPr marL="1102492" indent="0">
              <a:buNone/>
              <a:defRPr sz="1900"/>
            </a:lvl3pPr>
            <a:lvl4pPr marL="1653738" indent="0">
              <a:buNone/>
              <a:defRPr sz="1700"/>
            </a:lvl4pPr>
            <a:lvl5pPr marL="2204984" indent="0">
              <a:buNone/>
              <a:defRPr sz="1700"/>
            </a:lvl5pPr>
            <a:lvl6pPr marL="2756230" indent="0">
              <a:buNone/>
              <a:defRPr sz="1700"/>
            </a:lvl6pPr>
            <a:lvl7pPr marL="3307476" indent="0">
              <a:buNone/>
              <a:defRPr sz="1700"/>
            </a:lvl7pPr>
            <a:lvl8pPr marL="3858722" indent="0">
              <a:buNone/>
              <a:defRPr sz="1700"/>
            </a:lvl8pPr>
            <a:lvl9pPr marL="440996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30C736-CF0B-423E-9355-A4AAC2A0CCF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824A3B-F389-4991-8AE5-66B47023D78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55724"/>
            <a:ext cx="5454254"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17220" y="2204075"/>
            <a:ext cx="5454254"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55724"/>
            <a:ext cx="5456396"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270785" y="2204075"/>
            <a:ext cx="5456396"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110762-D8A8-4372-B306-3E64712760B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88092C-B8E3-42E0-9F5A-C3F1582D484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DD930E-72C5-4328-BEA3-2B54510B1A9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6716"/>
            <a:ext cx="4061223" cy="1177652"/>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826317" y="276717"/>
            <a:ext cx="6900863" cy="593169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0" y="1454368"/>
            <a:ext cx="4061223" cy="4754045"/>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12E109-768E-4C1E-AB8F-B89C4374E4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D278B3-9B88-45A4-B9EB-1A72ABF22A2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65052"/>
            <a:ext cx="7406640" cy="574347"/>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419589" y="621002"/>
            <a:ext cx="7406640" cy="4170045"/>
          </a:xfrm>
        </p:spPr>
        <p:txBody>
          <a:bodyPr/>
          <a:lstStyle>
            <a:lvl1pPr marL="0" indent="0">
              <a:buNone/>
              <a:defRPr sz="3900"/>
            </a:lvl1pPr>
            <a:lvl2pPr marL="551246" indent="0">
              <a:buNone/>
              <a:defRPr sz="3400"/>
            </a:lvl2pPr>
            <a:lvl3pPr marL="1102492" indent="0">
              <a:buNone/>
              <a:defRPr sz="2900"/>
            </a:lvl3pPr>
            <a:lvl4pPr marL="1653738" indent="0">
              <a:buNone/>
              <a:defRPr sz="2400"/>
            </a:lvl4pPr>
            <a:lvl5pPr marL="2204984" indent="0">
              <a:buNone/>
              <a:defRPr sz="2400"/>
            </a:lvl5pPr>
            <a:lvl6pPr marL="2756230" indent="0">
              <a:buNone/>
              <a:defRPr sz="2400"/>
            </a:lvl6pPr>
            <a:lvl7pPr marL="3307476" indent="0">
              <a:buNone/>
              <a:defRPr sz="2400"/>
            </a:lvl7pPr>
            <a:lvl8pPr marL="3858722" indent="0">
              <a:buNone/>
              <a:defRPr sz="2400"/>
            </a:lvl8pPr>
            <a:lvl9pPr marL="4409968" indent="0">
              <a:buNone/>
              <a:defRPr sz="2400"/>
            </a:lvl9pPr>
          </a:lstStyle>
          <a:p>
            <a:pPr lvl="0"/>
            <a:endParaRPr lang="en-US" noProof="0" smtClean="0"/>
          </a:p>
        </p:txBody>
      </p:sp>
      <p:sp>
        <p:nvSpPr>
          <p:cNvPr id="4" name="Text Placeholder 3"/>
          <p:cNvSpPr>
            <a:spLocks noGrp="1"/>
          </p:cNvSpPr>
          <p:nvPr>
            <p:ph type="body" sz="half" idx="2"/>
          </p:nvPr>
        </p:nvSpPr>
        <p:spPr>
          <a:xfrm>
            <a:off x="2419589" y="5439399"/>
            <a:ext cx="7406640" cy="815668"/>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4A5F29-9982-4171-8C3D-310993E3D20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7B1CA1-17A9-4F11-BC51-E4D31683AAE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8326"/>
            <a:ext cx="2777490" cy="593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8326"/>
            <a:ext cx="8126730" cy="593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D4EA31-86AA-4000-9E7C-E528ED0707C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8325"/>
            <a:ext cx="11109960" cy="115834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21685"/>
            <a:ext cx="5452110" cy="4586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75070" y="1621684"/>
            <a:ext cx="5452110" cy="221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75070" y="3991468"/>
            <a:ext cx="5452110" cy="2216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1940856-6858-450D-81EB-CB9CE4D60B4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8326"/>
            <a:ext cx="11109960" cy="5930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CAF095-0D49-4F7A-A17F-1201F87F9CD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59029"/>
            <a:ext cx="10492740" cy="1489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938376"/>
            <a:ext cx="8641080" cy="1776130"/>
          </a:xfrm>
        </p:spPr>
        <p:txBody>
          <a:bodyPr/>
          <a:lstStyle>
            <a:lvl1pPr marL="0" indent="0" algn="ctr">
              <a:buNone/>
              <a:defRPr/>
            </a:lvl1pPr>
            <a:lvl2pPr marL="551246" indent="0" algn="ctr">
              <a:buNone/>
              <a:defRPr/>
            </a:lvl2pPr>
            <a:lvl3pPr marL="1102492" indent="0" algn="ctr">
              <a:buNone/>
              <a:defRPr/>
            </a:lvl3pPr>
            <a:lvl4pPr marL="1653738" indent="0" algn="ctr">
              <a:buNone/>
              <a:defRPr/>
            </a:lvl4pPr>
            <a:lvl5pPr marL="2204984" indent="0" algn="ctr">
              <a:buNone/>
              <a:defRPr/>
            </a:lvl5pPr>
            <a:lvl6pPr marL="2756230" indent="0" algn="ctr">
              <a:buNone/>
              <a:defRPr/>
            </a:lvl6pPr>
            <a:lvl7pPr marL="3307476" indent="0" algn="ctr">
              <a:buNone/>
              <a:defRPr/>
            </a:lvl7pPr>
            <a:lvl8pPr marL="3858722" indent="0" algn="ctr">
              <a:buNone/>
              <a:defRPr/>
            </a:lvl8pPr>
            <a:lvl9pPr marL="440996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99439-597D-445F-A38F-9643702163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079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91B735-AB36-41E3-8687-131BFB448D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1297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66067"/>
            <a:ext cx="10492740" cy="1380362"/>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45739"/>
            <a:ext cx="10492740" cy="1520328"/>
          </a:xfrm>
        </p:spPr>
        <p:txBody>
          <a:bodyPr anchor="b"/>
          <a:lstStyle>
            <a:lvl1pPr marL="0" indent="0">
              <a:buNone/>
              <a:defRPr sz="2400"/>
            </a:lvl1pPr>
            <a:lvl2pPr marL="551246" indent="0">
              <a:buNone/>
              <a:defRPr sz="2200"/>
            </a:lvl2pPr>
            <a:lvl3pPr marL="1102492" indent="0">
              <a:buNone/>
              <a:defRPr sz="1900"/>
            </a:lvl3pPr>
            <a:lvl4pPr marL="1653738" indent="0">
              <a:buNone/>
              <a:defRPr sz="1700"/>
            </a:lvl4pPr>
            <a:lvl5pPr marL="2204984" indent="0">
              <a:buNone/>
              <a:defRPr sz="1700"/>
            </a:lvl5pPr>
            <a:lvl6pPr marL="2756230" indent="0">
              <a:buNone/>
              <a:defRPr sz="1700"/>
            </a:lvl6pPr>
            <a:lvl7pPr marL="3307476" indent="0">
              <a:buNone/>
              <a:defRPr sz="1700"/>
            </a:lvl7pPr>
            <a:lvl8pPr marL="3858722" indent="0">
              <a:buNone/>
              <a:defRPr sz="1700"/>
            </a:lvl8pPr>
            <a:lvl9pPr marL="440996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30C736-CF0B-423E-9355-A4AAC2A0C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527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24A3B-F389-4991-8AE5-66B47023D7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2184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55724"/>
            <a:ext cx="5454254"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17220" y="2204075"/>
            <a:ext cx="5454254"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55724"/>
            <a:ext cx="5456396"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270785" y="2204075"/>
            <a:ext cx="5456396"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110762-D8A8-4372-B306-3E64712760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88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66067"/>
            <a:ext cx="10492740" cy="1380362"/>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45739"/>
            <a:ext cx="10492740" cy="1520328"/>
          </a:xfrm>
        </p:spPr>
        <p:txBody>
          <a:bodyPr anchor="b"/>
          <a:lstStyle>
            <a:lvl1pPr marL="0" indent="0">
              <a:buNone/>
              <a:defRPr sz="2400"/>
            </a:lvl1pPr>
            <a:lvl2pPr marL="551246" indent="0">
              <a:buNone/>
              <a:defRPr sz="2200"/>
            </a:lvl2pPr>
            <a:lvl3pPr marL="1102492" indent="0">
              <a:buNone/>
              <a:defRPr sz="1900"/>
            </a:lvl3pPr>
            <a:lvl4pPr marL="1653738" indent="0">
              <a:buNone/>
              <a:defRPr sz="1700"/>
            </a:lvl4pPr>
            <a:lvl5pPr marL="2204984" indent="0">
              <a:buNone/>
              <a:defRPr sz="1700"/>
            </a:lvl5pPr>
            <a:lvl6pPr marL="2756230" indent="0">
              <a:buNone/>
              <a:defRPr sz="1700"/>
            </a:lvl6pPr>
            <a:lvl7pPr marL="3307476" indent="0">
              <a:buNone/>
              <a:defRPr sz="1700"/>
            </a:lvl7pPr>
            <a:lvl8pPr marL="3858722" indent="0">
              <a:buNone/>
              <a:defRPr sz="1700"/>
            </a:lvl8pPr>
            <a:lvl9pPr marL="440996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FAA704-1D9E-4371-A742-46E7DD36C05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88092C-B8E3-42E0-9F5A-C3F1582D4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7663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DD930E-72C5-4328-BEA3-2B54510B1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234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6716"/>
            <a:ext cx="4061223" cy="1177652"/>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826317" y="276717"/>
            <a:ext cx="6900863" cy="593169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0" y="1454368"/>
            <a:ext cx="4061223" cy="4754045"/>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12E109-768E-4C1E-AB8F-B89C4374E4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2657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65052"/>
            <a:ext cx="7406640" cy="574347"/>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419589" y="621002"/>
            <a:ext cx="7406640" cy="4170045"/>
          </a:xfrm>
        </p:spPr>
        <p:txBody>
          <a:bodyPr/>
          <a:lstStyle>
            <a:lvl1pPr marL="0" indent="0">
              <a:buNone/>
              <a:defRPr sz="3900"/>
            </a:lvl1pPr>
            <a:lvl2pPr marL="551246" indent="0">
              <a:buNone/>
              <a:defRPr sz="3400"/>
            </a:lvl2pPr>
            <a:lvl3pPr marL="1102492" indent="0">
              <a:buNone/>
              <a:defRPr sz="2900"/>
            </a:lvl3pPr>
            <a:lvl4pPr marL="1653738" indent="0">
              <a:buNone/>
              <a:defRPr sz="2400"/>
            </a:lvl4pPr>
            <a:lvl5pPr marL="2204984" indent="0">
              <a:buNone/>
              <a:defRPr sz="2400"/>
            </a:lvl5pPr>
            <a:lvl6pPr marL="2756230" indent="0">
              <a:buNone/>
              <a:defRPr sz="2400"/>
            </a:lvl6pPr>
            <a:lvl7pPr marL="3307476" indent="0">
              <a:buNone/>
              <a:defRPr sz="2400"/>
            </a:lvl7pPr>
            <a:lvl8pPr marL="3858722" indent="0">
              <a:buNone/>
              <a:defRPr sz="2400"/>
            </a:lvl8pPr>
            <a:lvl9pPr marL="4409968" indent="0">
              <a:buNone/>
              <a:defRPr sz="2400"/>
            </a:lvl9pPr>
          </a:lstStyle>
          <a:p>
            <a:pPr lvl="0"/>
            <a:endParaRPr lang="en-US" noProof="0" smtClean="0"/>
          </a:p>
        </p:txBody>
      </p:sp>
      <p:sp>
        <p:nvSpPr>
          <p:cNvPr id="4" name="Text Placeholder 3"/>
          <p:cNvSpPr>
            <a:spLocks noGrp="1"/>
          </p:cNvSpPr>
          <p:nvPr>
            <p:ph type="body" sz="half" idx="2"/>
          </p:nvPr>
        </p:nvSpPr>
        <p:spPr>
          <a:xfrm>
            <a:off x="2419589" y="5439399"/>
            <a:ext cx="7406640" cy="815668"/>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4A5F29-9982-4171-8C3D-310993E3D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6691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B1CA1-17A9-4F11-BC51-E4D31683AA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4006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8326"/>
            <a:ext cx="2777490" cy="593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8326"/>
            <a:ext cx="8126730" cy="593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D4EA31-86AA-4000-9E7C-E528ED0707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950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8325"/>
            <a:ext cx="11109960" cy="115834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21685"/>
            <a:ext cx="5452110" cy="4586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75070" y="1621684"/>
            <a:ext cx="5452110" cy="221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75070" y="3991468"/>
            <a:ext cx="5452110" cy="2216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1940856-6858-450D-81EB-CB9CE4D60B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1450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8326"/>
            <a:ext cx="11109960" cy="5930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CAF095-0D49-4F7A-A17F-1201F87F9C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5334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59029"/>
            <a:ext cx="10492740" cy="1489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938376"/>
            <a:ext cx="8641080" cy="1776130"/>
          </a:xfrm>
        </p:spPr>
        <p:txBody>
          <a:bodyPr/>
          <a:lstStyle>
            <a:lvl1pPr marL="0" indent="0" algn="ctr">
              <a:buNone/>
              <a:defRPr/>
            </a:lvl1pPr>
            <a:lvl2pPr marL="551246" indent="0" algn="ctr">
              <a:buNone/>
              <a:defRPr/>
            </a:lvl2pPr>
            <a:lvl3pPr marL="1102492" indent="0" algn="ctr">
              <a:buNone/>
              <a:defRPr/>
            </a:lvl3pPr>
            <a:lvl4pPr marL="1653738" indent="0" algn="ctr">
              <a:buNone/>
              <a:defRPr/>
            </a:lvl4pPr>
            <a:lvl5pPr marL="2204984" indent="0" algn="ctr">
              <a:buNone/>
              <a:defRPr/>
            </a:lvl5pPr>
            <a:lvl6pPr marL="2756230" indent="0" algn="ctr">
              <a:buNone/>
              <a:defRPr/>
            </a:lvl6pPr>
            <a:lvl7pPr marL="3307476" indent="0" algn="ctr">
              <a:buNone/>
              <a:defRPr/>
            </a:lvl7pPr>
            <a:lvl8pPr marL="3858722" indent="0" algn="ctr">
              <a:buNone/>
              <a:defRPr/>
            </a:lvl8pPr>
            <a:lvl9pPr marL="440996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99439-597D-445F-A38F-9643702163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2916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91B735-AB36-41E3-8687-131BFB448D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07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DF494-5EF0-4144-9FBE-70EFC8C0415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66067"/>
            <a:ext cx="10492740" cy="1380362"/>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45739"/>
            <a:ext cx="10492740" cy="1520328"/>
          </a:xfrm>
        </p:spPr>
        <p:txBody>
          <a:bodyPr anchor="b"/>
          <a:lstStyle>
            <a:lvl1pPr marL="0" indent="0">
              <a:buNone/>
              <a:defRPr sz="2400"/>
            </a:lvl1pPr>
            <a:lvl2pPr marL="551246" indent="0">
              <a:buNone/>
              <a:defRPr sz="2200"/>
            </a:lvl2pPr>
            <a:lvl3pPr marL="1102492" indent="0">
              <a:buNone/>
              <a:defRPr sz="1900"/>
            </a:lvl3pPr>
            <a:lvl4pPr marL="1653738" indent="0">
              <a:buNone/>
              <a:defRPr sz="1700"/>
            </a:lvl4pPr>
            <a:lvl5pPr marL="2204984" indent="0">
              <a:buNone/>
              <a:defRPr sz="1700"/>
            </a:lvl5pPr>
            <a:lvl6pPr marL="2756230" indent="0">
              <a:buNone/>
              <a:defRPr sz="1700"/>
            </a:lvl6pPr>
            <a:lvl7pPr marL="3307476" indent="0">
              <a:buNone/>
              <a:defRPr sz="1700"/>
            </a:lvl7pPr>
            <a:lvl8pPr marL="3858722" indent="0">
              <a:buNone/>
              <a:defRPr sz="1700"/>
            </a:lvl8pPr>
            <a:lvl9pPr marL="440996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30C736-CF0B-423E-9355-A4AAC2A0C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3996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24A3B-F389-4991-8AE5-66B47023D7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7522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55724"/>
            <a:ext cx="5454254"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17220" y="2204075"/>
            <a:ext cx="5454254"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55724"/>
            <a:ext cx="5456396"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270785" y="2204075"/>
            <a:ext cx="5456396"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110762-D8A8-4372-B306-3E64712760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5811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88092C-B8E3-42E0-9F5A-C3F1582D4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38107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DD930E-72C5-4328-BEA3-2B54510B1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958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6716"/>
            <a:ext cx="4061223" cy="1177652"/>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826317" y="276717"/>
            <a:ext cx="6900863" cy="593169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0" y="1454368"/>
            <a:ext cx="4061223" cy="4754045"/>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12E109-768E-4C1E-AB8F-B89C4374E4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8810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65052"/>
            <a:ext cx="7406640" cy="574347"/>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419589" y="621002"/>
            <a:ext cx="7406640" cy="4170045"/>
          </a:xfrm>
        </p:spPr>
        <p:txBody>
          <a:bodyPr/>
          <a:lstStyle>
            <a:lvl1pPr marL="0" indent="0">
              <a:buNone/>
              <a:defRPr sz="3900"/>
            </a:lvl1pPr>
            <a:lvl2pPr marL="551246" indent="0">
              <a:buNone/>
              <a:defRPr sz="3400"/>
            </a:lvl2pPr>
            <a:lvl3pPr marL="1102492" indent="0">
              <a:buNone/>
              <a:defRPr sz="2900"/>
            </a:lvl3pPr>
            <a:lvl4pPr marL="1653738" indent="0">
              <a:buNone/>
              <a:defRPr sz="2400"/>
            </a:lvl4pPr>
            <a:lvl5pPr marL="2204984" indent="0">
              <a:buNone/>
              <a:defRPr sz="2400"/>
            </a:lvl5pPr>
            <a:lvl6pPr marL="2756230" indent="0">
              <a:buNone/>
              <a:defRPr sz="2400"/>
            </a:lvl6pPr>
            <a:lvl7pPr marL="3307476" indent="0">
              <a:buNone/>
              <a:defRPr sz="2400"/>
            </a:lvl7pPr>
            <a:lvl8pPr marL="3858722" indent="0">
              <a:buNone/>
              <a:defRPr sz="2400"/>
            </a:lvl8pPr>
            <a:lvl9pPr marL="4409968" indent="0">
              <a:buNone/>
              <a:defRPr sz="2400"/>
            </a:lvl9pPr>
          </a:lstStyle>
          <a:p>
            <a:pPr lvl="0"/>
            <a:endParaRPr lang="en-US" noProof="0" smtClean="0"/>
          </a:p>
        </p:txBody>
      </p:sp>
      <p:sp>
        <p:nvSpPr>
          <p:cNvPr id="4" name="Text Placeholder 3"/>
          <p:cNvSpPr>
            <a:spLocks noGrp="1"/>
          </p:cNvSpPr>
          <p:nvPr>
            <p:ph type="body" sz="half" idx="2"/>
          </p:nvPr>
        </p:nvSpPr>
        <p:spPr>
          <a:xfrm>
            <a:off x="2419589" y="5439399"/>
            <a:ext cx="7406640" cy="815668"/>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4A5F29-9982-4171-8C3D-310993E3D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8689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B1CA1-17A9-4F11-BC51-E4D31683AA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2320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8326"/>
            <a:ext cx="2777490" cy="593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8326"/>
            <a:ext cx="8126730" cy="593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D4EA31-86AA-4000-9E7C-E528ED0707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2803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8325"/>
            <a:ext cx="11109960" cy="115834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21685"/>
            <a:ext cx="5452110" cy="4586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75070" y="1621684"/>
            <a:ext cx="5452110" cy="221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75070" y="3991468"/>
            <a:ext cx="5452110" cy="2216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1940856-6858-450D-81EB-CB9CE4D60B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534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55724"/>
            <a:ext cx="5454254"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17220" y="2204075"/>
            <a:ext cx="5454254"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55724"/>
            <a:ext cx="5456396"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270785" y="2204075"/>
            <a:ext cx="5456396"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B3676B-B5AA-48F1-AD11-79DC713E16A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8326"/>
            <a:ext cx="11109960" cy="5930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CAF095-0D49-4F7A-A17F-1201F87F9C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6985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59029"/>
            <a:ext cx="10492740" cy="1489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938376"/>
            <a:ext cx="8641080" cy="1776130"/>
          </a:xfrm>
        </p:spPr>
        <p:txBody>
          <a:bodyPr/>
          <a:lstStyle>
            <a:lvl1pPr marL="0" indent="0" algn="ctr">
              <a:buNone/>
              <a:defRPr/>
            </a:lvl1pPr>
            <a:lvl2pPr marL="551246" indent="0" algn="ctr">
              <a:buNone/>
              <a:defRPr/>
            </a:lvl2pPr>
            <a:lvl3pPr marL="1102492" indent="0" algn="ctr">
              <a:buNone/>
              <a:defRPr/>
            </a:lvl3pPr>
            <a:lvl4pPr marL="1653738" indent="0" algn="ctr">
              <a:buNone/>
              <a:defRPr/>
            </a:lvl4pPr>
            <a:lvl5pPr marL="2204984" indent="0" algn="ctr">
              <a:buNone/>
              <a:defRPr/>
            </a:lvl5pPr>
            <a:lvl6pPr marL="2756230" indent="0" algn="ctr">
              <a:buNone/>
              <a:defRPr/>
            </a:lvl6pPr>
            <a:lvl7pPr marL="3307476" indent="0" algn="ctr">
              <a:buNone/>
              <a:defRPr/>
            </a:lvl7pPr>
            <a:lvl8pPr marL="3858722" indent="0" algn="ctr">
              <a:buNone/>
              <a:defRPr/>
            </a:lvl8pPr>
            <a:lvl9pPr marL="440996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6A3F9E-C73D-496F-A5F1-56301A39B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8501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D278B3-9B88-45A4-B9EB-1A72ABF22A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294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66067"/>
            <a:ext cx="10492740" cy="1380362"/>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45739"/>
            <a:ext cx="10492740" cy="1520328"/>
          </a:xfrm>
        </p:spPr>
        <p:txBody>
          <a:bodyPr anchor="b"/>
          <a:lstStyle>
            <a:lvl1pPr marL="0" indent="0">
              <a:buNone/>
              <a:defRPr sz="2400"/>
            </a:lvl1pPr>
            <a:lvl2pPr marL="551246" indent="0">
              <a:buNone/>
              <a:defRPr sz="2200"/>
            </a:lvl2pPr>
            <a:lvl3pPr marL="1102492" indent="0">
              <a:buNone/>
              <a:defRPr sz="1900"/>
            </a:lvl3pPr>
            <a:lvl4pPr marL="1653738" indent="0">
              <a:buNone/>
              <a:defRPr sz="1700"/>
            </a:lvl4pPr>
            <a:lvl5pPr marL="2204984" indent="0">
              <a:buNone/>
              <a:defRPr sz="1700"/>
            </a:lvl5pPr>
            <a:lvl6pPr marL="2756230" indent="0">
              <a:buNone/>
              <a:defRPr sz="1700"/>
            </a:lvl6pPr>
            <a:lvl7pPr marL="3307476" indent="0">
              <a:buNone/>
              <a:defRPr sz="1700"/>
            </a:lvl7pPr>
            <a:lvl8pPr marL="3858722" indent="0">
              <a:buNone/>
              <a:defRPr sz="1700"/>
            </a:lvl8pPr>
            <a:lvl9pPr marL="440996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FAA704-1D9E-4371-A742-46E7DD36C0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962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0DF494-5EF0-4144-9FBE-70EFC8C041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9808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55724"/>
            <a:ext cx="5454254"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17220" y="2204075"/>
            <a:ext cx="5454254"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55724"/>
            <a:ext cx="5456396"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270785" y="2204075"/>
            <a:ext cx="5456396"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B3676B-B5AA-48F1-AD11-79DC713E16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0052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9D484F-F60A-4958-854B-FE03241626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7551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63B763-F3ED-4171-AE8A-0D65A5840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1482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6716"/>
            <a:ext cx="4061223" cy="1177652"/>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826317" y="276717"/>
            <a:ext cx="6900863" cy="593169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0" y="1454368"/>
            <a:ext cx="4061223" cy="4754045"/>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AE7A1F-BBD1-4476-AC3C-41F550A6AF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3385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65052"/>
            <a:ext cx="7406640" cy="574347"/>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419589" y="621002"/>
            <a:ext cx="7406640" cy="4170045"/>
          </a:xfrm>
        </p:spPr>
        <p:txBody>
          <a:bodyPr/>
          <a:lstStyle>
            <a:lvl1pPr marL="0" indent="0">
              <a:buNone/>
              <a:defRPr sz="3900"/>
            </a:lvl1pPr>
            <a:lvl2pPr marL="551246" indent="0">
              <a:buNone/>
              <a:defRPr sz="3400"/>
            </a:lvl2pPr>
            <a:lvl3pPr marL="1102492" indent="0">
              <a:buNone/>
              <a:defRPr sz="2900"/>
            </a:lvl3pPr>
            <a:lvl4pPr marL="1653738" indent="0">
              <a:buNone/>
              <a:defRPr sz="2400"/>
            </a:lvl4pPr>
            <a:lvl5pPr marL="2204984" indent="0">
              <a:buNone/>
              <a:defRPr sz="2400"/>
            </a:lvl5pPr>
            <a:lvl6pPr marL="2756230" indent="0">
              <a:buNone/>
              <a:defRPr sz="2400"/>
            </a:lvl6pPr>
            <a:lvl7pPr marL="3307476" indent="0">
              <a:buNone/>
              <a:defRPr sz="2400"/>
            </a:lvl7pPr>
            <a:lvl8pPr marL="3858722" indent="0">
              <a:buNone/>
              <a:defRPr sz="2400"/>
            </a:lvl8pPr>
            <a:lvl9pPr marL="4409968" indent="0">
              <a:buNone/>
              <a:defRPr sz="2400"/>
            </a:lvl9pPr>
          </a:lstStyle>
          <a:p>
            <a:pPr lvl="0"/>
            <a:endParaRPr lang="en-US" noProof="0" smtClean="0"/>
          </a:p>
        </p:txBody>
      </p:sp>
      <p:sp>
        <p:nvSpPr>
          <p:cNvPr id="4" name="Text Placeholder 3"/>
          <p:cNvSpPr>
            <a:spLocks noGrp="1"/>
          </p:cNvSpPr>
          <p:nvPr>
            <p:ph type="body" sz="half" idx="2"/>
          </p:nvPr>
        </p:nvSpPr>
        <p:spPr>
          <a:xfrm>
            <a:off x="2419589" y="5439399"/>
            <a:ext cx="7406640" cy="815668"/>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5949EA-C384-4D5E-9A67-710C70775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270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9D484F-F60A-4958-854B-FE0324162601}"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7A5D6-1409-4EE7-9640-8FD8EBCBE0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4657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8326"/>
            <a:ext cx="2777490" cy="593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8326"/>
            <a:ext cx="8126730" cy="593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49FECA-A6A9-4584-8DB3-E4B9C580E8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96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63B763-F3ED-4171-AE8A-0D65A58404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6716"/>
            <a:ext cx="4061223" cy="1177652"/>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826317" y="276717"/>
            <a:ext cx="6900863" cy="593169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0" y="1454368"/>
            <a:ext cx="4061223" cy="4754045"/>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AE7A1F-BBD1-4476-AC3C-41F550A6AF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65052"/>
            <a:ext cx="7406640" cy="574347"/>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419589" y="621002"/>
            <a:ext cx="7406640" cy="4170045"/>
          </a:xfrm>
        </p:spPr>
        <p:txBody>
          <a:bodyPr/>
          <a:lstStyle>
            <a:lvl1pPr marL="0" indent="0">
              <a:buNone/>
              <a:defRPr sz="3900"/>
            </a:lvl1pPr>
            <a:lvl2pPr marL="551246" indent="0">
              <a:buNone/>
              <a:defRPr sz="3400"/>
            </a:lvl2pPr>
            <a:lvl3pPr marL="1102492" indent="0">
              <a:buNone/>
              <a:defRPr sz="2900"/>
            </a:lvl3pPr>
            <a:lvl4pPr marL="1653738" indent="0">
              <a:buNone/>
              <a:defRPr sz="2400"/>
            </a:lvl4pPr>
            <a:lvl5pPr marL="2204984" indent="0">
              <a:buNone/>
              <a:defRPr sz="2400"/>
            </a:lvl5pPr>
            <a:lvl6pPr marL="2756230" indent="0">
              <a:buNone/>
              <a:defRPr sz="2400"/>
            </a:lvl6pPr>
            <a:lvl7pPr marL="3307476" indent="0">
              <a:buNone/>
              <a:defRPr sz="2400"/>
            </a:lvl7pPr>
            <a:lvl8pPr marL="3858722" indent="0">
              <a:buNone/>
              <a:defRPr sz="2400"/>
            </a:lvl8pPr>
            <a:lvl9pPr marL="4409968" indent="0">
              <a:buNone/>
              <a:defRPr sz="2400"/>
            </a:lvl9pPr>
          </a:lstStyle>
          <a:p>
            <a:pPr lvl="0"/>
            <a:endParaRPr lang="en-US" noProof="0" smtClean="0"/>
          </a:p>
        </p:txBody>
      </p:sp>
      <p:sp>
        <p:nvSpPr>
          <p:cNvPr id="4" name="Text Placeholder 3"/>
          <p:cNvSpPr>
            <a:spLocks noGrp="1"/>
          </p:cNvSpPr>
          <p:nvPr>
            <p:ph type="body" sz="half" idx="2"/>
          </p:nvPr>
        </p:nvSpPr>
        <p:spPr>
          <a:xfrm>
            <a:off x="2419589" y="5439399"/>
            <a:ext cx="7406640" cy="815668"/>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5949EA-C384-4D5E-9A67-710C707753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7220" y="278325"/>
            <a:ext cx="11109960" cy="1158346"/>
          </a:xfrm>
          <a:prstGeom prst="rect">
            <a:avLst/>
          </a:prstGeom>
          <a:noFill/>
          <a:ln w="9525">
            <a:noFill/>
            <a:miter lim="800000"/>
            <a:headEnd/>
            <a:tailEnd/>
          </a:ln>
        </p:spPr>
        <p:txBody>
          <a:bodyPr vert="horz" wrap="square" lIns="110244" tIns="55122" rIns="110244" bIns="5512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7220" y="1621685"/>
            <a:ext cx="11109960" cy="4586728"/>
          </a:xfrm>
          <a:prstGeom prst="rect">
            <a:avLst/>
          </a:prstGeom>
          <a:noFill/>
          <a:ln w="9525">
            <a:noFill/>
            <a:miter lim="800000"/>
            <a:headEnd/>
            <a:tailEnd/>
          </a:ln>
        </p:spPr>
        <p:txBody>
          <a:bodyPr vert="horz" wrap="square" lIns="110244" tIns="55122" rIns="110244" bIns="551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17220" y="6329073"/>
            <a:ext cx="2880360" cy="482644"/>
          </a:xfrm>
          <a:prstGeom prst="rect">
            <a:avLst/>
          </a:prstGeom>
          <a:noFill/>
          <a:ln>
            <a:noFill/>
          </a:ln>
          <a:effectLst/>
          <a:extLst/>
        </p:spPr>
        <p:txBody>
          <a:bodyPr vert="horz" wrap="square" lIns="110244" tIns="55122" rIns="110244" bIns="55122" numCol="1" anchor="t" anchorCtr="0" compatLnSpc="1">
            <a:prstTxWarp prst="textNoShape">
              <a:avLst/>
            </a:prstTxWarp>
          </a:bodyPr>
          <a:lstStyle>
            <a:lvl1pPr eaLnBrk="1" hangingPunct="1">
              <a:defRPr sz="1700">
                <a:latin typeface="+mn-lt"/>
              </a:defRPr>
            </a:lvl1pPr>
          </a:lstStyle>
          <a:p>
            <a:pPr>
              <a:defRPr/>
            </a:pPr>
            <a:endParaRPr lang="en-US"/>
          </a:p>
        </p:txBody>
      </p:sp>
      <p:sp>
        <p:nvSpPr>
          <p:cNvPr id="69637" name="Rectangle 5"/>
          <p:cNvSpPr>
            <a:spLocks noGrp="1" noChangeArrowheads="1"/>
          </p:cNvSpPr>
          <p:nvPr>
            <p:ph type="ftr" sz="quarter" idx="3"/>
          </p:nvPr>
        </p:nvSpPr>
        <p:spPr bwMode="auto">
          <a:xfrm>
            <a:off x="4217670" y="6329073"/>
            <a:ext cx="3909060" cy="482644"/>
          </a:xfrm>
          <a:prstGeom prst="rect">
            <a:avLst/>
          </a:prstGeom>
          <a:noFill/>
          <a:ln>
            <a:noFill/>
          </a:ln>
          <a:effectLst/>
          <a:extLst/>
        </p:spPr>
        <p:txBody>
          <a:bodyPr vert="horz" wrap="square" lIns="110244" tIns="55122" rIns="110244" bIns="55122"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69638" name="Rectangle 6"/>
          <p:cNvSpPr>
            <a:spLocks noGrp="1" noChangeArrowheads="1"/>
          </p:cNvSpPr>
          <p:nvPr>
            <p:ph type="sldNum" sz="quarter" idx="4"/>
          </p:nvPr>
        </p:nvSpPr>
        <p:spPr bwMode="auto">
          <a:xfrm>
            <a:off x="8846820" y="6329073"/>
            <a:ext cx="2880360" cy="482644"/>
          </a:xfrm>
          <a:prstGeom prst="rect">
            <a:avLst/>
          </a:prstGeom>
          <a:noFill/>
          <a:ln>
            <a:noFill/>
          </a:ln>
          <a:effectLst/>
          <a:extLst/>
        </p:spPr>
        <p:txBody>
          <a:bodyPr vert="horz" wrap="square" lIns="110244" tIns="55122" rIns="110244" bIns="55122" numCol="1" anchor="t" anchorCtr="0" compatLnSpc="1">
            <a:prstTxWarp prst="textNoShape">
              <a:avLst/>
            </a:prstTxWarp>
          </a:bodyPr>
          <a:lstStyle>
            <a:lvl1pPr algn="r" eaLnBrk="1" hangingPunct="1">
              <a:defRPr sz="1700">
                <a:latin typeface="+mn-lt"/>
              </a:defRPr>
            </a:lvl1pPr>
          </a:lstStyle>
          <a:p>
            <a:pPr>
              <a:defRPr/>
            </a:pPr>
            <a:fld id="{CE1FFD1C-3664-437B-9EDB-514D0A46C9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5300" b="0" i="0" u="none">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51246" algn="ctr" rtl="0" fontAlgn="base">
        <a:spcBef>
          <a:spcPct val="0"/>
        </a:spcBef>
        <a:spcAft>
          <a:spcPct val="0"/>
        </a:spcAft>
        <a:defRPr sz="5300">
          <a:solidFill>
            <a:schemeClr val="tx2"/>
          </a:solidFill>
          <a:latin typeface="Arial" charset="0"/>
        </a:defRPr>
      </a:lvl6pPr>
      <a:lvl7pPr marL="1102492" algn="ctr" rtl="0" fontAlgn="base">
        <a:spcBef>
          <a:spcPct val="0"/>
        </a:spcBef>
        <a:spcAft>
          <a:spcPct val="0"/>
        </a:spcAft>
        <a:defRPr sz="5300">
          <a:solidFill>
            <a:schemeClr val="tx2"/>
          </a:solidFill>
          <a:latin typeface="Arial" charset="0"/>
        </a:defRPr>
      </a:lvl7pPr>
      <a:lvl8pPr marL="1653738" algn="ctr" rtl="0" fontAlgn="base">
        <a:spcBef>
          <a:spcPct val="0"/>
        </a:spcBef>
        <a:spcAft>
          <a:spcPct val="0"/>
        </a:spcAft>
        <a:defRPr sz="5300">
          <a:solidFill>
            <a:schemeClr val="tx2"/>
          </a:solidFill>
          <a:latin typeface="Arial" charset="0"/>
        </a:defRPr>
      </a:lvl8pPr>
      <a:lvl9pPr marL="2204984" algn="ctr" rtl="0" fontAlgn="base">
        <a:spcBef>
          <a:spcPct val="0"/>
        </a:spcBef>
        <a:spcAft>
          <a:spcPct val="0"/>
        </a:spcAft>
        <a:defRPr sz="5300">
          <a:solidFill>
            <a:schemeClr val="tx2"/>
          </a:solidFill>
          <a:latin typeface="Arial" charset="0"/>
        </a:defRPr>
      </a:lvl9pPr>
    </p:titleStyle>
    <p:bodyStyle>
      <a:lvl1pPr marL="413435" indent="-413435" algn="l" rtl="0" eaLnBrk="0" fontAlgn="base" hangingPunct="0">
        <a:spcBef>
          <a:spcPct val="20000"/>
        </a:spcBef>
        <a:spcAft>
          <a:spcPct val="0"/>
        </a:spcAft>
        <a:buChar char="•"/>
        <a:defRPr sz="3900">
          <a:solidFill>
            <a:schemeClr val="tx1"/>
          </a:solidFill>
          <a:latin typeface="+mn-lt"/>
          <a:ea typeface="+mn-ea"/>
          <a:cs typeface="+mn-cs"/>
        </a:defRPr>
      </a:lvl1pPr>
      <a:lvl2pPr marL="895775" indent="-344529" algn="l" rtl="0" eaLnBrk="0" fontAlgn="base" hangingPunct="0">
        <a:spcBef>
          <a:spcPct val="20000"/>
        </a:spcBef>
        <a:spcAft>
          <a:spcPct val="0"/>
        </a:spcAft>
        <a:buChar char="–"/>
        <a:defRPr sz="3400" b="0" i="0" u="none">
          <a:solidFill>
            <a:schemeClr val="tx1"/>
          </a:solidFill>
          <a:latin typeface="+mn-lt"/>
        </a:defRPr>
      </a:lvl2pPr>
      <a:lvl3pPr marL="1378115" indent="-275623" algn="l" rtl="0" eaLnBrk="0" fontAlgn="base" hangingPunct="0">
        <a:spcBef>
          <a:spcPct val="20000"/>
        </a:spcBef>
        <a:spcAft>
          <a:spcPct val="0"/>
        </a:spcAft>
        <a:buChar char="•"/>
        <a:defRPr sz="2900">
          <a:solidFill>
            <a:schemeClr val="tx1"/>
          </a:solidFill>
          <a:latin typeface="+mn-lt"/>
        </a:defRPr>
      </a:lvl3pPr>
      <a:lvl4pPr marL="1929361" indent="-275623" algn="l" rtl="0" eaLnBrk="0" fontAlgn="base" hangingPunct="0">
        <a:spcBef>
          <a:spcPct val="20000"/>
        </a:spcBef>
        <a:spcAft>
          <a:spcPct val="0"/>
        </a:spcAft>
        <a:buChar char="–"/>
        <a:defRPr sz="2400">
          <a:solidFill>
            <a:schemeClr val="tx1"/>
          </a:solidFill>
          <a:latin typeface="+mn-lt"/>
        </a:defRPr>
      </a:lvl4pPr>
      <a:lvl5pPr marL="2480607" indent="-275623" algn="l" rtl="0" eaLnBrk="0" fontAlgn="base" hangingPunct="0">
        <a:spcBef>
          <a:spcPct val="20000"/>
        </a:spcBef>
        <a:spcAft>
          <a:spcPct val="0"/>
        </a:spcAft>
        <a:buChar char="»"/>
        <a:defRPr sz="2400">
          <a:solidFill>
            <a:schemeClr val="tx1"/>
          </a:solidFill>
          <a:latin typeface="+mn-lt"/>
        </a:defRPr>
      </a:lvl5pPr>
      <a:lvl6pPr marL="3031853" indent="-275623" algn="l" rtl="0" fontAlgn="base">
        <a:spcBef>
          <a:spcPct val="20000"/>
        </a:spcBef>
        <a:spcAft>
          <a:spcPct val="0"/>
        </a:spcAft>
        <a:buChar char="»"/>
        <a:defRPr sz="2400">
          <a:solidFill>
            <a:schemeClr val="tx1"/>
          </a:solidFill>
          <a:latin typeface="+mn-lt"/>
        </a:defRPr>
      </a:lvl6pPr>
      <a:lvl7pPr marL="3583099" indent="-275623" algn="l" rtl="0" fontAlgn="base">
        <a:spcBef>
          <a:spcPct val="20000"/>
        </a:spcBef>
        <a:spcAft>
          <a:spcPct val="0"/>
        </a:spcAft>
        <a:buChar char="»"/>
        <a:defRPr sz="2400">
          <a:solidFill>
            <a:schemeClr val="tx1"/>
          </a:solidFill>
          <a:latin typeface="+mn-lt"/>
        </a:defRPr>
      </a:lvl7pPr>
      <a:lvl8pPr marL="4134345" indent="-275623" algn="l" rtl="0" fontAlgn="base">
        <a:spcBef>
          <a:spcPct val="20000"/>
        </a:spcBef>
        <a:spcAft>
          <a:spcPct val="0"/>
        </a:spcAft>
        <a:buChar char="»"/>
        <a:defRPr sz="2400">
          <a:solidFill>
            <a:schemeClr val="tx1"/>
          </a:solidFill>
          <a:latin typeface="+mn-lt"/>
        </a:defRPr>
      </a:lvl8pPr>
      <a:lvl9pPr marL="4685591" indent="-275623" algn="l" rtl="0" fontAlgn="base">
        <a:spcBef>
          <a:spcPct val="20000"/>
        </a:spcBef>
        <a:spcAft>
          <a:spcPct val="0"/>
        </a:spcAft>
        <a:buChar char="»"/>
        <a:defRPr sz="2400">
          <a:solidFill>
            <a:schemeClr val="tx1"/>
          </a:solidFill>
          <a:latin typeface="+mn-lt"/>
        </a:defRPr>
      </a:lvl9pPr>
    </p:bodyStyle>
    <p:otherStyle>
      <a:defPPr>
        <a:defRPr lang="en-US"/>
      </a:defPPr>
      <a:lvl1pPr marL="0" algn="l" defTabSz="1102492" rtl="0" eaLnBrk="1" latinLnBrk="0" hangingPunct="1">
        <a:defRPr sz="2200" kern="1200">
          <a:solidFill>
            <a:schemeClr val="tx1"/>
          </a:solidFill>
          <a:latin typeface="+mn-lt"/>
          <a:ea typeface="+mn-ea"/>
          <a:cs typeface="+mn-cs"/>
        </a:defRPr>
      </a:lvl1pPr>
      <a:lvl2pPr marL="551246" algn="l" defTabSz="1102492" rtl="0" eaLnBrk="1" latinLnBrk="0" hangingPunct="1">
        <a:defRPr sz="2200" kern="1200">
          <a:solidFill>
            <a:schemeClr val="tx1"/>
          </a:solidFill>
          <a:latin typeface="+mn-lt"/>
          <a:ea typeface="+mn-ea"/>
          <a:cs typeface="+mn-cs"/>
        </a:defRPr>
      </a:lvl2pPr>
      <a:lvl3pPr marL="1102492" algn="l" defTabSz="1102492" rtl="0" eaLnBrk="1" latinLnBrk="0" hangingPunct="1">
        <a:defRPr sz="2200" kern="1200">
          <a:solidFill>
            <a:schemeClr val="tx1"/>
          </a:solidFill>
          <a:latin typeface="+mn-lt"/>
          <a:ea typeface="+mn-ea"/>
          <a:cs typeface="+mn-cs"/>
        </a:defRPr>
      </a:lvl3pPr>
      <a:lvl4pPr marL="1653738" algn="l" defTabSz="1102492" rtl="0" eaLnBrk="1" latinLnBrk="0" hangingPunct="1">
        <a:defRPr sz="2200" kern="1200">
          <a:solidFill>
            <a:schemeClr val="tx1"/>
          </a:solidFill>
          <a:latin typeface="+mn-lt"/>
          <a:ea typeface="+mn-ea"/>
          <a:cs typeface="+mn-cs"/>
        </a:defRPr>
      </a:lvl4pPr>
      <a:lvl5pPr marL="2204984" algn="l" defTabSz="1102492" rtl="0" eaLnBrk="1" latinLnBrk="0" hangingPunct="1">
        <a:defRPr sz="2200" kern="1200">
          <a:solidFill>
            <a:schemeClr val="tx1"/>
          </a:solidFill>
          <a:latin typeface="+mn-lt"/>
          <a:ea typeface="+mn-ea"/>
          <a:cs typeface="+mn-cs"/>
        </a:defRPr>
      </a:lvl5pPr>
      <a:lvl6pPr marL="2756230" algn="l" defTabSz="1102492" rtl="0" eaLnBrk="1" latinLnBrk="0" hangingPunct="1">
        <a:defRPr sz="2200" kern="1200">
          <a:solidFill>
            <a:schemeClr val="tx1"/>
          </a:solidFill>
          <a:latin typeface="+mn-lt"/>
          <a:ea typeface="+mn-ea"/>
          <a:cs typeface="+mn-cs"/>
        </a:defRPr>
      </a:lvl6pPr>
      <a:lvl7pPr marL="3307476" algn="l" defTabSz="1102492" rtl="0" eaLnBrk="1" latinLnBrk="0" hangingPunct="1">
        <a:defRPr sz="2200" kern="1200">
          <a:solidFill>
            <a:schemeClr val="tx1"/>
          </a:solidFill>
          <a:latin typeface="+mn-lt"/>
          <a:ea typeface="+mn-ea"/>
          <a:cs typeface="+mn-cs"/>
        </a:defRPr>
      </a:lvl7pPr>
      <a:lvl8pPr marL="3858722" algn="l" defTabSz="1102492" rtl="0" eaLnBrk="1" latinLnBrk="0" hangingPunct="1">
        <a:defRPr sz="2200" kern="1200">
          <a:solidFill>
            <a:schemeClr val="tx1"/>
          </a:solidFill>
          <a:latin typeface="+mn-lt"/>
          <a:ea typeface="+mn-ea"/>
          <a:cs typeface="+mn-cs"/>
        </a:defRPr>
      </a:lvl8pPr>
      <a:lvl9pPr marL="4409968" algn="l" defTabSz="1102492"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17220" y="278325"/>
            <a:ext cx="11109960" cy="1158346"/>
          </a:xfrm>
          <a:prstGeom prst="rect">
            <a:avLst/>
          </a:prstGeom>
          <a:noFill/>
          <a:ln w="9525">
            <a:noFill/>
            <a:miter lim="800000"/>
            <a:headEnd/>
            <a:tailEnd/>
          </a:ln>
        </p:spPr>
        <p:txBody>
          <a:bodyPr vert="horz" wrap="square" lIns="110249" tIns="55125" rIns="110249" bIns="55125"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17220" y="1621685"/>
            <a:ext cx="11109960" cy="4586728"/>
          </a:xfrm>
          <a:prstGeom prst="rect">
            <a:avLst/>
          </a:prstGeom>
          <a:noFill/>
          <a:ln w="9525">
            <a:noFill/>
            <a:miter lim="800000"/>
            <a:headEnd/>
            <a:tailEnd/>
          </a:ln>
        </p:spPr>
        <p:txBody>
          <a:bodyPr vert="horz" wrap="square" lIns="110249" tIns="55125" rIns="110249" bIns="551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2" name="Rectangle 4"/>
          <p:cNvSpPr>
            <a:spLocks noGrp="1" noChangeArrowheads="1"/>
          </p:cNvSpPr>
          <p:nvPr>
            <p:ph type="dt" sz="half" idx="2"/>
          </p:nvPr>
        </p:nvSpPr>
        <p:spPr bwMode="auto">
          <a:xfrm>
            <a:off x="617220" y="6329073"/>
            <a:ext cx="2880360" cy="482644"/>
          </a:xfrm>
          <a:prstGeom prst="rect">
            <a:avLst/>
          </a:prstGeom>
          <a:noFill/>
          <a:ln>
            <a:noFill/>
          </a:ln>
          <a:effectLst/>
          <a:extLst/>
        </p:spPr>
        <p:txBody>
          <a:bodyPr vert="horz" wrap="square" lIns="110249" tIns="55125" rIns="110249" bIns="55125" numCol="1" anchor="t" anchorCtr="0" compatLnSpc="1">
            <a:prstTxWarp prst="textNoShape">
              <a:avLst/>
            </a:prstTxWarp>
          </a:bodyPr>
          <a:lstStyle>
            <a:lvl1pPr eaLnBrk="1" hangingPunct="1">
              <a:defRPr sz="1700">
                <a:latin typeface="+mn-lt"/>
                <a:cs typeface="+mn-cs"/>
              </a:defRPr>
            </a:lvl1pPr>
          </a:lstStyle>
          <a:p>
            <a:pPr>
              <a:defRPr/>
            </a:pPr>
            <a:endParaRPr lang="en-US"/>
          </a:p>
        </p:txBody>
      </p:sp>
      <p:sp>
        <p:nvSpPr>
          <p:cNvPr id="114693" name="Rectangle 5"/>
          <p:cNvSpPr>
            <a:spLocks noGrp="1" noChangeArrowheads="1"/>
          </p:cNvSpPr>
          <p:nvPr>
            <p:ph type="ftr" sz="quarter" idx="3"/>
          </p:nvPr>
        </p:nvSpPr>
        <p:spPr bwMode="auto">
          <a:xfrm>
            <a:off x="4217670" y="6329073"/>
            <a:ext cx="3909060" cy="482644"/>
          </a:xfrm>
          <a:prstGeom prst="rect">
            <a:avLst/>
          </a:prstGeom>
          <a:noFill/>
          <a:ln>
            <a:noFill/>
          </a:ln>
          <a:effectLst/>
          <a:extLst/>
        </p:spPr>
        <p:txBody>
          <a:bodyPr vert="horz" wrap="square" lIns="110249" tIns="55125" rIns="110249" bIns="55125" numCol="1" anchor="t" anchorCtr="0" compatLnSpc="1">
            <a:prstTxWarp prst="textNoShape">
              <a:avLst/>
            </a:prstTxWarp>
          </a:bodyPr>
          <a:lstStyle>
            <a:lvl1pPr algn="ctr" eaLnBrk="1" hangingPunct="1">
              <a:defRPr sz="1700">
                <a:latin typeface="+mn-lt"/>
                <a:cs typeface="+mn-cs"/>
              </a:defRPr>
            </a:lvl1pPr>
          </a:lstStyle>
          <a:p>
            <a:pPr>
              <a:defRPr/>
            </a:pPr>
            <a:endParaRPr lang="en-US"/>
          </a:p>
        </p:txBody>
      </p:sp>
      <p:sp>
        <p:nvSpPr>
          <p:cNvPr id="114694" name="Rectangle 6"/>
          <p:cNvSpPr>
            <a:spLocks noGrp="1" noChangeArrowheads="1"/>
          </p:cNvSpPr>
          <p:nvPr>
            <p:ph type="sldNum" sz="quarter" idx="4"/>
          </p:nvPr>
        </p:nvSpPr>
        <p:spPr bwMode="auto">
          <a:xfrm>
            <a:off x="8846820" y="6329073"/>
            <a:ext cx="2880360" cy="482644"/>
          </a:xfrm>
          <a:prstGeom prst="rect">
            <a:avLst/>
          </a:prstGeom>
          <a:noFill/>
          <a:ln>
            <a:noFill/>
          </a:ln>
          <a:effectLst/>
          <a:extLst/>
        </p:spPr>
        <p:txBody>
          <a:bodyPr vert="horz" wrap="square" lIns="110249" tIns="55125" rIns="110249" bIns="55125" numCol="1" anchor="t" anchorCtr="0" compatLnSpc="1">
            <a:prstTxWarp prst="textNoShape">
              <a:avLst/>
            </a:prstTxWarp>
          </a:bodyPr>
          <a:lstStyle>
            <a:lvl1pPr algn="r" eaLnBrk="1" hangingPunct="1">
              <a:defRPr sz="1700">
                <a:latin typeface="+mn-lt"/>
                <a:cs typeface="+mn-cs"/>
              </a:defRPr>
            </a:lvl1pPr>
          </a:lstStyle>
          <a:p>
            <a:pPr>
              <a:defRPr/>
            </a:pPr>
            <a:fld id="{0E111B37-4732-4ED1-832E-C55C44C232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cs typeface="Arial" charset="0"/>
        </a:defRPr>
      </a:lvl2pPr>
      <a:lvl3pPr algn="ctr" rtl="0" eaLnBrk="0" fontAlgn="base" hangingPunct="0">
        <a:spcBef>
          <a:spcPct val="0"/>
        </a:spcBef>
        <a:spcAft>
          <a:spcPct val="0"/>
        </a:spcAft>
        <a:defRPr sz="5300">
          <a:solidFill>
            <a:schemeClr val="tx2"/>
          </a:solidFill>
          <a:latin typeface="Arial" charset="0"/>
          <a:cs typeface="Arial" charset="0"/>
        </a:defRPr>
      </a:lvl3pPr>
      <a:lvl4pPr algn="ctr" rtl="0" eaLnBrk="0" fontAlgn="base" hangingPunct="0">
        <a:spcBef>
          <a:spcPct val="0"/>
        </a:spcBef>
        <a:spcAft>
          <a:spcPct val="0"/>
        </a:spcAft>
        <a:defRPr sz="5300">
          <a:solidFill>
            <a:schemeClr val="tx2"/>
          </a:solidFill>
          <a:latin typeface="Arial" charset="0"/>
          <a:cs typeface="Arial" charset="0"/>
        </a:defRPr>
      </a:lvl4pPr>
      <a:lvl5pPr algn="ctr" rtl="0" eaLnBrk="0" fontAlgn="base" hangingPunct="0">
        <a:spcBef>
          <a:spcPct val="0"/>
        </a:spcBef>
        <a:spcAft>
          <a:spcPct val="0"/>
        </a:spcAft>
        <a:defRPr sz="5300">
          <a:solidFill>
            <a:schemeClr val="tx2"/>
          </a:solidFill>
          <a:latin typeface="Arial" charset="0"/>
          <a:cs typeface="Arial" charset="0"/>
        </a:defRPr>
      </a:lvl5pPr>
      <a:lvl6pPr marL="551246" algn="ctr" rtl="0" fontAlgn="base">
        <a:spcBef>
          <a:spcPct val="0"/>
        </a:spcBef>
        <a:spcAft>
          <a:spcPct val="0"/>
        </a:spcAft>
        <a:defRPr sz="5300">
          <a:solidFill>
            <a:schemeClr val="tx2"/>
          </a:solidFill>
          <a:latin typeface="Arial" charset="0"/>
          <a:cs typeface="Arial" charset="0"/>
        </a:defRPr>
      </a:lvl6pPr>
      <a:lvl7pPr marL="1102492" algn="ctr" rtl="0" fontAlgn="base">
        <a:spcBef>
          <a:spcPct val="0"/>
        </a:spcBef>
        <a:spcAft>
          <a:spcPct val="0"/>
        </a:spcAft>
        <a:defRPr sz="5300">
          <a:solidFill>
            <a:schemeClr val="tx2"/>
          </a:solidFill>
          <a:latin typeface="Arial" charset="0"/>
          <a:cs typeface="Arial" charset="0"/>
        </a:defRPr>
      </a:lvl7pPr>
      <a:lvl8pPr marL="1653738" algn="ctr" rtl="0" fontAlgn="base">
        <a:spcBef>
          <a:spcPct val="0"/>
        </a:spcBef>
        <a:spcAft>
          <a:spcPct val="0"/>
        </a:spcAft>
        <a:defRPr sz="5300">
          <a:solidFill>
            <a:schemeClr val="tx2"/>
          </a:solidFill>
          <a:latin typeface="Arial" charset="0"/>
          <a:cs typeface="Arial" charset="0"/>
        </a:defRPr>
      </a:lvl8pPr>
      <a:lvl9pPr marL="2204984" algn="ctr" rtl="0" fontAlgn="base">
        <a:spcBef>
          <a:spcPct val="0"/>
        </a:spcBef>
        <a:spcAft>
          <a:spcPct val="0"/>
        </a:spcAft>
        <a:defRPr sz="5300">
          <a:solidFill>
            <a:schemeClr val="tx2"/>
          </a:solidFill>
          <a:latin typeface="Arial" charset="0"/>
          <a:cs typeface="Arial" charset="0"/>
        </a:defRPr>
      </a:lvl9pPr>
    </p:titleStyle>
    <p:bodyStyle>
      <a:lvl1pPr marL="413435" indent="-413435" algn="l" rtl="0" eaLnBrk="0" fontAlgn="base" hangingPunct="0">
        <a:spcBef>
          <a:spcPct val="20000"/>
        </a:spcBef>
        <a:spcAft>
          <a:spcPct val="0"/>
        </a:spcAft>
        <a:buChar char="•"/>
        <a:defRPr sz="3900">
          <a:solidFill>
            <a:schemeClr val="tx1"/>
          </a:solidFill>
          <a:latin typeface="+mn-lt"/>
          <a:ea typeface="+mn-ea"/>
          <a:cs typeface="+mn-cs"/>
        </a:defRPr>
      </a:lvl1pPr>
      <a:lvl2pPr marL="895775" indent="-344529" algn="l" rtl="0" eaLnBrk="0" fontAlgn="base" hangingPunct="0">
        <a:spcBef>
          <a:spcPct val="20000"/>
        </a:spcBef>
        <a:spcAft>
          <a:spcPct val="0"/>
        </a:spcAft>
        <a:buChar char="–"/>
        <a:defRPr sz="3400">
          <a:solidFill>
            <a:schemeClr val="tx1"/>
          </a:solidFill>
          <a:latin typeface="+mn-lt"/>
          <a:cs typeface="+mn-cs"/>
        </a:defRPr>
      </a:lvl2pPr>
      <a:lvl3pPr marL="1378115" indent="-275623" algn="l" rtl="0" eaLnBrk="0" fontAlgn="base" hangingPunct="0">
        <a:spcBef>
          <a:spcPct val="20000"/>
        </a:spcBef>
        <a:spcAft>
          <a:spcPct val="0"/>
        </a:spcAft>
        <a:buChar char="•"/>
        <a:defRPr sz="2900">
          <a:solidFill>
            <a:schemeClr val="tx1"/>
          </a:solidFill>
          <a:latin typeface="+mn-lt"/>
          <a:cs typeface="+mn-cs"/>
        </a:defRPr>
      </a:lvl3pPr>
      <a:lvl4pPr marL="1929361" indent="-275623" algn="l" rtl="0" eaLnBrk="0" fontAlgn="base" hangingPunct="0">
        <a:spcBef>
          <a:spcPct val="20000"/>
        </a:spcBef>
        <a:spcAft>
          <a:spcPct val="0"/>
        </a:spcAft>
        <a:buChar char="–"/>
        <a:defRPr sz="2400">
          <a:solidFill>
            <a:schemeClr val="tx1"/>
          </a:solidFill>
          <a:latin typeface="+mn-lt"/>
          <a:cs typeface="+mn-cs"/>
        </a:defRPr>
      </a:lvl4pPr>
      <a:lvl5pPr marL="2480607" indent="-275623" algn="l" rtl="0" eaLnBrk="0" fontAlgn="base" hangingPunct="0">
        <a:spcBef>
          <a:spcPct val="20000"/>
        </a:spcBef>
        <a:spcAft>
          <a:spcPct val="0"/>
        </a:spcAft>
        <a:buChar char="»"/>
        <a:defRPr sz="2400">
          <a:solidFill>
            <a:schemeClr val="tx1"/>
          </a:solidFill>
          <a:latin typeface="+mn-lt"/>
          <a:cs typeface="+mn-cs"/>
        </a:defRPr>
      </a:lvl5pPr>
      <a:lvl6pPr marL="3031853" indent="-275623" algn="l" rtl="0" fontAlgn="base">
        <a:spcBef>
          <a:spcPct val="20000"/>
        </a:spcBef>
        <a:spcAft>
          <a:spcPct val="0"/>
        </a:spcAft>
        <a:buChar char="»"/>
        <a:defRPr sz="2400">
          <a:solidFill>
            <a:schemeClr val="tx1"/>
          </a:solidFill>
          <a:latin typeface="+mn-lt"/>
          <a:cs typeface="+mn-cs"/>
        </a:defRPr>
      </a:lvl6pPr>
      <a:lvl7pPr marL="3583099" indent="-275623" algn="l" rtl="0" fontAlgn="base">
        <a:spcBef>
          <a:spcPct val="20000"/>
        </a:spcBef>
        <a:spcAft>
          <a:spcPct val="0"/>
        </a:spcAft>
        <a:buChar char="»"/>
        <a:defRPr sz="2400">
          <a:solidFill>
            <a:schemeClr val="tx1"/>
          </a:solidFill>
          <a:latin typeface="+mn-lt"/>
          <a:cs typeface="+mn-cs"/>
        </a:defRPr>
      </a:lvl7pPr>
      <a:lvl8pPr marL="4134345" indent="-275623" algn="l" rtl="0" fontAlgn="base">
        <a:spcBef>
          <a:spcPct val="20000"/>
        </a:spcBef>
        <a:spcAft>
          <a:spcPct val="0"/>
        </a:spcAft>
        <a:buChar char="»"/>
        <a:defRPr sz="2400">
          <a:solidFill>
            <a:schemeClr val="tx1"/>
          </a:solidFill>
          <a:latin typeface="+mn-lt"/>
          <a:cs typeface="+mn-cs"/>
        </a:defRPr>
      </a:lvl8pPr>
      <a:lvl9pPr marL="4685591" indent="-275623"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1102492" rtl="0" eaLnBrk="1" latinLnBrk="0" hangingPunct="1">
        <a:defRPr sz="2200" kern="1200">
          <a:solidFill>
            <a:schemeClr val="tx1"/>
          </a:solidFill>
          <a:latin typeface="+mn-lt"/>
          <a:ea typeface="+mn-ea"/>
          <a:cs typeface="+mn-cs"/>
        </a:defRPr>
      </a:lvl1pPr>
      <a:lvl2pPr marL="551246" algn="l" defTabSz="1102492" rtl="0" eaLnBrk="1" latinLnBrk="0" hangingPunct="1">
        <a:defRPr sz="2200" kern="1200">
          <a:solidFill>
            <a:schemeClr val="tx1"/>
          </a:solidFill>
          <a:latin typeface="+mn-lt"/>
          <a:ea typeface="+mn-ea"/>
          <a:cs typeface="+mn-cs"/>
        </a:defRPr>
      </a:lvl2pPr>
      <a:lvl3pPr marL="1102492" algn="l" defTabSz="1102492" rtl="0" eaLnBrk="1" latinLnBrk="0" hangingPunct="1">
        <a:defRPr sz="2200" kern="1200">
          <a:solidFill>
            <a:schemeClr val="tx1"/>
          </a:solidFill>
          <a:latin typeface="+mn-lt"/>
          <a:ea typeface="+mn-ea"/>
          <a:cs typeface="+mn-cs"/>
        </a:defRPr>
      </a:lvl3pPr>
      <a:lvl4pPr marL="1653738" algn="l" defTabSz="1102492" rtl="0" eaLnBrk="1" latinLnBrk="0" hangingPunct="1">
        <a:defRPr sz="2200" kern="1200">
          <a:solidFill>
            <a:schemeClr val="tx1"/>
          </a:solidFill>
          <a:latin typeface="+mn-lt"/>
          <a:ea typeface="+mn-ea"/>
          <a:cs typeface="+mn-cs"/>
        </a:defRPr>
      </a:lvl4pPr>
      <a:lvl5pPr marL="2204984" algn="l" defTabSz="1102492" rtl="0" eaLnBrk="1" latinLnBrk="0" hangingPunct="1">
        <a:defRPr sz="2200" kern="1200">
          <a:solidFill>
            <a:schemeClr val="tx1"/>
          </a:solidFill>
          <a:latin typeface="+mn-lt"/>
          <a:ea typeface="+mn-ea"/>
          <a:cs typeface="+mn-cs"/>
        </a:defRPr>
      </a:lvl5pPr>
      <a:lvl6pPr marL="2756230" algn="l" defTabSz="1102492" rtl="0" eaLnBrk="1" latinLnBrk="0" hangingPunct="1">
        <a:defRPr sz="2200" kern="1200">
          <a:solidFill>
            <a:schemeClr val="tx1"/>
          </a:solidFill>
          <a:latin typeface="+mn-lt"/>
          <a:ea typeface="+mn-ea"/>
          <a:cs typeface="+mn-cs"/>
        </a:defRPr>
      </a:lvl6pPr>
      <a:lvl7pPr marL="3307476" algn="l" defTabSz="1102492" rtl="0" eaLnBrk="1" latinLnBrk="0" hangingPunct="1">
        <a:defRPr sz="2200" kern="1200">
          <a:solidFill>
            <a:schemeClr val="tx1"/>
          </a:solidFill>
          <a:latin typeface="+mn-lt"/>
          <a:ea typeface="+mn-ea"/>
          <a:cs typeface="+mn-cs"/>
        </a:defRPr>
      </a:lvl7pPr>
      <a:lvl8pPr marL="3858722" algn="l" defTabSz="1102492" rtl="0" eaLnBrk="1" latinLnBrk="0" hangingPunct="1">
        <a:defRPr sz="2200" kern="1200">
          <a:solidFill>
            <a:schemeClr val="tx1"/>
          </a:solidFill>
          <a:latin typeface="+mn-lt"/>
          <a:ea typeface="+mn-ea"/>
          <a:cs typeface="+mn-cs"/>
        </a:defRPr>
      </a:lvl8pPr>
      <a:lvl9pPr marL="4409968" algn="l" defTabSz="1102492"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17220" y="278325"/>
            <a:ext cx="11109960" cy="1158346"/>
          </a:xfrm>
          <a:prstGeom prst="rect">
            <a:avLst/>
          </a:prstGeom>
          <a:noFill/>
          <a:ln w="9525">
            <a:noFill/>
            <a:miter lim="800000"/>
            <a:headEnd/>
            <a:tailEnd/>
          </a:ln>
        </p:spPr>
        <p:txBody>
          <a:bodyPr vert="horz" wrap="square" lIns="110249" tIns="55125" rIns="110249" bIns="55125"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17220" y="1621685"/>
            <a:ext cx="11109960" cy="4586728"/>
          </a:xfrm>
          <a:prstGeom prst="rect">
            <a:avLst/>
          </a:prstGeom>
          <a:noFill/>
          <a:ln w="9525">
            <a:noFill/>
            <a:miter lim="800000"/>
            <a:headEnd/>
            <a:tailEnd/>
          </a:ln>
        </p:spPr>
        <p:txBody>
          <a:bodyPr vert="horz" wrap="square" lIns="110249" tIns="55125" rIns="110249" bIns="551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2" name="Rectangle 4"/>
          <p:cNvSpPr>
            <a:spLocks noGrp="1" noChangeArrowheads="1"/>
          </p:cNvSpPr>
          <p:nvPr>
            <p:ph type="dt" sz="half" idx="2"/>
          </p:nvPr>
        </p:nvSpPr>
        <p:spPr bwMode="auto">
          <a:xfrm>
            <a:off x="617220" y="6329073"/>
            <a:ext cx="2880360" cy="482644"/>
          </a:xfrm>
          <a:prstGeom prst="rect">
            <a:avLst/>
          </a:prstGeom>
          <a:noFill/>
          <a:ln>
            <a:noFill/>
          </a:ln>
          <a:effectLst/>
          <a:extLst/>
        </p:spPr>
        <p:txBody>
          <a:bodyPr vert="horz" wrap="square" lIns="110249" tIns="55125" rIns="110249" bIns="55125" numCol="1" anchor="t" anchorCtr="0" compatLnSpc="1">
            <a:prstTxWarp prst="textNoShape">
              <a:avLst/>
            </a:prstTxWarp>
          </a:bodyPr>
          <a:lstStyle>
            <a:lvl1pPr eaLnBrk="1" hangingPunct="1">
              <a:defRPr sz="1700">
                <a:latin typeface="+mn-lt"/>
                <a:cs typeface="+mn-cs"/>
              </a:defRPr>
            </a:lvl1pPr>
          </a:lstStyle>
          <a:p>
            <a:pPr>
              <a:defRPr/>
            </a:pPr>
            <a:endParaRPr lang="en-US">
              <a:solidFill>
                <a:srgbClr val="000000"/>
              </a:solidFill>
            </a:endParaRPr>
          </a:p>
        </p:txBody>
      </p:sp>
      <p:sp>
        <p:nvSpPr>
          <p:cNvPr id="114693" name="Rectangle 5"/>
          <p:cNvSpPr>
            <a:spLocks noGrp="1" noChangeArrowheads="1"/>
          </p:cNvSpPr>
          <p:nvPr>
            <p:ph type="ftr" sz="quarter" idx="3"/>
          </p:nvPr>
        </p:nvSpPr>
        <p:spPr bwMode="auto">
          <a:xfrm>
            <a:off x="4217670" y="6329073"/>
            <a:ext cx="3909060" cy="482644"/>
          </a:xfrm>
          <a:prstGeom prst="rect">
            <a:avLst/>
          </a:prstGeom>
          <a:noFill/>
          <a:ln>
            <a:noFill/>
          </a:ln>
          <a:effectLst/>
          <a:extLst/>
        </p:spPr>
        <p:txBody>
          <a:bodyPr vert="horz" wrap="square" lIns="110249" tIns="55125" rIns="110249" bIns="55125" numCol="1" anchor="t" anchorCtr="0" compatLnSpc="1">
            <a:prstTxWarp prst="textNoShape">
              <a:avLst/>
            </a:prstTxWarp>
          </a:bodyPr>
          <a:lstStyle>
            <a:lvl1pPr algn="ctr" eaLnBrk="1" hangingPunct="1">
              <a:defRPr sz="1700">
                <a:latin typeface="+mn-lt"/>
                <a:cs typeface="+mn-cs"/>
              </a:defRPr>
            </a:lvl1pPr>
          </a:lstStyle>
          <a:p>
            <a:pPr>
              <a:defRPr/>
            </a:pPr>
            <a:endParaRPr lang="en-US">
              <a:solidFill>
                <a:srgbClr val="000000"/>
              </a:solidFill>
            </a:endParaRPr>
          </a:p>
        </p:txBody>
      </p:sp>
      <p:sp>
        <p:nvSpPr>
          <p:cNvPr id="114694" name="Rectangle 6"/>
          <p:cNvSpPr>
            <a:spLocks noGrp="1" noChangeArrowheads="1"/>
          </p:cNvSpPr>
          <p:nvPr>
            <p:ph type="sldNum" sz="quarter" idx="4"/>
          </p:nvPr>
        </p:nvSpPr>
        <p:spPr bwMode="auto">
          <a:xfrm>
            <a:off x="8846820" y="6329073"/>
            <a:ext cx="2880360" cy="482644"/>
          </a:xfrm>
          <a:prstGeom prst="rect">
            <a:avLst/>
          </a:prstGeom>
          <a:noFill/>
          <a:ln>
            <a:noFill/>
          </a:ln>
          <a:effectLst/>
          <a:extLst/>
        </p:spPr>
        <p:txBody>
          <a:bodyPr vert="horz" wrap="square" lIns="110249" tIns="55125" rIns="110249" bIns="55125" numCol="1" anchor="t" anchorCtr="0" compatLnSpc="1">
            <a:prstTxWarp prst="textNoShape">
              <a:avLst/>
            </a:prstTxWarp>
          </a:bodyPr>
          <a:lstStyle>
            <a:lvl1pPr algn="r" eaLnBrk="1" hangingPunct="1">
              <a:defRPr sz="1700">
                <a:latin typeface="+mn-lt"/>
                <a:cs typeface="+mn-cs"/>
              </a:defRPr>
            </a:lvl1pPr>
          </a:lstStyle>
          <a:p>
            <a:pPr>
              <a:defRPr/>
            </a:pPr>
            <a:fld id="{0E111B37-4732-4ED1-832E-C55C44C232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46735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cs typeface="Arial" charset="0"/>
        </a:defRPr>
      </a:lvl2pPr>
      <a:lvl3pPr algn="ctr" rtl="0" eaLnBrk="0" fontAlgn="base" hangingPunct="0">
        <a:spcBef>
          <a:spcPct val="0"/>
        </a:spcBef>
        <a:spcAft>
          <a:spcPct val="0"/>
        </a:spcAft>
        <a:defRPr sz="5300">
          <a:solidFill>
            <a:schemeClr val="tx2"/>
          </a:solidFill>
          <a:latin typeface="Arial" charset="0"/>
          <a:cs typeface="Arial" charset="0"/>
        </a:defRPr>
      </a:lvl3pPr>
      <a:lvl4pPr algn="ctr" rtl="0" eaLnBrk="0" fontAlgn="base" hangingPunct="0">
        <a:spcBef>
          <a:spcPct val="0"/>
        </a:spcBef>
        <a:spcAft>
          <a:spcPct val="0"/>
        </a:spcAft>
        <a:defRPr sz="5300">
          <a:solidFill>
            <a:schemeClr val="tx2"/>
          </a:solidFill>
          <a:latin typeface="Arial" charset="0"/>
          <a:cs typeface="Arial" charset="0"/>
        </a:defRPr>
      </a:lvl4pPr>
      <a:lvl5pPr algn="ctr" rtl="0" eaLnBrk="0" fontAlgn="base" hangingPunct="0">
        <a:spcBef>
          <a:spcPct val="0"/>
        </a:spcBef>
        <a:spcAft>
          <a:spcPct val="0"/>
        </a:spcAft>
        <a:defRPr sz="5300">
          <a:solidFill>
            <a:schemeClr val="tx2"/>
          </a:solidFill>
          <a:latin typeface="Arial" charset="0"/>
          <a:cs typeface="Arial" charset="0"/>
        </a:defRPr>
      </a:lvl5pPr>
      <a:lvl6pPr marL="551246" algn="ctr" rtl="0" fontAlgn="base">
        <a:spcBef>
          <a:spcPct val="0"/>
        </a:spcBef>
        <a:spcAft>
          <a:spcPct val="0"/>
        </a:spcAft>
        <a:defRPr sz="5300">
          <a:solidFill>
            <a:schemeClr val="tx2"/>
          </a:solidFill>
          <a:latin typeface="Arial" charset="0"/>
          <a:cs typeface="Arial" charset="0"/>
        </a:defRPr>
      </a:lvl6pPr>
      <a:lvl7pPr marL="1102492" algn="ctr" rtl="0" fontAlgn="base">
        <a:spcBef>
          <a:spcPct val="0"/>
        </a:spcBef>
        <a:spcAft>
          <a:spcPct val="0"/>
        </a:spcAft>
        <a:defRPr sz="5300">
          <a:solidFill>
            <a:schemeClr val="tx2"/>
          </a:solidFill>
          <a:latin typeface="Arial" charset="0"/>
          <a:cs typeface="Arial" charset="0"/>
        </a:defRPr>
      </a:lvl7pPr>
      <a:lvl8pPr marL="1653738" algn="ctr" rtl="0" fontAlgn="base">
        <a:spcBef>
          <a:spcPct val="0"/>
        </a:spcBef>
        <a:spcAft>
          <a:spcPct val="0"/>
        </a:spcAft>
        <a:defRPr sz="5300">
          <a:solidFill>
            <a:schemeClr val="tx2"/>
          </a:solidFill>
          <a:latin typeface="Arial" charset="0"/>
          <a:cs typeface="Arial" charset="0"/>
        </a:defRPr>
      </a:lvl8pPr>
      <a:lvl9pPr marL="2204984" algn="ctr" rtl="0" fontAlgn="base">
        <a:spcBef>
          <a:spcPct val="0"/>
        </a:spcBef>
        <a:spcAft>
          <a:spcPct val="0"/>
        </a:spcAft>
        <a:defRPr sz="5300">
          <a:solidFill>
            <a:schemeClr val="tx2"/>
          </a:solidFill>
          <a:latin typeface="Arial" charset="0"/>
          <a:cs typeface="Arial" charset="0"/>
        </a:defRPr>
      </a:lvl9pPr>
    </p:titleStyle>
    <p:bodyStyle>
      <a:lvl1pPr marL="413435" indent="-413435" algn="l" rtl="0" eaLnBrk="0" fontAlgn="base" hangingPunct="0">
        <a:spcBef>
          <a:spcPct val="20000"/>
        </a:spcBef>
        <a:spcAft>
          <a:spcPct val="0"/>
        </a:spcAft>
        <a:buChar char="•"/>
        <a:defRPr sz="3900">
          <a:solidFill>
            <a:schemeClr val="tx1"/>
          </a:solidFill>
          <a:latin typeface="+mn-lt"/>
          <a:ea typeface="+mn-ea"/>
          <a:cs typeface="+mn-cs"/>
        </a:defRPr>
      </a:lvl1pPr>
      <a:lvl2pPr marL="895775" indent="-344529" algn="l" rtl="0" eaLnBrk="0" fontAlgn="base" hangingPunct="0">
        <a:spcBef>
          <a:spcPct val="20000"/>
        </a:spcBef>
        <a:spcAft>
          <a:spcPct val="0"/>
        </a:spcAft>
        <a:buChar char="–"/>
        <a:defRPr sz="3400">
          <a:solidFill>
            <a:schemeClr val="tx1"/>
          </a:solidFill>
          <a:latin typeface="+mn-lt"/>
          <a:cs typeface="+mn-cs"/>
        </a:defRPr>
      </a:lvl2pPr>
      <a:lvl3pPr marL="1378115" indent="-275623" algn="l" rtl="0" eaLnBrk="0" fontAlgn="base" hangingPunct="0">
        <a:spcBef>
          <a:spcPct val="20000"/>
        </a:spcBef>
        <a:spcAft>
          <a:spcPct val="0"/>
        </a:spcAft>
        <a:buChar char="•"/>
        <a:defRPr sz="2900">
          <a:solidFill>
            <a:schemeClr val="tx1"/>
          </a:solidFill>
          <a:latin typeface="+mn-lt"/>
          <a:cs typeface="+mn-cs"/>
        </a:defRPr>
      </a:lvl3pPr>
      <a:lvl4pPr marL="1929361" indent="-275623" algn="l" rtl="0" eaLnBrk="0" fontAlgn="base" hangingPunct="0">
        <a:spcBef>
          <a:spcPct val="20000"/>
        </a:spcBef>
        <a:spcAft>
          <a:spcPct val="0"/>
        </a:spcAft>
        <a:buChar char="–"/>
        <a:defRPr sz="2400">
          <a:solidFill>
            <a:schemeClr val="tx1"/>
          </a:solidFill>
          <a:latin typeface="+mn-lt"/>
          <a:cs typeface="+mn-cs"/>
        </a:defRPr>
      </a:lvl4pPr>
      <a:lvl5pPr marL="2480607" indent="-275623" algn="l" rtl="0" eaLnBrk="0" fontAlgn="base" hangingPunct="0">
        <a:spcBef>
          <a:spcPct val="20000"/>
        </a:spcBef>
        <a:spcAft>
          <a:spcPct val="0"/>
        </a:spcAft>
        <a:buChar char="»"/>
        <a:defRPr sz="2400">
          <a:solidFill>
            <a:schemeClr val="tx1"/>
          </a:solidFill>
          <a:latin typeface="+mn-lt"/>
          <a:cs typeface="+mn-cs"/>
        </a:defRPr>
      </a:lvl5pPr>
      <a:lvl6pPr marL="3031853" indent="-275623" algn="l" rtl="0" fontAlgn="base">
        <a:spcBef>
          <a:spcPct val="20000"/>
        </a:spcBef>
        <a:spcAft>
          <a:spcPct val="0"/>
        </a:spcAft>
        <a:buChar char="»"/>
        <a:defRPr sz="2400">
          <a:solidFill>
            <a:schemeClr val="tx1"/>
          </a:solidFill>
          <a:latin typeface="+mn-lt"/>
          <a:cs typeface="+mn-cs"/>
        </a:defRPr>
      </a:lvl6pPr>
      <a:lvl7pPr marL="3583099" indent="-275623" algn="l" rtl="0" fontAlgn="base">
        <a:spcBef>
          <a:spcPct val="20000"/>
        </a:spcBef>
        <a:spcAft>
          <a:spcPct val="0"/>
        </a:spcAft>
        <a:buChar char="»"/>
        <a:defRPr sz="2400">
          <a:solidFill>
            <a:schemeClr val="tx1"/>
          </a:solidFill>
          <a:latin typeface="+mn-lt"/>
          <a:cs typeface="+mn-cs"/>
        </a:defRPr>
      </a:lvl7pPr>
      <a:lvl8pPr marL="4134345" indent="-275623" algn="l" rtl="0" fontAlgn="base">
        <a:spcBef>
          <a:spcPct val="20000"/>
        </a:spcBef>
        <a:spcAft>
          <a:spcPct val="0"/>
        </a:spcAft>
        <a:buChar char="»"/>
        <a:defRPr sz="2400">
          <a:solidFill>
            <a:schemeClr val="tx1"/>
          </a:solidFill>
          <a:latin typeface="+mn-lt"/>
          <a:cs typeface="+mn-cs"/>
        </a:defRPr>
      </a:lvl8pPr>
      <a:lvl9pPr marL="4685591" indent="-275623"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1102492" rtl="0" eaLnBrk="1" latinLnBrk="0" hangingPunct="1">
        <a:defRPr sz="2200" kern="1200">
          <a:solidFill>
            <a:schemeClr val="tx1"/>
          </a:solidFill>
          <a:latin typeface="+mn-lt"/>
          <a:ea typeface="+mn-ea"/>
          <a:cs typeface="+mn-cs"/>
        </a:defRPr>
      </a:lvl1pPr>
      <a:lvl2pPr marL="551246" algn="l" defTabSz="1102492" rtl="0" eaLnBrk="1" latinLnBrk="0" hangingPunct="1">
        <a:defRPr sz="2200" kern="1200">
          <a:solidFill>
            <a:schemeClr val="tx1"/>
          </a:solidFill>
          <a:latin typeface="+mn-lt"/>
          <a:ea typeface="+mn-ea"/>
          <a:cs typeface="+mn-cs"/>
        </a:defRPr>
      </a:lvl2pPr>
      <a:lvl3pPr marL="1102492" algn="l" defTabSz="1102492" rtl="0" eaLnBrk="1" latinLnBrk="0" hangingPunct="1">
        <a:defRPr sz="2200" kern="1200">
          <a:solidFill>
            <a:schemeClr val="tx1"/>
          </a:solidFill>
          <a:latin typeface="+mn-lt"/>
          <a:ea typeface="+mn-ea"/>
          <a:cs typeface="+mn-cs"/>
        </a:defRPr>
      </a:lvl3pPr>
      <a:lvl4pPr marL="1653738" algn="l" defTabSz="1102492" rtl="0" eaLnBrk="1" latinLnBrk="0" hangingPunct="1">
        <a:defRPr sz="2200" kern="1200">
          <a:solidFill>
            <a:schemeClr val="tx1"/>
          </a:solidFill>
          <a:latin typeface="+mn-lt"/>
          <a:ea typeface="+mn-ea"/>
          <a:cs typeface="+mn-cs"/>
        </a:defRPr>
      </a:lvl4pPr>
      <a:lvl5pPr marL="2204984" algn="l" defTabSz="1102492" rtl="0" eaLnBrk="1" latinLnBrk="0" hangingPunct="1">
        <a:defRPr sz="2200" kern="1200">
          <a:solidFill>
            <a:schemeClr val="tx1"/>
          </a:solidFill>
          <a:latin typeface="+mn-lt"/>
          <a:ea typeface="+mn-ea"/>
          <a:cs typeface="+mn-cs"/>
        </a:defRPr>
      </a:lvl5pPr>
      <a:lvl6pPr marL="2756230" algn="l" defTabSz="1102492" rtl="0" eaLnBrk="1" latinLnBrk="0" hangingPunct="1">
        <a:defRPr sz="2200" kern="1200">
          <a:solidFill>
            <a:schemeClr val="tx1"/>
          </a:solidFill>
          <a:latin typeface="+mn-lt"/>
          <a:ea typeface="+mn-ea"/>
          <a:cs typeface="+mn-cs"/>
        </a:defRPr>
      </a:lvl6pPr>
      <a:lvl7pPr marL="3307476" algn="l" defTabSz="1102492" rtl="0" eaLnBrk="1" latinLnBrk="0" hangingPunct="1">
        <a:defRPr sz="2200" kern="1200">
          <a:solidFill>
            <a:schemeClr val="tx1"/>
          </a:solidFill>
          <a:latin typeface="+mn-lt"/>
          <a:ea typeface="+mn-ea"/>
          <a:cs typeface="+mn-cs"/>
        </a:defRPr>
      </a:lvl7pPr>
      <a:lvl8pPr marL="3858722" algn="l" defTabSz="1102492" rtl="0" eaLnBrk="1" latinLnBrk="0" hangingPunct="1">
        <a:defRPr sz="2200" kern="1200">
          <a:solidFill>
            <a:schemeClr val="tx1"/>
          </a:solidFill>
          <a:latin typeface="+mn-lt"/>
          <a:ea typeface="+mn-ea"/>
          <a:cs typeface="+mn-cs"/>
        </a:defRPr>
      </a:lvl8pPr>
      <a:lvl9pPr marL="4409968" algn="l" defTabSz="1102492"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17220" y="278325"/>
            <a:ext cx="11109960" cy="1158346"/>
          </a:xfrm>
          <a:prstGeom prst="rect">
            <a:avLst/>
          </a:prstGeom>
          <a:noFill/>
          <a:ln w="9525">
            <a:noFill/>
            <a:miter lim="800000"/>
            <a:headEnd/>
            <a:tailEnd/>
          </a:ln>
        </p:spPr>
        <p:txBody>
          <a:bodyPr vert="horz" wrap="square" lIns="110249" tIns="55125" rIns="110249" bIns="55125"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17220" y="1621685"/>
            <a:ext cx="11109960" cy="4586728"/>
          </a:xfrm>
          <a:prstGeom prst="rect">
            <a:avLst/>
          </a:prstGeom>
          <a:noFill/>
          <a:ln w="9525">
            <a:noFill/>
            <a:miter lim="800000"/>
            <a:headEnd/>
            <a:tailEnd/>
          </a:ln>
        </p:spPr>
        <p:txBody>
          <a:bodyPr vert="horz" wrap="square" lIns="110249" tIns="55125" rIns="110249" bIns="551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2" name="Rectangle 4"/>
          <p:cNvSpPr>
            <a:spLocks noGrp="1" noChangeArrowheads="1"/>
          </p:cNvSpPr>
          <p:nvPr>
            <p:ph type="dt" sz="half" idx="2"/>
          </p:nvPr>
        </p:nvSpPr>
        <p:spPr bwMode="auto">
          <a:xfrm>
            <a:off x="617220" y="6329073"/>
            <a:ext cx="2880360" cy="482644"/>
          </a:xfrm>
          <a:prstGeom prst="rect">
            <a:avLst/>
          </a:prstGeom>
          <a:noFill/>
          <a:ln>
            <a:noFill/>
          </a:ln>
          <a:effectLst/>
          <a:extLst/>
        </p:spPr>
        <p:txBody>
          <a:bodyPr vert="horz" wrap="square" lIns="110249" tIns="55125" rIns="110249" bIns="55125" numCol="1" anchor="t" anchorCtr="0" compatLnSpc="1">
            <a:prstTxWarp prst="textNoShape">
              <a:avLst/>
            </a:prstTxWarp>
          </a:bodyPr>
          <a:lstStyle>
            <a:lvl1pPr eaLnBrk="1" hangingPunct="1">
              <a:defRPr sz="1700">
                <a:latin typeface="+mn-lt"/>
                <a:cs typeface="+mn-cs"/>
              </a:defRPr>
            </a:lvl1pPr>
          </a:lstStyle>
          <a:p>
            <a:pPr>
              <a:defRPr/>
            </a:pPr>
            <a:endParaRPr lang="en-US">
              <a:solidFill>
                <a:srgbClr val="000000"/>
              </a:solidFill>
            </a:endParaRPr>
          </a:p>
        </p:txBody>
      </p:sp>
      <p:sp>
        <p:nvSpPr>
          <p:cNvPr id="114693" name="Rectangle 5"/>
          <p:cNvSpPr>
            <a:spLocks noGrp="1" noChangeArrowheads="1"/>
          </p:cNvSpPr>
          <p:nvPr>
            <p:ph type="ftr" sz="quarter" idx="3"/>
          </p:nvPr>
        </p:nvSpPr>
        <p:spPr bwMode="auto">
          <a:xfrm>
            <a:off x="4217670" y="6329073"/>
            <a:ext cx="3909060" cy="482644"/>
          </a:xfrm>
          <a:prstGeom prst="rect">
            <a:avLst/>
          </a:prstGeom>
          <a:noFill/>
          <a:ln>
            <a:noFill/>
          </a:ln>
          <a:effectLst/>
          <a:extLst/>
        </p:spPr>
        <p:txBody>
          <a:bodyPr vert="horz" wrap="square" lIns="110249" tIns="55125" rIns="110249" bIns="55125" numCol="1" anchor="t" anchorCtr="0" compatLnSpc="1">
            <a:prstTxWarp prst="textNoShape">
              <a:avLst/>
            </a:prstTxWarp>
          </a:bodyPr>
          <a:lstStyle>
            <a:lvl1pPr algn="ctr" eaLnBrk="1" hangingPunct="1">
              <a:defRPr sz="1700">
                <a:latin typeface="+mn-lt"/>
                <a:cs typeface="+mn-cs"/>
              </a:defRPr>
            </a:lvl1pPr>
          </a:lstStyle>
          <a:p>
            <a:pPr>
              <a:defRPr/>
            </a:pPr>
            <a:endParaRPr lang="en-US">
              <a:solidFill>
                <a:srgbClr val="000000"/>
              </a:solidFill>
            </a:endParaRPr>
          </a:p>
        </p:txBody>
      </p:sp>
      <p:sp>
        <p:nvSpPr>
          <p:cNvPr id="114694" name="Rectangle 6"/>
          <p:cNvSpPr>
            <a:spLocks noGrp="1" noChangeArrowheads="1"/>
          </p:cNvSpPr>
          <p:nvPr>
            <p:ph type="sldNum" sz="quarter" idx="4"/>
          </p:nvPr>
        </p:nvSpPr>
        <p:spPr bwMode="auto">
          <a:xfrm>
            <a:off x="8846820" y="6329073"/>
            <a:ext cx="2880360" cy="482644"/>
          </a:xfrm>
          <a:prstGeom prst="rect">
            <a:avLst/>
          </a:prstGeom>
          <a:noFill/>
          <a:ln>
            <a:noFill/>
          </a:ln>
          <a:effectLst/>
          <a:extLst/>
        </p:spPr>
        <p:txBody>
          <a:bodyPr vert="horz" wrap="square" lIns="110249" tIns="55125" rIns="110249" bIns="55125" numCol="1" anchor="t" anchorCtr="0" compatLnSpc="1">
            <a:prstTxWarp prst="textNoShape">
              <a:avLst/>
            </a:prstTxWarp>
          </a:bodyPr>
          <a:lstStyle>
            <a:lvl1pPr algn="r" eaLnBrk="1" hangingPunct="1">
              <a:defRPr sz="1700">
                <a:latin typeface="+mn-lt"/>
                <a:cs typeface="+mn-cs"/>
              </a:defRPr>
            </a:lvl1pPr>
          </a:lstStyle>
          <a:p>
            <a:pPr>
              <a:defRPr/>
            </a:pPr>
            <a:fld id="{0E111B37-4732-4ED1-832E-C55C44C232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547191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cs typeface="Arial" charset="0"/>
        </a:defRPr>
      </a:lvl2pPr>
      <a:lvl3pPr algn="ctr" rtl="0" eaLnBrk="0" fontAlgn="base" hangingPunct="0">
        <a:spcBef>
          <a:spcPct val="0"/>
        </a:spcBef>
        <a:spcAft>
          <a:spcPct val="0"/>
        </a:spcAft>
        <a:defRPr sz="5300">
          <a:solidFill>
            <a:schemeClr val="tx2"/>
          </a:solidFill>
          <a:latin typeface="Arial" charset="0"/>
          <a:cs typeface="Arial" charset="0"/>
        </a:defRPr>
      </a:lvl3pPr>
      <a:lvl4pPr algn="ctr" rtl="0" eaLnBrk="0" fontAlgn="base" hangingPunct="0">
        <a:spcBef>
          <a:spcPct val="0"/>
        </a:spcBef>
        <a:spcAft>
          <a:spcPct val="0"/>
        </a:spcAft>
        <a:defRPr sz="5300">
          <a:solidFill>
            <a:schemeClr val="tx2"/>
          </a:solidFill>
          <a:latin typeface="Arial" charset="0"/>
          <a:cs typeface="Arial" charset="0"/>
        </a:defRPr>
      </a:lvl4pPr>
      <a:lvl5pPr algn="ctr" rtl="0" eaLnBrk="0" fontAlgn="base" hangingPunct="0">
        <a:spcBef>
          <a:spcPct val="0"/>
        </a:spcBef>
        <a:spcAft>
          <a:spcPct val="0"/>
        </a:spcAft>
        <a:defRPr sz="5300">
          <a:solidFill>
            <a:schemeClr val="tx2"/>
          </a:solidFill>
          <a:latin typeface="Arial" charset="0"/>
          <a:cs typeface="Arial" charset="0"/>
        </a:defRPr>
      </a:lvl5pPr>
      <a:lvl6pPr marL="551246" algn="ctr" rtl="0" fontAlgn="base">
        <a:spcBef>
          <a:spcPct val="0"/>
        </a:spcBef>
        <a:spcAft>
          <a:spcPct val="0"/>
        </a:spcAft>
        <a:defRPr sz="5300">
          <a:solidFill>
            <a:schemeClr val="tx2"/>
          </a:solidFill>
          <a:latin typeface="Arial" charset="0"/>
          <a:cs typeface="Arial" charset="0"/>
        </a:defRPr>
      </a:lvl6pPr>
      <a:lvl7pPr marL="1102492" algn="ctr" rtl="0" fontAlgn="base">
        <a:spcBef>
          <a:spcPct val="0"/>
        </a:spcBef>
        <a:spcAft>
          <a:spcPct val="0"/>
        </a:spcAft>
        <a:defRPr sz="5300">
          <a:solidFill>
            <a:schemeClr val="tx2"/>
          </a:solidFill>
          <a:latin typeface="Arial" charset="0"/>
          <a:cs typeface="Arial" charset="0"/>
        </a:defRPr>
      </a:lvl7pPr>
      <a:lvl8pPr marL="1653738" algn="ctr" rtl="0" fontAlgn="base">
        <a:spcBef>
          <a:spcPct val="0"/>
        </a:spcBef>
        <a:spcAft>
          <a:spcPct val="0"/>
        </a:spcAft>
        <a:defRPr sz="5300">
          <a:solidFill>
            <a:schemeClr val="tx2"/>
          </a:solidFill>
          <a:latin typeface="Arial" charset="0"/>
          <a:cs typeface="Arial" charset="0"/>
        </a:defRPr>
      </a:lvl8pPr>
      <a:lvl9pPr marL="2204984" algn="ctr" rtl="0" fontAlgn="base">
        <a:spcBef>
          <a:spcPct val="0"/>
        </a:spcBef>
        <a:spcAft>
          <a:spcPct val="0"/>
        </a:spcAft>
        <a:defRPr sz="5300">
          <a:solidFill>
            <a:schemeClr val="tx2"/>
          </a:solidFill>
          <a:latin typeface="Arial" charset="0"/>
          <a:cs typeface="Arial" charset="0"/>
        </a:defRPr>
      </a:lvl9pPr>
    </p:titleStyle>
    <p:bodyStyle>
      <a:lvl1pPr marL="413435" indent="-413435" algn="l" rtl="0" eaLnBrk="0" fontAlgn="base" hangingPunct="0">
        <a:spcBef>
          <a:spcPct val="20000"/>
        </a:spcBef>
        <a:spcAft>
          <a:spcPct val="0"/>
        </a:spcAft>
        <a:buChar char="•"/>
        <a:defRPr sz="3900">
          <a:solidFill>
            <a:schemeClr val="tx1"/>
          </a:solidFill>
          <a:latin typeface="+mn-lt"/>
          <a:ea typeface="+mn-ea"/>
          <a:cs typeface="+mn-cs"/>
        </a:defRPr>
      </a:lvl1pPr>
      <a:lvl2pPr marL="895775" indent="-344529" algn="l" rtl="0" eaLnBrk="0" fontAlgn="base" hangingPunct="0">
        <a:spcBef>
          <a:spcPct val="20000"/>
        </a:spcBef>
        <a:spcAft>
          <a:spcPct val="0"/>
        </a:spcAft>
        <a:buChar char="–"/>
        <a:defRPr sz="3400">
          <a:solidFill>
            <a:schemeClr val="tx1"/>
          </a:solidFill>
          <a:latin typeface="+mn-lt"/>
          <a:cs typeface="+mn-cs"/>
        </a:defRPr>
      </a:lvl2pPr>
      <a:lvl3pPr marL="1378115" indent="-275623" algn="l" rtl="0" eaLnBrk="0" fontAlgn="base" hangingPunct="0">
        <a:spcBef>
          <a:spcPct val="20000"/>
        </a:spcBef>
        <a:spcAft>
          <a:spcPct val="0"/>
        </a:spcAft>
        <a:buChar char="•"/>
        <a:defRPr sz="2900">
          <a:solidFill>
            <a:schemeClr val="tx1"/>
          </a:solidFill>
          <a:latin typeface="+mn-lt"/>
          <a:cs typeface="+mn-cs"/>
        </a:defRPr>
      </a:lvl3pPr>
      <a:lvl4pPr marL="1929361" indent="-275623" algn="l" rtl="0" eaLnBrk="0" fontAlgn="base" hangingPunct="0">
        <a:spcBef>
          <a:spcPct val="20000"/>
        </a:spcBef>
        <a:spcAft>
          <a:spcPct val="0"/>
        </a:spcAft>
        <a:buChar char="–"/>
        <a:defRPr sz="2400">
          <a:solidFill>
            <a:schemeClr val="tx1"/>
          </a:solidFill>
          <a:latin typeface="+mn-lt"/>
          <a:cs typeface="+mn-cs"/>
        </a:defRPr>
      </a:lvl4pPr>
      <a:lvl5pPr marL="2480607" indent="-275623" algn="l" rtl="0" eaLnBrk="0" fontAlgn="base" hangingPunct="0">
        <a:spcBef>
          <a:spcPct val="20000"/>
        </a:spcBef>
        <a:spcAft>
          <a:spcPct val="0"/>
        </a:spcAft>
        <a:buChar char="»"/>
        <a:defRPr sz="2400">
          <a:solidFill>
            <a:schemeClr val="tx1"/>
          </a:solidFill>
          <a:latin typeface="+mn-lt"/>
          <a:cs typeface="+mn-cs"/>
        </a:defRPr>
      </a:lvl5pPr>
      <a:lvl6pPr marL="3031853" indent="-275623" algn="l" rtl="0" fontAlgn="base">
        <a:spcBef>
          <a:spcPct val="20000"/>
        </a:spcBef>
        <a:spcAft>
          <a:spcPct val="0"/>
        </a:spcAft>
        <a:buChar char="»"/>
        <a:defRPr sz="2400">
          <a:solidFill>
            <a:schemeClr val="tx1"/>
          </a:solidFill>
          <a:latin typeface="+mn-lt"/>
          <a:cs typeface="+mn-cs"/>
        </a:defRPr>
      </a:lvl6pPr>
      <a:lvl7pPr marL="3583099" indent="-275623" algn="l" rtl="0" fontAlgn="base">
        <a:spcBef>
          <a:spcPct val="20000"/>
        </a:spcBef>
        <a:spcAft>
          <a:spcPct val="0"/>
        </a:spcAft>
        <a:buChar char="»"/>
        <a:defRPr sz="2400">
          <a:solidFill>
            <a:schemeClr val="tx1"/>
          </a:solidFill>
          <a:latin typeface="+mn-lt"/>
          <a:cs typeface="+mn-cs"/>
        </a:defRPr>
      </a:lvl7pPr>
      <a:lvl8pPr marL="4134345" indent="-275623" algn="l" rtl="0" fontAlgn="base">
        <a:spcBef>
          <a:spcPct val="20000"/>
        </a:spcBef>
        <a:spcAft>
          <a:spcPct val="0"/>
        </a:spcAft>
        <a:buChar char="»"/>
        <a:defRPr sz="2400">
          <a:solidFill>
            <a:schemeClr val="tx1"/>
          </a:solidFill>
          <a:latin typeface="+mn-lt"/>
          <a:cs typeface="+mn-cs"/>
        </a:defRPr>
      </a:lvl8pPr>
      <a:lvl9pPr marL="4685591" indent="-275623"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1102492" rtl="0" eaLnBrk="1" latinLnBrk="0" hangingPunct="1">
        <a:defRPr sz="2200" kern="1200">
          <a:solidFill>
            <a:schemeClr val="tx1"/>
          </a:solidFill>
          <a:latin typeface="+mn-lt"/>
          <a:ea typeface="+mn-ea"/>
          <a:cs typeface="+mn-cs"/>
        </a:defRPr>
      </a:lvl1pPr>
      <a:lvl2pPr marL="551246" algn="l" defTabSz="1102492" rtl="0" eaLnBrk="1" latinLnBrk="0" hangingPunct="1">
        <a:defRPr sz="2200" kern="1200">
          <a:solidFill>
            <a:schemeClr val="tx1"/>
          </a:solidFill>
          <a:latin typeface="+mn-lt"/>
          <a:ea typeface="+mn-ea"/>
          <a:cs typeface="+mn-cs"/>
        </a:defRPr>
      </a:lvl2pPr>
      <a:lvl3pPr marL="1102492" algn="l" defTabSz="1102492" rtl="0" eaLnBrk="1" latinLnBrk="0" hangingPunct="1">
        <a:defRPr sz="2200" kern="1200">
          <a:solidFill>
            <a:schemeClr val="tx1"/>
          </a:solidFill>
          <a:latin typeface="+mn-lt"/>
          <a:ea typeface="+mn-ea"/>
          <a:cs typeface="+mn-cs"/>
        </a:defRPr>
      </a:lvl3pPr>
      <a:lvl4pPr marL="1653738" algn="l" defTabSz="1102492" rtl="0" eaLnBrk="1" latinLnBrk="0" hangingPunct="1">
        <a:defRPr sz="2200" kern="1200">
          <a:solidFill>
            <a:schemeClr val="tx1"/>
          </a:solidFill>
          <a:latin typeface="+mn-lt"/>
          <a:ea typeface="+mn-ea"/>
          <a:cs typeface="+mn-cs"/>
        </a:defRPr>
      </a:lvl4pPr>
      <a:lvl5pPr marL="2204984" algn="l" defTabSz="1102492" rtl="0" eaLnBrk="1" latinLnBrk="0" hangingPunct="1">
        <a:defRPr sz="2200" kern="1200">
          <a:solidFill>
            <a:schemeClr val="tx1"/>
          </a:solidFill>
          <a:latin typeface="+mn-lt"/>
          <a:ea typeface="+mn-ea"/>
          <a:cs typeface="+mn-cs"/>
        </a:defRPr>
      </a:lvl5pPr>
      <a:lvl6pPr marL="2756230" algn="l" defTabSz="1102492" rtl="0" eaLnBrk="1" latinLnBrk="0" hangingPunct="1">
        <a:defRPr sz="2200" kern="1200">
          <a:solidFill>
            <a:schemeClr val="tx1"/>
          </a:solidFill>
          <a:latin typeface="+mn-lt"/>
          <a:ea typeface="+mn-ea"/>
          <a:cs typeface="+mn-cs"/>
        </a:defRPr>
      </a:lvl6pPr>
      <a:lvl7pPr marL="3307476" algn="l" defTabSz="1102492" rtl="0" eaLnBrk="1" latinLnBrk="0" hangingPunct="1">
        <a:defRPr sz="2200" kern="1200">
          <a:solidFill>
            <a:schemeClr val="tx1"/>
          </a:solidFill>
          <a:latin typeface="+mn-lt"/>
          <a:ea typeface="+mn-ea"/>
          <a:cs typeface="+mn-cs"/>
        </a:defRPr>
      </a:lvl7pPr>
      <a:lvl8pPr marL="3858722" algn="l" defTabSz="1102492" rtl="0" eaLnBrk="1" latinLnBrk="0" hangingPunct="1">
        <a:defRPr sz="2200" kern="1200">
          <a:solidFill>
            <a:schemeClr val="tx1"/>
          </a:solidFill>
          <a:latin typeface="+mn-lt"/>
          <a:ea typeface="+mn-ea"/>
          <a:cs typeface="+mn-cs"/>
        </a:defRPr>
      </a:lvl8pPr>
      <a:lvl9pPr marL="4409968" algn="l" defTabSz="1102492" rtl="0" eaLnBrk="1" latinLnBrk="0" hangingPunct="1">
        <a:defRPr sz="2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7220" y="278325"/>
            <a:ext cx="11109960" cy="1158346"/>
          </a:xfrm>
          <a:prstGeom prst="rect">
            <a:avLst/>
          </a:prstGeom>
          <a:noFill/>
          <a:ln w="9525">
            <a:noFill/>
            <a:miter lim="800000"/>
            <a:headEnd/>
            <a:tailEnd/>
          </a:ln>
        </p:spPr>
        <p:txBody>
          <a:bodyPr vert="horz" wrap="square" lIns="110244" tIns="55122" rIns="110244" bIns="5512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7220" y="1621685"/>
            <a:ext cx="11109960" cy="4586728"/>
          </a:xfrm>
          <a:prstGeom prst="rect">
            <a:avLst/>
          </a:prstGeom>
          <a:noFill/>
          <a:ln w="9525">
            <a:noFill/>
            <a:miter lim="800000"/>
            <a:headEnd/>
            <a:tailEnd/>
          </a:ln>
        </p:spPr>
        <p:txBody>
          <a:bodyPr vert="horz" wrap="square" lIns="110244" tIns="55122" rIns="110244" bIns="551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17220" y="6329073"/>
            <a:ext cx="2880360" cy="482644"/>
          </a:xfrm>
          <a:prstGeom prst="rect">
            <a:avLst/>
          </a:prstGeom>
          <a:noFill/>
          <a:ln>
            <a:noFill/>
          </a:ln>
          <a:effectLst/>
          <a:extLst/>
        </p:spPr>
        <p:txBody>
          <a:bodyPr vert="horz" wrap="square" lIns="110244" tIns="55122" rIns="110244" bIns="55122" numCol="1" anchor="t" anchorCtr="0" compatLnSpc="1">
            <a:prstTxWarp prst="textNoShape">
              <a:avLst/>
            </a:prstTxWarp>
          </a:bodyPr>
          <a:lstStyle>
            <a:lvl1pPr eaLnBrk="1" hangingPunct="1">
              <a:defRPr sz="1700">
                <a:latin typeface="+mn-lt"/>
              </a:defRPr>
            </a:lvl1pPr>
          </a:lstStyle>
          <a:p>
            <a:pPr>
              <a:defRPr/>
            </a:pPr>
            <a:endParaRPr lang="en-US">
              <a:solidFill>
                <a:srgbClr val="000000"/>
              </a:solidFill>
            </a:endParaRPr>
          </a:p>
        </p:txBody>
      </p:sp>
      <p:sp>
        <p:nvSpPr>
          <p:cNvPr id="69637" name="Rectangle 5"/>
          <p:cNvSpPr>
            <a:spLocks noGrp="1" noChangeArrowheads="1"/>
          </p:cNvSpPr>
          <p:nvPr>
            <p:ph type="ftr" sz="quarter" idx="3"/>
          </p:nvPr>
        </p:nvSpPr>
        <p:spPr bwMode="auto">
          <a:xfrm>
            <a:off x="4217670" y="6329073"/>
            <a:ext cx="3909060" cy="482644"/>
          </a:xfrm>
          <a:prstGeom prst="rect">
            <a:avLst/>
          </a:prstGeom>
          <a:noFill/>
          <a:ln>
            <a:noFill/>
          </a:ln>
          <a:effectLst/>
          <a:extLst/>
        </p:spPr>
        <p:txBody>
          <a:bodyPr vert="horz" wrap="square" lIns="110244" tIns="55122" rIns="110244" bIns="55122" numCol="1" anchor="t" anchorCtr="0" compatLnSpc="1">
            <a:prstTxWarp prst="textNoShape">
              <a:avLst/>
            </a:prstTxWarp>
          </a:bodyPr>
          <a:lstStyle>
            <a:lvl1pPr algn="ctr" eaLnBrk="1" hangingPunct="1">
              <a:defRPr sz="1700">
                <a:latin typeface="+mn-lt"/>
              </a:defRPr>
            </a:lvl1pPr>
          </a:lstStyle>
          <a:p>
            <a:pPr>
              <a:defRPr/>
            </a:pPr>
            <a:endParaRPr lang="en-US">
              <a:solidFill>
                <a:srgbClr val="000000"/>
              </a:solidFill>
            </a:endParaRPr>
          </a:p>
        </p:txBody>
      </p:sp>
      <p:sp>
        <p:nvSpPr>
          <p:cNvPr id="69638" name="Rectangle 6"/>
          <p:cNvSpPr>
            <a:spLocks noGrp="1" noChangeArrowheads="1"/>
          </p:cNvSpPr>
          <p:nvPr>
            <p:ph type="sldNum" sz="quarter" idx="4"/>
          </p:nvPr>
        </p:nvSpPr>
        <p:spPr bwMode="auto">
          <a:xfrm>
            <a:off x="8846820" y="6329073"/>
            <a:ext cx="2880360" cy="482644"/>
          </a:xfrm>
          <a:prstGeom prst="rect">
            <a:avLst/>
          </a:prstGeom>
          <a:noFill/>
          <a:ln>
            <a:noFill/>
          </a:ln>
          <a:effectLst/>
          <a:extLst/>
        </p:spPr>
        <p:txBody>
          <a:bodyPr vert="horz" wrap="square" lIns="110244" tIns="55122" rIns="110244" bIns="55122" numCol="1" anchor="t" anchorCtr="0" compatLnSpc="1">
            <a:prstTxWarp prst="textNoShape">
              <a:avLst/>
            </a:prstTxWarp>
          </a:bodyPr>
          <a:lstStyle>
            <a:lvl1pPr algn="r" eaLnBrk="1" hangingPunct="1">
              <a:defRPr sz="1700">
                <a:latin typeface="+mn-lt"/>
              </a:defRPr>
            </a:lvl1pPr>
          </a:lstStyle>
          <a:p>
            <a:pPr>
              <a:defRPr/>
            </a:pPr>
            <a:fld id="{CE1FFD1C-3664-437B-9EDB-514D0A46C9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83300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0" fontAlgn="base" hangingPunct="0">
        <a:spcBef>
          <a:spcPct val="0"/>
        </a:spcBef>
        <a:spcAft>
          <a:spcPct val="0"/>
        </a:spcAft>
        <a:defRPr sz="5300" b="0" i="0" u="none">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51246" algn="ctr" rtl="0" fontAlgn="base">
        <a:spcBef>
          <a:spcPct val="0"/>
        </a:spcBef>
        <a:spcAft>
          <a:spcPct val="0"/>
        </a:spcAft>
        <a:defRPr sz="5300">
          <a:solidFill>
            <a:schemeClr val="tx2"/>
          </a:solidFill>
          <a:latin typeface="Arial" charset="0"/>
        </a:defRPr>
      </a:lvl6pPr>
      <a:lvl7pPr marL="1102492" algn="ctr" rtl="0" fontAlgn="base">
        <a:spcBef>
          <a:spcPct val="0"/>
        </a:spcBef>
        <a:spcAft>
          <a:spcPct val="0"/>
        </a:spcAft>
        <a:defRPr sz="5300">
          <a:solidFill>
            <a:schemeClr val="tx2"/>
          </a:solidFill>
          <a:latin typeface="Arial" charset="0"/>
        </a:defRPr>
      </a:lvl7pPr>
      <a:lvl8pPr marL="1653738" algn="ctr" rtl="0" fontAlgn="base">
        <a:spcBef>
          <a:spcPct val="0"/>
        </a:spcBef>
        <a:spcAft>
          <a:spcPct val="0"/>
        </a:spcAft>
        <a:defRPr sz="5300">
          <a:solidFill>
            <a:schemeClr val="tx2"/>
          </a:solidFill>
          <a:latin typeface="Arial" charset="0"/>
        </a:defRPr>
      </a:lvl8pPr>
      <a:lvl9pPr marL="2204984" algn="ctr" rtl="0" fontAlgn="base">
        <a:spcBef>
          <a:spcPct val="0"/>
        </a:spcBef>
        <a:spcAft>
          <a:spcPct val="0"/>
        </a:spcAft>
        <a:defRPr sz="5300">
          <a:solidFill>
            <a:schemeClr val="tx2"/>
          </a:solidFill>
          <a:latin typeface="Arial" charset="0"/>
        </a:defRPr>
      </a:lvl9pPr>
    </p:titleStyle>
    <p:bodyStyle>
      <a:lvl1pPr marL="413435" indent="-413435" algn="l" rtl="0" eaLnBrk="0" fontAlgn="base" hangingPunct="0">
        <a:spcBef>
          <a:spcPct val="20000"/>
        </a:spcBef>
        <a:spcAft>
          <a:spcPct val="0"/>
        </a:spcAft>
        <a:buChar char="•"/>
        <a:defRPr sz="3900">
          <a:solidFill>
            <a:schemeClr val="tx1"/>
          </a:solidFill>
          <a:latin typeface="+mn-lt"/>
          <a:ea typeface="+mn-ea"/>
          <a:cs typeface="+mn-cs"/>
        </a:defRPr>
      </a:lvl1pPr>
      <a:lvl2pPr marL="895775" indent="-344529" algn="l" rtl="0" eaLnBrk="0" fontAlgn="base" hangingPunct="0">
        <a:spcBef>
          <a:spcPct val="20000"/>
        </a:spcBef>
        <a:spcAft>
          <a:spcPct val="0"/>
        </a:spcAft>
        <a:buChar char="–"/>
        <a:defRPr sz="3400" b="0" i="0" u="none">
          <a:solidFill>
            <a:schemeClr val="tx1"/>
          </a:solidFill>
          <a:latin typeface="+mn-lt"/>
        </a:defRPr>
      </a:lvl2pPr>
      <a:lvl3pPr marL="1378115" indent="-275623" algn="l" rtl="0" eaLnBrk="0" fontAlgn="base" hangingPunct="0">
        <a:spcBef>
          <a:spcPct val="20000"/>
        </a:spcBef>
        <a:spcAft>
          <a:spcPct val="0"/>
        </a:spcAft>
        <a:buChar char="•"/>
        <a:defRPr sz="2900">
          <a:solidFill>
            <a:schemeClr val="tx1"/>
          </a:solidFill>
          <a:latin typeface="+mn-lt"/>
        </a:defRPr>
      </a:lvl3pPr>
      <a:lvl4pPr marL="1929361" indent="-275623" algn="l" rtl="0" eaLnBrk="0" fontAlgn="base" hangingPunct="0">
        <a:spcBef>
          <a:spcPct val="20000"/>
        </a:spcBef>
        <a:spcAft>
          <a:spcPct val="0"/>
        </a:spcAft>
        <a:buChar char="–"/>
        <a:defRPr sz="2400">
          <a:solidFill>
            <a:schemeClr val="tx1"/>
          </a:solidFill>
          <a:latin typeface="+mn-lt"/>
        </a:defRPr>
      </a:lvl4pPr>
      <a:lvl5pPr marL="2480607" indent="-275623" algn="l" rtl="0" eaLnBrk="0" fontAlgn="base" hangingPunct="0">
        <a:spcBef>
          <a:spcPct val="20000"/>
        </a:spcBef>
        <a:spcAft>
          <a:spcPct val="0"/>
        </a:spcAft>
        <a:buChar char="»"/>
        <a:defRPr sz="2400">
          <a:solidFill>
            <a:schemeClr val="tx1"/>
          </a:solidFill>
          <a:latin typeface="+mn-lt"/>
        </a:defRPr>
      </a:lvl5pPr>
      <a:lvl6pPr marL="3031853" indent="-275623" algn="l" rtl="0" fontAlgn="base">
        <a:spcBef>
          <a:spcPct val="20000"/>
        </a:spcBef>
        <a:spcAft>
          <a:spcPct val="0"/>
        </a:spcAft>
        <a:buChar char="»"/>
        <a:defRPr sz="2400">
          <a:solidFill>
            <a:schemeClr val="tx1"/>
          </a:solidFill>
          <a:latin typeface="+mn-lt"/>
        </a:defRPr>
      </a:lvl6pPr>
      <a:lvl7pPr marL="3583099" indent="-275623" algn="l" rtl="0" fontAlgn="base">
        <a:spcBef>
          <a:spcPct val="20000"/>
        </a:spcBef>
        <a:spcAft>
          <a:spcPct val="0"/>
        </a:spcAft>
        <a:buChar char="»"/>
        <a:defRPr sz="2400">
          <a:solidFill>
            <a:schemeClr val="tx1"/>
          </a:solidFill>
          <a:latin typeface="+mn-lt"/>
        </a:defRPr>
      </a:lvl7pPr>
      <a:lvl8pPr marL="4134345" indent="-275623" algn="l" rtl="0" fontAlgn="base">
        <a:spcBef>
          <a:spcPct val="20000"/>
        </a:spcBef>
        <a:spcAft>
          <a:spcPct val="0"/>
        </a:spcAft>
        <a:buChar char="»"/>
        <a:defRPr sz="2400">
          <a:solidFill>
            <a:schemeClr val="tx1"/>
          </a:solidFill>
          <a:latin typeface="+mn-lt"/>
        </a:defRPr>
      </a:lvl8pPr>
      <a:lvl9pPr marL="4685591" indent="-275623" algn="l" rtl="0" fontAlgn="base">
        <a:spcBef>
          <a:spcPct val="20000"/>
        </a:spcBef>
        <a:spcAft>
          <a:spcPct val="0"/>
        </a:spcAft>
        <a:buChar char="»"/>
        <a:defRPr sz="2400">
          <a:solidFill>
            <a:schemeClr val="tx1"/>
          </a:solidFill>
          <a:latin typeface="+mn-lt"/>
        </a:defRPr>
      </a:lvl9pPr>
    </p:bodyStyle>
    <p:otherStyle>
      <a:defPPr>
        <a:defRPr lang="en-US"/>
      </a:defPPr>
      <a:lvl1pPr marL="0" algn="l" defTabSz="1102492" rtl="0" eaLnBrk="1" latinLnBrk="0" hangingPunct="1">
        <a:defRPr sz="2200" kern="1200">
          <a:solidFill>
            <a:schemeClr val="tx1"/>
          </a:solidFill>
          <a:latin typeface="+mn-lt"/>
          <a:ea typeface="+mn-ea"/>
          <a:cs typeface="+mn-cs"/>
        </a:defRPr>
      </a:lvl1pPr>
      <a:lvl2pPr marL="551246" algn="l" defTabSz="1102492" rtl="0" eaLnBrk="1" latinLnBrk="0" hangingPunct="1">
        <a:defRPr sz="2200" kern="1200">
          <a:solidFill>
            <a:schemeClr val="tx1"/>
          </a:solidFill>
          <a:latin typeface="+mn-lt"/>
          <a:ea typeface="+mn-ea"/>
          <a:cs typeface="+mn-cs"/>
        </a:defRPr>
      </a:lvl2pPr>
      <a:lvl3pPr marL="1102492" algn="l" defTabSz="1102492" rtl="0" eaLnBrk="1" latinLnBrk="0" hangingPunct="1">
        <a:defRPr sz="2200" kern="1200">
          <a:solidFill>
            <a:schemeClr val="tx1"/>
          </a:solidFill>
          <a:latin typeface="+mn-lt"/>
          <a:ea typeface="+mn-ea"/>
          <a:cs typeface="+mn-cs"/>
        </a:defRPr>
      </a:lvl3pPr>
      <a:lvl4pPr marL="1653738" algn="l" defTabSz="1102492" rtl="0" eaLnBrk="1" latinLnBrk="0" hangingPunct="1">
        <a:defRPr sz="2200" kern="1200">
          <a:solidFill>
            <a:schemeClr val="tx1"/>
          </a:solidFill>
          <a:latin typeface="+mn-lt"/>
          <a:ea typeface="+mn-ea"/>
          <a:cs typeface="+mn-cs"/>
        </a:defRPr>
      </a:lvl4pPr>
      <a:lvl5pPr marL="2204984" algn="l" defTabSz="1102492" rtl="0" eaLnBrk="1" latinLnBrk="0" hangingPunct="1">
        <a:defRPr sz="2200" kern="1200">
          <a:solidFill>
            <a:schemeClr val="tx1"/>
          </a:solidFill>
          <a:latin typeface="+mn-lt"/>
          <a:ea typeface="+mn-ea"/>
          <a:cs typeface="+mn-cs"/>
        </a:defRPr>
      </a:lvl5pPr>
      <a:lvl6pPr marL="2756230" algn="l" defTabSz="1102492" rtl="0" eaLnBrk="1" latinLnBrk="0" hangingPunct="1">
        <a:defRPr sz="2200" kern="1200">
          <a:solidFill>
            <a:schemeClr val="tx1"/>
          </a:solidFill>
          <a:latin typeface="+mn-lt"/>
          <a:ea typeface="+mn-ea"/>
          <a:cs typeface="+mn-cs"/>
        </a:defRPr>
      </a:lvl6pPr>
      <a:lvl7pPr marL="3307476" algn="l" defTabSz="1102492" rtl="0" eaLnBrk="1" latinLnBrk="0" hangingPunct="1">
        <a:defRPr sz="2200" kern="1200">
          <a:solidFill>
            <a:schemeClr val="tx1"/>
          </a:solidFill>
          <a:latin typeface="+mn-lt"/>
          <a:ea typeface="+mn-ea"/>
          <a:cs typeface="+mn-cs"/>
        </a:defRPr>
      </a:lvl7pPr>
      <a:lvl8pPr marL="3858722" algn="l" defTabSz="1102492" rtl="0" eaLnBrk="1" latinLnBrk="0" hangingPunct="1">
        <a:defRPr sz="2200" kern="1200">
          <a:solidFill>
            <a:schemeClr val="tx1"/>
          </a:solidFill>
          <a:latin typeface="+mn-lt"/>
          <a:ea typeface="+mn-ea"/>
          <a:cs typeface="+mn-cs"/>
        </a:defRPr>
      </a:lvl8pPr>
      <a:lvl9pPr marL="4409968" algn="l" defTabSz="110249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609600" y="2007799"/>
            <a:ext cx="11338560" cy="5029200"/>
          </a:xfrm>
          <a:prstGeom prst="rect">
            <a:avLst/>
          </a:prstGeom>
          <a:noFill/>
        </p:spPr>
        <p:txBody>
          <a:bodyPr spcFirstLastPara="1" lIns="110249" tIns="55125" rIns="110249" bIns="55125">
            <a:prstTxWarp prst="textArchUp">
              <a:avLst>
                <a:gd name="adj" fmla="val 11329067"/>
              </a:avLst>
            </a:prstTxWarp>
            <a:spAutoFit/>
          </a:bodyPr>
          <a:lstStyle/>
          <a:p>
            <a:pPr algn="ctr" fontAlgn="auto">
              <a:spcBef>
                <a:spcPts val="0"/>
              </a:spcBef>
              <a:spcAft>
                <a:spcPts val="0"/>
              </a:spcAft>
              <a:defRPr/>
            </a:pPr>
            <a:r>
              <a:rPr lang="en-US" sz="5500" b="1" dirty="0">
                <a:solidFill>
                  <a:srgbClr val="FF0000"/>
                </a:solidFill>
                <a:latin typeface="Arial" pitchFamily="34" charset="0"/>
                <a:cs typeface="Arial" pitchFamily="34" charset="0"/>
              </a:rPr>
              <a:t>LỊCH SỬ - TUẦN </a:t>
            </a:r>
            <a:r>
              <a:rPr lang="en-US" sz="5500" b="1" dirty="0" smtClean="0">
                <a:solidFill>
                  <a:srgbClr val="FF0000"/>
                </a:solidFill>
                <a:latin typeface="Arial" pitchFamily="34" charset="0"/>
                <a:cs typeface="Arial" pitchFamily="34" charset="0"/>
              </a:rPr>
              <a:t>12 – BÀI 10 </a:t>
            </a:r>
            <a:endParaRPr lang="en-US" sz="5500" b="1" dirty="0">
              <a:solidFill>
                <a:srgbClr val="FF0000"/>
              </a:solidFill>
              <a:latin typeface="Arial" pitchFamily="34" charset="0"/>
              <a:cs typeface="Arial" pitchFamily="34" charset="0"/>
            </a:endParaRPr>
          </a:p>
        </p:txBody>
      </p:sp>
      <p:pic>
        <p:nvPicPr>
          <p:cNvPr id="7" name="Picture 4" descr="Buombay"/>
          <p:cNvPicPr>
            <a:picLocks noChangeAspect="1" noChangeArrowheads="1" noCrop="1"/>
          </p:cNvPicPr>
          <p:nvPr/>
        </p:nvPicPr>
        <p:blipFill>
          <a:blip r:embed="rId2"/>
          <a:srcRect/>
          <a:stretch>
            <a:fillRect/>
          </a:stretch>
        </p:blipFill>
        <p:spPr bwMode="auto">
          <a:xfrm flipV="1">
            <a:off x="411480" y="0"/>
            <a:ext cx="12344400" cy="849454"/>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2"/>
          <a:srcRect/>
          <a:stretch>
            <a:fillRect/>
          </a:stretch>
        </p:blipFill>
        <p:spPr bwMode="auto">
          <a:xfrm rot="10800000" flipV="1">
            <a:off x="0" y="6100621"/>
            <a:ext cx="12344400" cy="849454"/>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3166428" y="3166428"/>
            <a:ext cx="6950075" cy="617220"/>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8560753" y="3398097"/>
            <a:ext cx="6950075" cy="617220"/>
          </a:xfrm>
          <a:prstGeom prst="rect">
            <a:avLst/>
          </a:prstGeom>
          <a:noFill/>
          <a:ln w="9525">
            <a:noFill/>
            <a:miter lim="800000"/>
            <a:headEnd/>
            <a:tailEnd/>
          </a:ln>
        </p:spPr>
      </p:pic>
      <p:pic>
        <p:nvPicPr>
          <p:cNvPr id="4103" name="Picture 4" descr="XMASCA~1"/>
          <p:cNvPicPr>
            <a:picLocks noChangeAspect="1" noChangeArrowheads="1" noCrop="1"/>
          </p:cNvPicPr>
          <p:nvPr/>
        </p:nvPicPr>
        <p:blipFill>
          <a:blip r:embed="rId3"/>
          <a:srcRect/>
          <a:stretch>
            <a:fillRect/>
          </a:stretch>
        </p:blipFill>
        <p:spPr bwMode="auto">
          <a:xfrm>
            <a:off x="4950620" y="5946175"/>
            <a:ext cx="2661761" cy="1158346"/>
          </a:xfrm>
          <a:prstGeom prst="rect">
            <a:avLst/>
          </a:prstGeom>
          <a:noFill/>
          <a:ln w="9525">
            <a:noFill/>
            <a:miter lim="800000"/>
            <a:headEnd/>
            <a:tailEnd/>
          </a:ln>
        </p:spPr>
      </p:pic>
      <p:pic>
        <p:nvPicPr>
          <p:cNvPr id="4104" name="Picture 6" descr="F:\HINH ANH\HinhDong\Hoa\h14.gif"/>
          <p:cNvPicPr>
            <a:picLocks noChangeAspect="1" noChangeArrowheads="1" noCrop="1"/>
          </p:cNvPicPr>
          <p:nvPr/>
        </p:nvPicPr>
        <p:blipFill>
          <a:blip r:embed="rId4"/>
          <a:srcRect/>
          <a:stretch>
            <a:fillRect/>
          </a:stretch>
        </p:blipFill>
        <p:spPr bwMode="auto">
          <a:xfrm rot="-1069637">
            <a:off x="-165021" y="5737030"/>
            <a:ext cx="1532335" cy="1390015"/>
          </a:xfrm>
          <a:prstGeom prst="rect">
            <a:avLst/>
          </a:prstGeom>
          <a:noFill/>
          <a:ln w="9525">
            <a:noFill/>
            <a:miter lim="800000"/>
            <a:headEnd/>
            <a:tailEnd/>
          </a:ln>
        </p:spPr>
      </p:pic>
      <p:pic>
        <p:nvPicPr>
          <p:cNvPr id="4105" name="Picture 6" descr="F:\HINH ANH\HinhDong\Hoa\h14.gif"/>
          <p:cNvPicPr>
            <a:picLocks noChangeAspect="1" noChangeArrowheads="1" noCrop="1"/>
          </p:cNvPicPr>
          <p:nvPr/>
        </p:nvPicPr>
        <p:blipFill>
          <a:blip r:embed="rId4"/>
          <a:srcRect/>
          <a:stretch>
            <a:fillRect/>
          </a:stretch>
        </p:blipFill>
        <p:spPr bwMode="auto">
          <a:xfrm rot="10020752">
            <a:off x="10989946" y="20915"/>
            <a:ext cx="1532335" cy="1390015"/>
          </a:xfrm>
          <a:prstGeom prst="rect">
            <a:avLst/>
          </a:prstGeom>
          <a:noFill/>
          <a:ln w="9525">
            <a:noFill/>
            <a:miter lim="800000"/>
            <a:headEnd/>
            <a:tailEnd/>
          </a:ln>
        </p:spPr>
      </p:pic>
      <p:pic>
        <p:nvPicPr>
          <p:cNvPr id="4106" name="Picture 6" descr="F:\HINH ANH\HinhDong\Hoa\h14.gif"/>
          <p:cNvPicPr>
            <a:picLocks noChangeAspect="1" noChangeArrowheads="1" noCrop="1"/>
          </p:cNvPicPr>
          <p:nvPr/>
        </p:nvPicPr>
        <p:blipFill>
          <a:blip r:embed="rId4"/>
          <a:srcRect/>
          <a:stretch>
            <a:fillRect/>
          </a:stretch>
        </p:blipFill>
        <p:spPr bwMode="auto">
          <a:xfrm rot="-6619011">
            <a:off x="10924053" y="5538383"/>
            <a:ext cx="1151911" cy="1851660"/>
          </a:xfrm>
          <a:prstGeom prst="rect">
            <a:avLst/>
          </a:prstGeom>
          <a:noFill/>
          <a:ln w="9525">
            <a:noFill/>
            <a:miter lim="800000"/>
            <a:headEnd/>
            <a:tailEnd/>
          </a:ln>
        </p:spPr>
      </p:pic>
      <p:pic>
        <p:nvPicPr>
          <p:cNvPr id="4107" name="Picture 6" descr="F:\HINH ANH\HinhDong\Hoa\h14.gif"/>
          <p:cNvPicPr>
            <a:picLocks noChangeAspect="1" noChangeArrowheads="1" noCrop="1"/>
          </p:cNvPicPr>
          <p:nvPr/>
        </p:nvPicPr>
        <p:blipFill>
          <a:blip r:embed="rId4"/>
          <a:srcRect/>
          <a:stretch>
            <a:fillRect/>
          </a:stretch>
        </p:blipFill>
        <p:spPr bwMode="auto">
          <a:xfrm rot="5164617">
            <a:off x="309960" y="-257368"/>
            <a:ext cx="1150302" cy="1851661"/>
          </a:xfrm>
          <a:prstGeom prst="rect">
            <a:avLst/>
          </a:prstGeom>
          <a:noFill/>
          <a:ln w="9525">
            <a:noFill/>
            <a:miter lim="800000"/>
            <a:headEnd/>
            <a:tailEnd/>
          </a:ln>
        </p:spPr>
      </p:pic>
      <p:sp>
        <p:nvSpPr>
          <p:cNvPr id="4108" name="Hộp_Văn_Bản 2"/>
          <p:cNvSpPr txBox="1">
            <a:spLocks noChangeArrowheads="1"/>
          </p:cNvSpPr>
          <p:nvPr/>
        </p:nvSpPr>
        <p:spPr bwMode="auto">
          <a:xfrm>
            <a:off x="0" y="3398837"/>
            <a:ext cx="12344400" cy="1819487"/>
          </a:xfrm>
          <a:prstGeom prst="rect">
            <a:avLst/>
          </a:prstGeom>
          <a:noFill/>
          <a:ln w="9525">
            <a:noFill/>
            <a:miter lim="800000"/>
            <a:headEnd/>
            <a:tailEnd/>
          </a:ln>
        </p:spPr>
        <p:txBody>
          <a:bodyPr lIns="110249" tIns="55125" rIns="110249" bIns="55125">
            <a:spAutoFit/>
          </a:bodyPr>
          <a:lstStyle/>
          <a:p>
            <a:pPr algn="ctr"/>
            <a:r>
              <a:rPr lang="en-US" sz="7200" b="1">
                <a:solidFill>
                  <a:srgbClr val="FF0000"/>
                </a:solidFill>
                <a:latin typeface="Arial" charset="0"/>
                <a:cs typeface="Arial" charset="0"/>
              </a:rPr>
              <a:t>Chùa thời Lý </a:t>
            </a:r>
          </a:p>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38991" y="1036576"/>
            <a:ext cx="11727180" cy="696102"/>
          </a:xfrm>
          <a:prstGeom prst="rect">
            <a:avLst/>
          </a:prstGeom>
          <a:noFill/>
          <a:ln w="9525">
            <a:noFill/>
            <a:miter lim="800000"/>
            <a:headEnd/>
            <a:tailEnd/>
          </a:ln>
        </p:spPr>
        <p:txBody>
          <a:bodyPr lIns="110249" tIns="55125" rIns="110249" bIns="55125">
            <a:spAutoFit/>
          </a:bodyPr>
          <a:lstStyle/>
          <a:p>
            <a:pPr algn="ctr"/>
            <a:r>
              <a:rPr lang="en-US" sz="3800" b="1" dirty="0" err="1">
                <a:solidFill>
                  <a:srgbClr val="FF0000"/>
                </a:solidFill>
                <a:latin typeface="Times New Roman" pitchFamily="18" charset="0"/>
                <a:cs typeface="Times New Roman" pitchFamily="18" charset="0"/>
              </a:rPr>
              <a:t>Chùa</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thời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Lý</a:t>
            </a:r>
            <a:r>
              <a:rPr lang="en-US" sz="3800" b="1" dirty="0">
                <a:solidFill>
                  <a:srgbClr val="FF0000"/>
                </a:solidFill>
                <a:latin typeface="Times New Roman" pitchFamily="18" charset="0"/>
                <a:cs typeface="Times New Roman" pitchFamily="18" charset="0"/>
              </a:rPr>
              <a:t> </a:t>
            </a:r>
          </a:p>
        </p:txBody>
      </p:sp>
      <p:sp>
        <p:nvSpPr>
          <p:cNvPr id="13316" name="Text Box 6"/>
          <p:cNvSpPr txBox="1">
            <a:spLocks noChangeArrowheads="1"/>
          </p:cNvSpPr>
          <p:nvPr/>
        </p:nvSpPr>
        <p:spPr bwMode="auto">
          <a:xfrm>
            <a:off x="662226" y="2354756"/>
            <a:ext cx="11212830" cy="696102"/>
          </a:xfrm>
          <a:prstGeom prst="rect">
            <a:avLst/>
          </a:prstGeom>
          <a:noFill/>
          <a:ln w="9525">
            <a:noFill/>
            <a:miter lim="800000"/>
            <a:headEnd/>
            <a:tailEnd/>
          </a:ln>
        </p:spPr>
        <p:txBody>
          <a:bodyPr lIns="110249" tIns="55125" rIns="110249" bIns="55125">
            <a:spAutoFit/>
          </a:bodyPr>
          <a:lstStyle/>
          <a:p>
            <a:pPr>
              <a:spcBef>
                <a:spcPct val="50000"/>
              </a:spcBef>
            </a:pPr>
            <a:r>
              <a:rPr lang="en-US" sz="3800" b="1" dirty="0">
                <a:latin typeface="Times New Roman" pitchFamily="18" charset="0"/>
                <a:cs typeface="Times New Roman" pitchFamily="18" charset="0"/>
              </a:rPr>
              <a:t>1. </a:t>
            </a:r>
            <a:r>
              <a:rPr lang="en-US" sz="3800" b="1" dirty="0" err="1">
                <a:latin typeface="Times New Roman" pitchFamily="18" charset="0"/>
                <a:cs typeface="Times New Roman" pitchFamily="18" charset="0"/>
              </a:rPr>
              <a:t>Đạo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phật</a:t>
            </a:r>
            <a:r>
              <a:rPr lang="en-US" sz="3800" b="1" dirty="0">
                <a:latin typeface="Times New Roman" pitchFamily="18" charset="0"/>
                <a:cs typeface="Times New Roman" pitchFamily="18" charset="0"/>
              </a:rPr>
              <a:t> du </a:t>
            </a:r>
            <a:r>
              <a:rPr lang="en-US" sz="3800" b="1" dirty="0" err="1">
                <a:latin typeface="Times New Roman" pitchFamily="18" charset="0"/>
                <a:cs typeface="Times New Roman" pitchFamily="18" charset="0"/>
              </a:rPr>
              <a:t>nhập</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nước</a:t>
            </a:r>
            <a:r>
              <a:rPr lang="en-US" sz="3800" b="1" dirty="0">
                <a:latin typeface="Times New Roman" pitchFamily="18" charset="0"/>
                <a:cs typeface="Times New Roman" pitchFamily="18" charset="0"/>
              </a:rPr>
              <a:t> ta.</a:t>
            </a:r>
          </a:p>
        </p:txBody>
      </p:sp>
      <p:sp>
        <p:nvSpPr>
          <p:cNvPr id="13317" name="Text Box 20"/>
          <p:cNvSpPr txBox="1">
            <a:spLocks noChangeArrowheads="1"/>
          </p:cNvSpPr>
          <p:nvPr/>
        </p:nvSpPr>
        <p:spPr bwMode="auto">
          <a:xfrm>
            <a:off x="617220" y="3475038"/>
            <a:ext cx="10777776" cy="696102"/>
          </a:xfrm>
          <a:prstGeom prst="rect">
            <a:avLst/>
          </a:prstGeom>
          <a:noFill/>
          <a:ln w="9525">
            <a:noFill/>
            <a:miter lim="800000"/>
            <a:headEnd/>
            <a:tailEnd/>
          </a:ln>
        </p:spPr>
        <p:txBody>
          <a:bodyPr lIns="110249" tIns="55125" rIns="110249" bIns="55125">
            <a:spAutoFit/>
          </a:bodyPr>
          <a:lstStyle/>
          <a:p>
            <a:pPr>
              <a:spcBef>
                <a:spcPct val="50000"/>
              </a:spcBef>
            </a:pPr>
            <a:r>
              <a:rPr lang="en-US" sz="3800" b="1" dirty="0">
                <a:latin typeface="Times New Roman" pitchFamily="18" charset="0"/>
                <a:cs typeface="Times New Roman" pitchFamily="18" charset="0"/>
              </a:rPr>
              <a:t>2. </a:t>
            </a:r>
            <a:r>
              <a:rPr lang="en-US" sz="3800" b="1" dirty="0" err="1">
                <a:latin typeface="Times New Roman" pitchFamily="18" charset="0"/>
                <a:cs typeface="Times New Roman" pitchFamily="18" charset="0"/>
              </a:rPr>
              <a:t>Sự</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phát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triển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của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đạo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Phật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thời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Lý</a:t>
            </a:r>
            <a:r>
              <a:rPr lang="en-US" sz="3800" b="1" dirty="0">
                <a:latin typeface="Times New Roman" pitchFamily="18" charset="0"/>
                <a:cs typeface="Times New Roman" pitchFamily="18" charset="0"/>
              </a:rPr>
              <a:t>.</a:t>
            </a:r>
          </a:p>
        </p:txBody>
      </p:sp>
      <p:sp>
        <p:nvSpPr>
          <p:cNvPr id="13318" name="Rectangle 13"/>
          <p:cNvSpPr>
            <a:spLocks noChangeArrowheads="1"/>
          </p:cNvSpPr>
          <p:nvPr/>
        </p:nvSpPr>
        <p:spPr bwMode="auto">
          <a:xfrm>
            <a:off x="662226" y="4860290"/>
            <a:ext cx="11534299" cy="696102"/>
          </a:xfrm>
          <a:prstGeom prst="rect">
            <a:avLst/>
          </a:prstGeom>
          <a:noFill/>
          <a:ln w="9525">
            <a:noFill/>
            <a:miter lim="800000"/>
            <a:headEnd/>
            <a:tailEnd/>
          </a:ln>
        </p:spPr>
        <p:txBody>
          <a:bodyPr lIns="110249" tIns="55125" rIns="110249" bIns="55125">
            <a:spAutoFit/>
          </a:bodyPr>
          <a:lstStyle/>
          <a:p>
            <a:pPr>
              <a:spcBef>
                <a:spcPct val="50000"/>
              </a:spcBef>
            </a:pPr>
            <a:r>
              <a:rPr lang="en-US" sz="3800" b="1" dirty="0">
                <a:latin typeface="Times New Roman" pitchFamily="18" charset="0"/>
                <a:cs typeface="Times New Roman" pitchFamily="18" charset="0"/>
              </a:rPr>
              <a:t>3. </a:t>
            </a:r>
            <a:r>
              <a:rPr lang="en-US" sz="3800" b="1" dirty="0" err="1">
                <a:latin typeface="Times New Roman" pitchFamily="18" charset="0"/>
                <a:cs typeface="Times New Roman" pitchFamily="18" charset="0"/>
              </a:rPr>
              <a:t>Vai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trò</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tác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dụng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của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chùa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thời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Lý</a:t>
            </a:r>
            <a:r>
              <a:rPr lang="en-US" sz="3800" b="1"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925830" y="1932186"/>
            <a:ext cx="10287000"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latin typeface="Times New Roman" pitchFamily="18" charset="0"/>
                <a:cs typeface="Times New Roman" pitchFamily="18" charset="0"/>
              </a:rPr>
              <a:t>1. </a:t>
            </a:r>
            <a:r>
              <a:rPr lang="en-US" sz="4000" b="1" dirty="0" err="1">
                <a:latin typeface="Times New Roman" pitchFamily="18" charset="0"/>
                <a:cs typeface="Times New Roman" pitchFamily="18" charset="0"/>
              </a:rPr>
              <a:t>Đạo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phật</a:t>
            </a:r>
            <a:r>
              <a:rPr lang="en-US" sz="4000" b="1" dirty="0">
                <a:latin typeface="Times New Roman" pitchFamily="18" charset="0"/>
                <a:cs typeface="Times New Roman" pitchFamily="18" charset="0"/>
              </a:rPr>
              <a:t> du </a:t>
            </a:r>
            <a:r>
              <a:rPr lang="en-US" sz="4000" b="1" dirty="0" err="1">
                <a:latin typeface="Times New Roman" pitchFamily="18" charset="0"/>
                <a:cs typeface="Times New Roman" pitchFamily="18" charset="0"/>
              </a:rPr>
              <a:t>nhập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380332" y="493007"/>
            <a:ext cx="8471704" cy="726880"/>
          </a:xfrm>
          <a:prstGeom prst="rect">
            <a:avLst/>
          </a:prstGeom>
          <a:noFill/>
          <a:ln w="9525">
            <a:noFill/>
            <a:miter lim="800000"/>
            <a:headEnd/>
            <a:tailEnd/>
          </a:ln>
        </p:spPr>
        <p:txBody>
          <a:bodyPr wrap="none" lIns="110249" tIns="55125" rIns="110249" bIns="55125">
            <a:spAutoFit/>
          </a:bodyPr>
          <a:lstStyle/>
          <a:p>
            <a:r>
              <a:rPr lang="en-US" sz="4000" b="1" dirty="0" err="1" smtClean="0">
                <a:solidFill>
                  <a:srgbClr val="FF0000"/>
                </a:solidFill>
                <a:latin typeface="Times New Roman" pitchFamily="18" charset="0"/>
                <a:cs typeface="Times New Roman" pitchFamily="18" charset="0"/>
              </a:rPr>
              <a:t>Đọc</a:t>
            </a:r>
            <a:r>
              <a:rPr lang="en-US" sz="4000" b="1" dirty="0" smtClean="0">
                <a:solidFill>
                  <a:srgbClr val="FF0000"/>
                </a:solidFill>
                <a:latin typeface="Times New Roman" pitchFamily="18" charset="0"/>
                <a:cs typeface="Times New Roman" pitchFamily="18" charset="0"/>
              </a:rPr>
              <a:t> SGK </a:t>
            </a:r>
            <a:r>
              <a:rPr lang="en-US" sz="4000" b="1" dirty="0" err="1" smtClean="0">
                <a:solidFill>
                  <a:srgbClr val="FF0000"/>
                </a:solidFill>
                <a:latin typeface="Times New Roman" pitchFamily="18" charset="0"/>
                <a:cs typeface="Times New Roman" pitchFamily="18" charset="0"/>
              </a:rPr>
              <a:t>từ</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Đạo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phật</a:t>
            </a:r>
            <a:r>
              <a:rPr lang="en-US" sz="4000" b="1" dirty="0" smtClean="0">
                <a:solidFill>
                  <a:srgbClr val="FF0000"/>
                </a:solidFill>
                <a:latin typeface="Times New Roman" pitchFamily="18" charset="0"/>
                <a:cs typeface="Times New Roman" pitchFamily="18" charset="0"/>
              </a:rPr>
              <a:t>…</a:t>
            </a:r>
            <a:r>
              <a:rPr lang="en-US" sz="4000" b="1" dirty="0" err="1" smtClean="0">
                <a:solidFill>
                  <a:srgbClr val="FF0000"/>
                </a:solidFill>
                <a:latin typeface="Times New Roman" pitchFamily="18" charset="0"/>
                <a:cs typeface="Times New Roman" pitchFamily="18" charset="0"/>
              </a:rPr>
              <a:t>rất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thịnh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đạt</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182283" name="Rectangle 11"/>
          <p:cNvSpPr>
            <a:spLocks noChangeArrowheads="1"/>
          </p:cNvSpPr>
          <p:nvPr/>
        </p:nvSpPr>
        <p:spPr bwMode="auto">
          <a:xfrm>
            <a:off x="361521" y="1570037"/>
            <a:ext cx="11212830" cy="1342433"/>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000000"/>
                </a:solidFill>
                <a:latin typeface="Times New Roman" pitchFamily="18" charset="0"/>
                <a:cs typeface="Times New Roman" pitchFamily="18" charset="0"/>
              </a:rPr>
              <a:t>   - </a:t>
            </a:r>
            <a:r>
              <a:rPr lang="en-US" sz="4000" b="1" dirty="0" err="1">
                <a:solidFill>
                  <a:srgbClr val="000000"/>
                </a:solidFill>
                <a:latin typeface="Times New Roman" pitchFamily="18" charset="0"/>
                <a:cs typeface="Times New Roman" pitchFamily="18" charset="0"/>
              </a:rPr>
              <a:t>Đạo</a:t>
            </a:r>
            <a:r>
              <a:rPr lang="en-US" sz="4000" b="1" dirty="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Phật</a:t>
            </a:r>
            <a:r>
              <a:rPr lang="en-US" sz="4000" b="1" dirty="0" smtClean="0">
                <a:solidFill>
                  <a:srgbClr val="000000"/>
                </a:solidFill>
                <a:latin typeface="Times New Roman" pitchFamily="18" charset="0"/>
                <a:cs typeface="Times New Roman" pitchFamily="18" charset="0"/>
              </a:rPr>
              <a:t> du </a:t>
            </a:r>
            <a:r>
              <a:rPr lang="en-US" sz="4000" b="1" dirty="0" err="1" smtClean="0">
                <a:solidFill>
                  <a:srgbClr val="000000"/>
                </a:solidFill>
                <a:latin typeface="Times New Roman" pitchFamily="18" charset="0"/>
                <a:cs typeface="Times New Roman" pitchFamily="18" charset="0"/>
              </a:rPr>
              <a:t>nhập</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vào</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nước</a:t>
            </a:r>
            <a:r>
              <a:rPr lang="en-US" sz="4000" b="1" dirty="0" smtClean="0">
                <a:solidFill>
                  <a:srgbClr val="000000"/>
                </a:solidFill>
                <a:latin typeface="Times New Roman" pitchFamily="18" charset="0"/>
                <a:cs typeface="Times New Roman" pitchFamily="18" charset="0"/>
              </a:rPr>
              <a:t> ta </a:t>
            </a:r>
            <a:r>
              <a:rPr lang="en-US" sz="4000" b="1" dirty="0" err="1" smtClean="0">
                <a:solidFill>
                  <a:srgbClr val="000000"/>
                </a:solidFill>
                <a:latin typeface="Times New Roman" pitchFamily="18" charset="0"/>
                <a:cs typeface="Times New Roman" pitchFamily="18" charset="0"/>
              </a:rPr>
              <a:t>từ</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bao</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giờ</a:t>
            </a:r>
            <a:r>
              <a:rPr lang="en-US" sz="4000" b="1" dirty="0">
                <a:solidFill>
                  <a:srgbClr val="000000"/>
                </a:solidFill>
                <a:latin typeface="Times New Roman" pitchFamily="18" charset="0"/>
                <a:cs typeface="Times New Roman" pitchFamily="18" charset="0"/>
              </a:rPr>
              <a:t> </a:t>
            </a:r>
            <a:r>
              <a:rPr lang="en-US" sz="4000" b="1" dirty="0" smtClean="0">
                <a:solidFill>
                  <a:srgbClr val="000000"/>
                </a:solidFill>
                <a:latin typeface="Times New Roman" pitchFamily="18" charset="0"/>
                <a:cs typeface="Times New Roman" pitchFamily="18" charset="0"/>
              </a:rPr>
              <a:t>và </a:t>
            </a:r>
            <a:r>
              <a:rPr lang="en-US" sz="4000" b="1" dirty="0" err="1" smtClean="0">
                <a:solidFill>
                  <a:srgbClr val="000000"/>
                </a:solidFill>
                <a:latin typeface="Times New Roman" pitchFamily="18" charset="0"/>
                <a:cs typeface="Times New Roman" pitchFamily="18" charset="0"/>
              </a:rPr>
              <a:t>có</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giáo</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lý</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như</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thế</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nào</a:t>
            </a:r>
            <a:r>
              <a:rPr lang="en-US" sz="4000" b="1" dirty="0" smtClean="0">
                <a:solidFill>
                  <a:srgbClr val="000000"/>
                </a:solidFill>
                <a:latin typeface="Times New Roman" pitchFamily="18" charset="0"/>
                <a:cs typeface="Times New Roman" pitchFamily="18" charset="0"/>
              </a:rPr>
              <a:t>?</a:t>
            </a:r>
            <a:endParaRPr lang="en-US" sz="40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27691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283">
                                            <p:txEl>
                                              <p:pRg st="0" end="0"/>
                                            </p:txEl>
                                          </p:spTgt>
                                        </p:tgtEl>
                                        <p:attrNameLst>
                                          <p:attrName>style.visibility</p:attrName>
                                        </p:attrNameLst>
                                      </p:cBhvr>
                                      <p:to>
                                        <p:strVal val="visible"/>
                                      </p:to>
                                    </p:set>
                                    <p:animEffect transition="in" filter="blinds(horizontal)">
                                      <p:cBhvr>
                                        <p:cTn id="7" dur="500"/>
                                        <p:tgtEl>
                                          <p:spTgt spid="182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83" name="Rectangle 11"/>
          <p:cNvSpPr>
            <a:spLocks noChangeArrowheads="1"/>
          </p:cNvSpPr>
          <p:nvPr/>
        </p:nvSpPr>
        <p:spPr bwMode="auto">
          <a:xfrm>
            <a:off x="361521" y="1570037"/>
            <a:ext cx="11212830" cy="2573539"/>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000000"/>
                </a:solidFill>
                <a:latin typeface="Times New Roman" pitchFamily="18" charset="0"/>
                <a:cs typeface="Times New Roman" pitchFamily="18" charset="0"/>
              </a:rPr>
              <a:t>   - </a:t>
            </a:r>
            <a:r>
              <a:rPr lang="en-US" sz="4000" b="1" dirty="0" err="1">
                <a:solidFill>
                  <a:srgbClr val="000000"/>
                </a:solidFill>
                <a:latin typeface="Times New Roman" pitchFamily="18" charset="0"/>
                <a:cs typeface="Times New Roman" pitchFamily="18" charset="0"/>
              </a:rPr>
              <a:t>Đạo</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Phật</a:t>
            </a:r>
            <a:r>
              <a:rPr lang="en-US" sz="4000" b="1" dirty="0">
                <a:solidFill>
                  <a:srgbClr val="000000"/>
                </a:solidFill>
                <a:latin typeface="Times New Roman" pitchFamily="18" charset="0"/>
                <a:cs typeface="Times New Roman" pitchFamily="18" charset="0"/>
              </a:rPr>
              <a:t> </a:t>
            </a:r>
            <a:r>
              <a:rPr lang="en-US" sz="4000" b="1" dirty="0" smtClean="0">
                <a:solidFill>
                  <a:srgbClr val="000000"/>
                </a:solidFill>
                <a:latin typeface="Times New Roman" pitchFamily="18" charset="0"/>
                <a:cs typeface="Times New Roman" pitchFamily="18" charset="0"/>
              </a:rPr>
              <a:t>du </a:t>
            </a:r>
            <a:r>
              <a:rPr lang="en-US" sz="4000" b="1" dirty="0" err="1" smtClean="0">
                <a:solidFill>
                  <a:srgbClr val="000000"/>
                </a:solidFill>
                <a:latin typeface="Times New Roman" pitchFamily="18" charset="0"/>
                <a:cs typeface="Times New Roman" pitchFamily="18" charset="0"/>
              </a:rPr>
              <a:t>nhập</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vào</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nước</a:t>
            </a:r>
            <a:r>
              <a:rPr lang="en-US" sz="4000" b="1" dirty="0" smtClean="0">
                <a:solidFill>
                  <a:srgbClr val="000000"/>
                </a:solidFill>
                <a:latin typeface="Times New Roman" pitchFamily="18" charset="0"/>
                <a:cs typeface="Times New Roman" pitchFamily="18" charset="0"/>
              </a:rPr>
              <a:t> ta </a:t>
            </a:r>
            <a:r>
              <a:rPr lang="en-US" sz="4000" b="1" dirty="0" err="1" smtClean="0">
                <a:solidFill>
                  <a:srgbClr val="000000"/>
                </a:solidFill>
                <a:latin typeface="Times New Roman" pitchFamily="18" charset="0"/>
                <a:cs typeface="Times New Roman" pitchFamily="18" charset="0"/>
              </a:rPr>
              <a:t>từ</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rất</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sớm</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Đạo</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phật</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khuyên</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người</a:t>
            </a:r>
            <a:r>
              <a:rPr lang="en-US" sz="4000" b="1" dirty="0" smtClean="0">
                <a:solidFill>
                  <a:srgbClr val="000000"/>
                </a:solidFill>
                <a:latin typeface="Times New Roman" pitchFamily="18" charset="0"/>
                <a:cs typeface="Times New Roman" pitchFamily="18" charset="0"/>
              </a:rPr>
              <a:t> ta </a:t>
            </a:r>
            <a:r>
              <a:rPr lang="en-US" sz="4000" b="1" dirty="0" err="1" smtClean="0">
                <a:solidFill>
                  <a:srgbClr val="000000"/>
                </a:solidFill>
                <a:latin typeface="Times New Roman" pitchFamily="18" charset="0"/>
                <a:cs typeface="Times New Roman" pitchFamily="18" charset="0"/>
              </a:rPr>
              <a:t>phải</a:t>
            </a:r>
            <a:r>
              <a:rPr lang="en-US" sz="4000" b="1" dirty="0" smtClean="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biết</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yêu</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thương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đồng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loại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nhường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nhịn</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nhau</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giúp</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đỡ</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người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gặp</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khó</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khăn</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không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đối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xử</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tàn</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ác</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với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loài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vật</a:t>
            </a:r>
            <a:r>
              <a:rPr lang="en-US" sz="4000" b="1"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4936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283">
                                            <p:txEl>
                                              <p:pRg st="0" end="0"/>
                                            </p:txEl>
                                          </p:spTgt>
                                        </p:tgtEl>
                                        <p:attrNameLst>
                                          <p:attrName>style.visibility</p:attrName>
                                        </p:attrNameLst>
                                      </p:cBhvr>
                                      <p:to>
                                        <p:strVal val="visible"/>
                                      </p:to>
                                    </p:set>
                                    <p:animEffect transition="in" filter="blinds(horizontal)">
                                      <p:cBhvr>
                                        <p:cTn id="7" dur="500"/>
                                        <p:tgtEl>
                                          <p:spTgt spid="182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380332" y="493007"/>
            <a:ext cx="6979309" cy="726880"/>
          </a:xfrm>
          <a:prstGeom prst="rect">
            <a:avLst/>
          </a:prstGeom>
          <a:noFill/>
          <a:ln w="9525">
            <a:noFill/>
            <a:miter lim="800000"/>
            <a:headEnd/>
            <a:tailEnd/>
          </a:ln>
        </p:spPr>
        <p:txBody>
          <a:bodyPr wrap="none" lIns="110249" tIns="55125" rIns="110249" bIns="55125">
            <a:spAutoFit/>
          </a:bodyPr>
          <a:lstStyle/>
          <a:p>
            <a:r>
              <a:rPr lang="en-US" sz="4000" b="1" dirty="0">
                <a:solidFill>
                  <a:srgbClr val="FF0000"/>
                </a:solidFill>
                <a:latin typeface="Times New Roman" pitchFamily="18" charset="0"/>
                <a:cs typeface="Times New Roman" pitchFamily="18" charset="0"/>
              </a:rPr>
              <a:t>1. </a:t>
            </a:r>
            <a:r>
              <a:rPr lang="en-US" sz="4000" b="1" dirty="0" err="1">
                <a:solidFill>
                  <a:srgbClr val="FF0000"/>
                </a:solidFill>
                <a:latin typeface="Times New Roman" pitchFamily="18" charset="0"/>
                <a:cs typeface="Times New Roman" pitchFamily="18" charset="0"/>
              </a:rPr>
              <a:t>Đạo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phật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dạy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ta </a:t>
            </a:r>
            <a:r>
              <a:rPr lang="en-US" sz="4000" b="1" dirty="0" err="1">
                <a:solidFill>
                  <a:srgbClr val="FF0000"/>
                </a:solidFill>
                <a:latin typeface="Times New Roman" pitchFamily="18" charset="0"/>
                <a:cs typeface="Times New Roman" pitchFamily="18" charset="0"/>
              </a:rPr>
              <a:t>điều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182283" name="Rectangle 11"/>
          <p:cNvSpPr>
            <a:spLocks noChangeArrowheads="1"/>
          </p:cNvSpPr>
          <p:nvPr/>
        </p:nvSpPr>
        <p:spPr bwMode="auto">
          <a:xfrm>
            <a:off x="361521" y="1570037"/>
            <a:ext cx="11212830" cy="1957986"/>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latin typeface="Times New Roman" pitchFamily="18" charset="0"/>
                <a:cs typeface="Times New Roman" pitchFamily="18" charset="0"/>
              </a:rPr>
              <a:t>   - </a:t>
            </a:r>
            <a:r>
              <a:rPr lang="en-US" sz="4000" b="1" dirty="0" err="1">
                <a:latin typeface="Times New Roman" pitchFamily="18" charset="0"/>
                <a:cs typeface="Times New Roman" pitchFamily="18" charset="0"/>
              </a:rPr>
              <a:t>Đạo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Phật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dạy</a:t>
            </a:r>
            <a:r>
              <a:rPr lang="en-US" sz="4000" b="1" dirty="0">
                <a:latin typeface="Times New Roman" pitchFamily="18" charset="0"/>
                <a:cs typeface="Times New Roman" pitchFamily="18" charset="0"/>
              </a:rPr>
              <a:t> con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yêu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thương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đồng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loại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nhường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nhịn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nhau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giúp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gặp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đối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tàn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với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loài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vật</a:t>
            </a:r>
            <a:r>
              <a:rPr lang="en-US" sz="40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283">
                                            <p:txEl>
                                              <p:pRg st="0" end="0"/>
                                            </p:txEl>
                                          </p:spTgt>
                                        </p:tgtEl>
                                        <p:attrNameLst>
                                          <p:attrName>style.visibility</p:attrName>
                                        </p:attrNameLst>
                                      </p:cBhvr>
                                      <p:to>
                                        <p:strVal val="visible"/>
                                      </p:to>
                                    </p:set>
                                    <p:animEffect transition="in" filter="blinds(horizontal)">
                                      <p:cBhvr>
                                        <p:cTn id="7" dur="500"/>
                                        <p:tgtEl>
                                          <p:spTgt spid="182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84" name="Rectangle 12"/>
          <p:cNvSpPr>
            <a:spLocks noChangeArrowheads="1"/>
          </p:cNvSpPr>
          <p:nvPr/>
        </p:nvSpPr>
        <p:spPr bwMode="auto">
          <a:xfrm>
            <a:off x="762000" y="731837"/>
            <a:ext cx="9226778" cy="726880"/>
          </a:xfrm>
          <a:prstGeom prst="rect">
            <a:avLst/>
          </a:prstGeom>
          <a:noFill/>
          <a:ln w="9525">
            <a:noFill/>
            <a:miter lim="800000"/>
            <a:headEnd/>
            <a:tailEnd/>
          </a:ln>
        </p:spPr>
        <p:txBody>
          <a:bodyPr wrap="square" lIns="110249" tIns="55125" rIns="110249" bIns="55125">
            <a:spAutoFit/>
          </a:bodyPr>
          <a:lstStyle/>
          <a:p>
            <a:pPr>
              <a:spcBef>
                <a:spcPts val="0"/>
              </a:spcBef>
            </a:pPr>
            <a:r>
              <a:rPr lang="en-US" sz="4000" b="1" dirty="0">
                <a:solidFill>
                  <a:srgbClr val="FF0000"/>
                </a:solidFill>
                <a:latin typeface="Times New Roman" pitchFamily="18" charset="0"/>
                <a:cs typeface="Times New Roman" pitchFamily="18" charset="0"/>
              </a:rPr>
              <a:t>2. </a:t>
            </a:r>
            <a:r>
              <a:rPr lang="en-US" sz="4000" b="1" dirty="0" err="1">
                <a:solidFill>
                  <a:srgbClr val="FF0000"/>
                </a:solidFill>
                <a:latin typeface="Times New Roman" pitchFamily="18" charset="0"/>
                <a:cs typeface="Times New Roman" pitchFamily="18" charset="0"/>
              </a:rPr>
              <a:t>Vì</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nhân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dân</a:t>
            </a:r>
            <a:r>
              <a:rPr lang="en-US" sz="4000" b="1" dirty="0">
                <a:solidFill>
                  <a:srgbClr val="FF0000"/>
                </a:solidFill>
                <a:latin typeface="Times New Roman" pitchFamily="18" charset="0"/>
                <a:cs typeface="Times New Roman" pitchFamily="18" charset="0"/>
              </a:rPr>
              <a:t> ta </a:t>
            </a:r>
            <a:r>
              <a:rPr lang="en-US" sz="4000" b="1" dirty="0" err="1" smtClean="0">
                <a:solidFill>
                  <a:srgbClr val="FF0000"/>
                </a:solidFill>
                <a:latin typeface="Times New Roman" pitchFamily="18" charset="0"/>
                <a:cs typeface="Times New Roman" pitchFamily="18" charset="0"/>
              </a:rPr>
              <a:t>tiếp</a:t>
            </a:r>
            <a:r>
              <a:rPr lang="en-US" sz="4000" b="1" dirty="0" smtClean="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đạo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Phật</a:t>
            </a:r>
            <a:r>
              <a:rPr lang="en-US" sz="4000" b="1" dirty="0">
                <a:solidFill>
                  <a:srgbClr val="FF0000"/>
                </a:solidFill>
                <a:latin typeface="Times New Roman" pitchFamily="18" charset="0"/>
                <a:cs typeface="Times New Roman" pitchFamily="18" charset="0"/>
              </a:rPr>
              <a:t>?</a:t>
            </a:r>
          </a:p>
        </p:txBody>
      </p:sp>
      <p:sp>
        <p:nvSpPr>
          <p:cNvPr id="182285" name="Rectangle 13"/>
          <p:cNvSpPr>
            <a:spLocks noChangeArrowheads="1"/>
          </p:cNvSpPr>
          <p:nvPr/>
        </p:nvSpPr>
        <p:spPr bwMode="auto">
          <a:xfrm>
            <a:off x="381000" y="2346321"/>
            <a:ext cx="11418570" cy="1342433"/>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latin typeface="Times New Roman" pitchFamily="18" charset="0"/>
                <a:cs typeface="Times New Roman" pitchFamily="18" charset="0"/>
              </a:rPr>
              <a:t>   - </a:t>
            </a:r>
            <a:r>
              <a:rPr lang="en-US" sz="4000" b="1" dirty="0" err="1">
                <a:latin typeface="Times New Roman" pitchFamily="18" charset="0"/>
                <a:cs typeface="Times New Roman" pitchFamily="18" charset="0"/>
              </a:rPr>
              <a:t>Vì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những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điều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Phật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phù</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hợp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với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lối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nghĩ</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Việt</a:t>
            </a:r>
            <a:r>
              <a:rPr lang="en-US" sz="40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284">
                                            <p:txEl>
                                              <p:pRg st="0" end="0"/>
                                            </p:txEl>
                                          </p:spTgt>
                                        </p:tgtEl>
                                        <p:attrNameLst>
                                          <p:attrName>style.visibility</p:attrName>
                                        </p:attrNameLst>
                                      </p:cBhvr>
                                      <p:to>
                                        <p:strVal val="visible"/>
                                      </p:to>
                                    </p:set>
                                    <p:animEffect transition="in" filter="blinds(horizontal)">
                                      <p:cBhvr>
                                        <p:cTn id="7" dur="500"/>
                                        <p:tgtEl>
                                          <p:spTgt spid="1822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2285">
                                            <p:txEl>
                                              <p:pRg st="0" end="0"/>
                                            </p:txEl>
                                          </p:spTgt>
                                        </p:tgtEl>
                                        <p:attrNameLst>
                                          <p:attrName>style.visibility</p:attrName>
                                        </p:attrNameLst>
                                      </p:cBhvr>
                                      <p:to>
                                        <p:strVal val="visible"/>
                                      </p:to>
                                    </p:set>
                                    <p:animEffect transition="in" filter="blinds(horizontal)">
                                      <p:cBhvr>
                                        <p:cTn id="12" dur="500"/>
                                        <p:tgtEl>
                                          <p:spTgt spid="182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7" name="Text Box 11"/>
          <p:cNvSpPr txBox="1">
            <a:spLocks noChangeArrowheads="1"/>
          </p:cNvSpPr>
          <p:nvPr/>
        </p:nvSpPr>
        <p:spPr bwMode="auto">
          <a:xfrm>
            <a:off x="375647" y="1417637"/>
            <a:ext cx="11498729" cy="3189092"/>
          </a:xfrm>
          <a:prstGeom prst="rect">
            <a:avLst/>
          </a:prstGeom>
          <a:noFill/>
          <a:ln w="9525">
            <a:noFill/>
            <a:miter lim="800000"/>
            <a:headEnd/>
            <a:tailEnd/>
          </a:ln>
        </p:spPr>
        <p:txBody>
          <a:bodyPr wrap="square" lIns="110249" tIns="55125" rIns="110249" bIns="55125">
            <a:spAutoFit/>
          </a:bodyPr>
          <a:lstStyle/>
          <a:p>
            <a:pPr>
              <a:spcBef>
                <a:spcPct val="50000"/>
              </a:spcBef>
            </a:pPr>
            <a:r>
              <a:rPr lang="en-US" sz="4000" b="1" dirty="0" smtClean="0">
                <a:latin typeface="Times New Roman" pitchFamily="18" charset="0"/>
                <a:cs typeface="Times New Roman" pitchFamily="18" charset="0"/>
              </a:rPr>
              <a:t>KL: </a:t>
            </a:r>
            <a:r>
              <a:rPr lang="en-US" sz="4000" b="1" dirty="0" err="1" smtClean="0">
                <a:latin typeface="Times New Roman" pitchFamily="18" charset="0"/>
                <a:cs typeface="Times New Roman" pitchFamily="18" charset="0"/>
              </a:rPr>
              <a:t>Đạo</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Phật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nguồn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gốc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từ</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Ấn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Độ</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Phật</a:t>
            </a:r>
            <a:r>
              <a:rPr lang="en-US" sz="4000" b="1" dirty="0">
                <a:latin typeface="Times New Roman" pitchFamily="18" charset="0"/>
                <a:cs typeface="Times New Roman" pitchFamily="18" charset="0"/>
              </a:rPr>
              <a:t> du </a:t>
            </a:r>
            <a:r>
              <a:rPr lang="en-US" sz="4000" b="1" dirty="0" err="1">
                <a:latin typeface="Times New Roman" pitchFamily="18" charset="0"/>
                <a:cs typeface="Times New Roman" pitchFamily="18" charset="0"/>
              </a:rPr>
              <a:t>nhập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ta </a:t>
            </a:r>
            <a:r>
              <a:rPr lang="en-US" sz="4000" b="1" dirty="0" err="1">
                <a:latin typeface="Times New Roman" pitchFamily="18" charset="0"/>
                <a:cs typeface="Times New Roman" pitchFamily="18" charset="0"/>
              </a:rPr>
              <a:t>từ</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phong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kiến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phương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Bắc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đô</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hộ</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Vì</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giáo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lý</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của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đạo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Phật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có</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nhiều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điểm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phù</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hợp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với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cách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nghĩ</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lối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sống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của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nhân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dân</a:t>
            </a:r>
            <a:r>
              <a:rPr lang="en-US" sz="4000" b="1" dirty="0" smtClean="0">
                <a:latin typeface="Times New Roman" pitchFamily="18" charset="0"/>
                <a:cs typeface="Times New Roman" pitchFamily="18" charset="0"/>
              </a:rPr>
              <a:t> ta </a:t>
            </a:r>
            <a:r>
              <a:rPr lang="en-US" sz="4000" b="1" dirty="0" err="1" smtClean="0">
                <a:latin typeface="Times New Roman" pitchFamily="18" charset="0"/>
                <a:cs typeface="Times New Roman" pitchFamily="18" charset="0"/>
              </a:rPr>
              <a:t>nên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sớm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được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dân</a:t>
            </a:r>
            <a:r>
              <a:rPr lang="en-US" sz="4000" b="1" dirty="0" smtClean="0">
                <a:latin typeface="Times New Roman" pitchFamily="18" charset="0"/>
                <a:cs typeface="Times New Roman" pitchFamily="18" charset="0"/>
              </a:rPr>
              <a:t> ta </a:t>
            </a:r>
            <a:r>
              <a:rPr lang="en-US" sz="4000" b="1" dirty="0" err="1" smtClean="0">
                <a:latin typeface="Times New Roman" pitchFamily="18" charset="0"/>
                <a:cs typeface="Times New Roman" pitchFamily="18" charset="0"/>
              </a:rPr>
              <a:t>tiếp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nhận</a:t>
            </a:r>
            <a:r>
              <a:rPr lang="en-US" sz="4000" b="1" dirty="0" smtClean="0">
                <a:latin typeface="Times New Roman" pitchFamily="18" charset="0"/>
                <a:cs typeface="Times New Roman" pitchFamily="18" charset="0"/>
              </a:rPr>
              <a:t> và tin </a:t>
            </a:r>
            <a:r>
              <a:rPr lang="en-US" sz="4000" b="1" dirty="0" err="1" smtClean="0">
                <a:latin typeface="Times New Roman" pitchFamily="18" charset="0"/>
                <a:cs typeface="Times New Roman" pitchFamily="18" charset="0"/>
              </a:rPr>
              <a:t>theo</a:t>
            </a:r>
            <a:endParaRPr lang="en-US" sz="4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1867">
                                            <p:txEl>
                                              <p:pRg st="0" end="0"/>
                                            </p:txEl>
                                          </p:spTgt>
                                        </p:tgtEl>
                                        <p:attrNameLst>
                                          <p:attrName>style.visibility</p:attrName>
                                        </p:attrNameLst>
                                      </p:cBhvr>
                                      <p:to>
                                        <p:strVal val="visible"/>
                                      </p:to>
                                    </p:set>
                                    <p:animEffect transition="in" filter="blinds(horizontal)">
                                      <p:cBhvr>
                                        <p:cTn id="7" dur="500"/>
                                        <p:tgtEl>
                                          <p:spTgt spid="121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0"/>
          <p:cNvSpPr>
            <a:spLocks noChangeArrowheads="1"/>
          </p:cNvSpPr>
          <p:nvPr/>
        </p:nvSpPr>
        <p:spPr bwMode="auto">
          <a:xfrm>
            <a:off x="617220" y="2117721"/>
            <a:ext cx="11007090"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Đọc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thông</a:t>
            </a:r>
            <a:r>
              <a:rPr lang="en-US" sz="4000" b="1" dirty="0" smtClean="0">
                <a:solidFill>
                  <a:srgbClr val="FF0000"/>
                </a:solidFill>
                <a:latin typeface="Times New Roman" pitchFamily="18" charset="0"/>
                <a:cs typeface="Times New Roman" pitchFamily="18" charset="0"/>
              </a:rPr>
              <a:t> tin SGK </a:t>
            </a:r>
            <a:r>
              <a:rPr lang="en-US" sz="4000" b="1" dirty="0" err="1" smtClean="0">
                <a:solidFill>
                  <a:srgbClr val="FF0000"/>
                </a:solidFill>
                <a:latin typeface="Times New Roman" pitchFamily="18" charset="0"/>
                <a:cs typeface="Times New Roman" pitchFamily="18" charset="0"/>
              </a:rPr>
              <a:t>thảo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luận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nhóm</a:t>
            </a:r>
            <a:endParaRPr lang="en-US" sz="4000" b="1" dirty="0">
              <a:solidFill>
                <a:srgbClr val="FF0000"/>
              </a:solidFill>
              <a:latin typeface="Times New Roman" pitchFamily="18" charset="0"/>
              <a:cs typeface="Times New Roman" pitchFamily="18" charset="0"/>
            </a:endParaRPr>
          </a:p>
        </p:txBody>
      </p:sp>
      <p:sp>
        <p:nvSpPr>
          <p:cNvPr id="18436" name="Text Box 20"/>
          <p:cNvSpPr txBox="1">
            <a:spLocks noChangeArrowheads="1"/>
          </p:cNvSpPr>
          <p:nvPr/>
        </p:nvSpPr>
        <p:spPr bwMode="auto">
          <a:xfrm>
            <a:off x="617220" y="386116"/>
            <a:ext cx="10777776"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000000"/>
                </a:solidFill>
                <a:latin typeface="Times New Roman" pitchFamily="18" charset="0"/>
                <a:cs typeface="Times New Roman" pitchFamily="18" charset="0"/>
              </a:rPr>
              <a:t>2. </a:t>
            </a:r>
            <a:r>
              <a:rPr lang="en-US" sz="4000" b="1" dirty="0" err="1">
                <a:solidFill>
                  <a:srgbClr val="000000"/>
                </a:solidFill>
                <a:latin typeface="Times New Roman" pitchFamily="18" charset="0"/>
                <a:cs typeface="Times New Roman" pitchFamily="18" charset="0"/>
              </a:rPr>
              <a:t>Sự</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phát</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triển</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của</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đạo</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Phật</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thời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nhà</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Lý</a:t>
            </a:r>
            <a:r>
              <a:rPr lang="en-US" sz="4000" b="1"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15063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trips(downLeft)">
                                      <p:cBhvr>
                                        <p:cTn id="7"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0"/>
          <p:cNvSpPr>
            <a:spLocks noChangeArrowheads="1"/>
          </p:cNvSpPr>
          <p:nvPr/>
        </p:nvSpPr>
        <p:spPr bwMode="auto">
          <a:xfrm>
            <a:off x="617220" y="2117721"/>
            <a:ext cx="11007090" cy="1342433"/>
          </a:xfrm>
          <a:prstGeom prst="rect">
            <a:avLst/>
          </a:prstGeom>
          <a:noFill/>
          <a:ln w="9525">
            <a:noFill/>
            <a:miter lim="800000"/>
            <a:headEnd/>
            <a:tailEnd/>
          </a:ln>
        </p:spPr>
        <p:txBody>
          <a:bodyPr lIns="110249" tIns="55125" rIns="110249" bIns="55125">
            <a:spAutoFit/>
          </a:bodyPr>
          <a:lstStyle/>
          <a:p>
            <a:pPr>
              <a:spcBef>
                <a:spcPct val="50000"/>
              </a:spcBef>
            </a:pPr>
            <a:r>
              <a:rPr lang="en-US" sz="4000" b="1">
                <a:solidFill>
                  <a:srgbClr val="FF0000"/>
                </a:solidFill>
                <a:latin typeface="Times New Roman" pitchFamily="18" charset="0"/>
                <a:cs typeface="Times New Roman" pitchFamily="18" charset="0"/>
              </a:rPr>
              <a:t>* Những sự việc nào cho ta thấy dưới thời Lý, đạo Phật rất thịnh đạt?</a:t>
            </a:r>
          </a:p>
        </p:txBody>
      </p:sp>
      <p:sp>
        <p:nvSpPr>
          <p:cNvPr id="18436" name="Text Box 20"/>
          <p:cNvSpPr txBox="1">
            <a:spLocks noChangeArrowheads="1"/>
          </p:cNvSpPr>
          <p:nvPr/>
        </p:nvSpPr>
        <p:spPr bwMode="auto">
          <a:xfrm>
            <a:off x="617220" y="386116"/>
            <a:ext cx="10777776"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latin typeface="Times New Roman" pitchFamily="18" charset="0"/>
                <a:cs typeface="Times New Roman" pitchFamily="18" charset="0"/>
              </a:rPr>
              <a:t>2. </a:t>
            </a:r>
            <a:r>
              <a:rPr lang="en-US" sz="4000" b="1" dirty="0" err="1">
                <a:latin typeface="Times New Roman" pitchFamily="18" charset="0"/>
                <a:cs typeface="Times New Roman" pitchFamily="18" charset="0"/>
              </a:rPr>
              <a:t>Sự</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triển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Phật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Lý</a:t>
            </a:r>
            <a:r>
              <a:rPr lang="en-US" sz="40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trips(downLeft)">
                                      <p:cBhvr>
                                        <p:cTn id="7"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0" name="Text Box 16"/>
          <p:cNvSpPr txBox="1">
            <a:spLocks noChangeArrowheads="1"/>
          </p:cNvSpPr>
          <p:nvPr/>
        </p:nvSpPr>
        <p:spPr bwMode="auto">
          <a:xfrm>
            <a:off x="411480" y="1592044"/>
            <a:ext cx="10287000" cy="1342433"/>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Phật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truyền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rộng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trong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a:t>
            </a:r>
          </a:p>
        </p:txBody>
      </p:sp>
      <p:sp>
        <p:nvSpPr>
          <p:cNvPr id="118801" name="Text Box 17"/>
          <p:cNvSpPr txBox="1">
            <a:spLocks noChangeArrowheads="1"/>
          </p:cNvSpPr>
          <p:nvPr/>
        </p:nvSpPr>
        <p:spPr bwMode="auto">
          <a:xfrm>
            <a:off x="411480" y="2934477"/>
            <a:ext cx="11789330"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Nhiều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vua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Lý</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theo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Phật</a:t>
            </a:r>
            <a:r>
              <a:rPr lang="en-US" sz="4000" b="1" dirty="0">
                <a:latin typeface="Times New Roman" pitchFamily="18" charset="0"/>
                <a:cs typeface="Times New Roman" pitchFamily="18" charset="0"/>
              </a:rPr>
              <a:t>.</a:t>
            </a:r>
          </a:p>
        </p:txBody>
      </p:sp>
      <p:sp>
        <p:nvSpPr>
          <p:cNvPr id="118802" name="Text Box 18"/>
          <p:cNvSpPr txBox="1">
            <a:spLocks noChangeArrowheads="1"/>
          </p:cNvSpPr>
          <p:nvPr/>
        </p:nvSpPr>
        <p:spPr bwMode="auto">
          <a:xfrm>
            <a:off x="370761" y="3859545"/>
            <a:ext cx="11521440" cy="1342433"/>
          </a:xfrm>
          <a:prstGeom prst="rect">
            <a:avLst/>
          </a:prstGeom>
          <a:noFill/>
          <a:ln w="9525">
            <a:noFill/>
            <a:miter lim="800000"/>
            <a:headEnd/>
            <a:tailEnd/>
          </a:ln>
        </p:spPr>
        <p:txBody>
          <a:bodyPr lIns="110249" tIns="55125" rIns="110249" bIns="55125">
            <a:spAutoFit/>
          </a:bodyPr>
          <a:lstStyle/>
          <a:p>
            <a:pPr>
              <a:spcBef>
                <a:spcPct val="50000"/>
              </a:spcBef>
            </a:pPr>
            <a:r>
              <a:rPr lang="en-US" sz="4000" b="1">
                <a:latin typeface="Times New Roman" pitchFamily="18" charset="0"/>
                <a:cs typeface="Times New Roman" pitchFamily="18" charset="0"/>
              </a:rPr>
              <a:t>+ Nhiều nhà sư được giữ cương vị quan trọng trong triều đình.</a:t>
            </a:r>
          </a:p>
        </p:txBody>
      </p:sp>
      <p:sp>
        <p:nvSpPr>
          <p:cNvPr id="118803" name="Text Box 19"/>
          <p:cNvSpPr txBox="1">
            <a:spLocks noChangeArrowheads="1"/>
          </p:cNvSpPr>
          <p:nvPr/>
        </p:nvSpPr>
        <p:spPr bwMode="auto">
          <a:xfrm>
            <a:off x="363868" y="5328391"/>
            <a:ext cx="10687765"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Chùa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khắp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thành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xã</a:t>
            </a:r>
            <a:r>
              <a:rPr lang="en-US" sz="4000" b="1" dirty="0">
                <a:latin typeface="Times New Roman" pitchFamily="18" charset="0"/>
                <a:cs typeface="Times New Roman" pitchFamily="18" charset="0"/>
              </a:rPr>
              <a:t>.</a:t>
            </a:r>
          </a:p>
        </p:txBody>
      </p:sp>
      <p:sp>
        <p:nvSpPr>
          <p:cNvPr id="19462" name="Rectangle 28"/>
          <p:cNvSpPr>
            <a:spLocks noChangeArrowheads="1"/>
          </p:cNvSpPr>
          <p:nvPr/>
        </p:nvSpPr>
        <p:spPr bwMode="auto">
          <a:xfrm>
            <a:off x="411480" y="125488"/>
            <a:ext cx="11418570" cy="1342433"/>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Những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sự</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ta </a:t>
            </a:r>
            <a:r>
              <a:rPr lang="en-US" sz="4000" b="1" dirty="0" err="1">
                <a:solidFill>
                  <a:srgbClr val="FF0000"/>
                </a:solidFill>
                <a:latin typeface="Times New Roman" pitchFamily="18" charset="0"/>
                <a:cs typeface="Times New Roman" pitchFamily="18" charset="0"/>
              </a:rPr>
              <a:t>thấy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dưới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thời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Lý</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đạo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Phật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rất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thịnh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đạt</a:t>
            </a:r>
            <a:r>
              <a:rPr lang="en-US" sz="40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8800">
                                            <p:txEl>
                                              <p:pRg st="0" end="0"/>
                                            </p:txEl>
                                          </p:spTgt>
                                        </p:tgtEl>
                                        <p:attrNameLst>
                                          <p:attrName>style.visibility</p:attrName>
                                        </p:attrNameLst>
                                      </p:cBhvr>
                                      <p:to>
                                        <p:strVal val="visible"/>
                                      </p:to>
                                    </p:set>
                                    <p:animEffect transition="in" filter="blinds(horizontal)">
                                      <p:cBhvr>
                                        <p:cTn id="7" dur="500"/>
                                        <p:tgtEl>
                                          <p:spTgt spid="1188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8801">
                                            <p:txEl>
                                              <p:pRg st="0" end="0"/>
                                            </p:txEl>
                                          </p:spTgt>
                                        </p:tgtEl>
                                        <p:attrNameLst>
                                          <p:attrName>style.visibility</p:attrName>
                                        </p:attrNameLst>
                                      </p:cBhvr>
                                      <p:to>
                                        <p:strVal val="visible"/>
                                      </p:to>
                                    </p:set>
                                    <p:animEffect transition="in" filter="blinds(horizontal)">
                                      <p:cBhvr>
                                        <p:cTn id="12" dur="500"/>
                                        <p:tgtEl>
                                          <p:spTgt spid="1188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8802">
                                            <p:txEl>
                                              <p:pRg st="0" end="0"/>
                                            </p:txEl>
                                          </p:spTgt>
                                        </p:tgtEl>
                                        <p:attrNameLst>
                                          <p:attrName>style.visibility</p:attrName>
                                        </p:attrNameLst>
                                      </p:cBhvr>
                                      <p:to>
                                        <p:strVal val="visible"/>
                                      </p:to>
                                    </p:set>
                                    <p:animEffect transition="in" filter="blinds(horizontal)">
                                      <p:cBhvr>
                                        <p:cTn id="17" dur="500"/>
                                        <p:tgtEl>
                                          <p:spTgt spid="11880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8803">
                                            <p:txEl>
                                              <p:pRg st="0" end="0"/>
                                            </p:txEl>
                                          </p:spTgt>
                                        </p:tgtEl>
                                        <p:attrNameLst>
                                          <p:attrName>style.visibility</p:attrName>
                                        </p:attrNameLst>
                                      </p:cBhvr>
                                      <p:to>
                                        <p:strVal val="visible"/>
                                      </p:to>
                                    </p:set>
                                    <p:animEffect transition="in" filter="blinds(horizontal)">
                                      <p:cBhvr>
                                        <p:cTn id="22" dur="500"/>
                                        <p:tgtEl>
                                          <p:spTgt spid="118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17220" y="122237"/>
            <a:ext cx="6583680" cy="696102"/>
          </a:xfrm>
          <a:prstGeom prst="rect">
            <a:avLst/>
          </a:prstGeom>
          <a:noFill/>
          <a:ln w="9525">
            <a:noFill/>
            <a:miter lim="800000"/>
            <a:headEnd/>
            <a:tailEnd/>
          </a:ln>
        </p:spPr>
        <p:txBody>
          <a:bodyPr lIns="110249" tIns="55125" rIns="110249" bIns="55125">
            <a:spAutoFit/>
          </a:bodyPr>
          <a:lstStyle/>
          <a:p>
            <a:pPr>
              <a:spcBef>
                <a:spcPct val="50000"/>
              </a:spcBef>
            </a:pPr>
            <a:r>
              <a:rPr lang="en-US" sz="3800" b="1" u="sng" dirty="0" err="1" smtClean="0">
                <a:solidFill>
                  <a:srgbClr val="FF0000"/>
                </a:solidFill>
                <a:latin typeface="Times New Roman" pitchFamily="18" charset="0"/>
                <a:cs typeface="Times New Roman" pitchFamily="18" charset="0"/>
              </a:rPr>
              <a:t>Ôn</a:t>
            </a:r>
            <a:r>
              <a:rPr lang="en-US" sz="3800" b="1" u="sng" dirty="0" smtClean="0">
                <a:solidFill>
                  <a:srgbClr val="FF0000"/>
                </a:solidFill>
                <a:latin typeface="Times New Roman" pitchFamily="18" charset="0"/>
                <a:cs typeface="Times New Roman" pitchFamily="18" charset="0"/>
              </a:rPr>
              <a:t> </a:t>
            </a:r>
            <a:r>
              <a:rPr lang="en-US" sz="3800" b="1" u="sng" dirty="0" err="1" smtClean="0">
                <a:solidFill>
                  <a:srgbClr val="FF0000"/>
                </a:solidFill>
                <a:latin typeface="Times New Roman" pitchFamily="18" charset="0"/>
                <a:cs typeface="Times New Roman" pitchFamily="18" charset="0"/>
              </a:rPr>
              <a:t>bài</a:t>
            </a:r>
            <a:r>
              <a:rPr lang="en-US" sz="3800" b="1" u="sng" dirty="0" smtClean="0">
                <a:solidFill>
                  <a:srgbClr val="FF0000"/>
                </a:solidFill>
                <a:latin typeface="Times New Roman" pitchFamily="18" charset="0"/>
                <a:cs typeface="Times New Roman" pitchFamily="18" charset="0"/>
              </a:rPr>
              <a:t> </a:t>
            </a:r>
            <a:r>
              <a:rPr lang="en-US" sz="3800" b="1" u="sng" dirty="0" err="1">
                <a:solidFill>
                  <a:srgbClr val="FF0000"/>
                </a:solidFill>
                <a:latin typeface="Times New Roman" pitchFamily="18" charset="0"/>
                <a:cs typeface="Times New Roman" pitchFamily="18" charset="0"/>
              </a:rPr>
              <a:t>cũ</a:t>
            </a:r>
            <a:r>
              <a:rPr lang="en-US" sz="3800" b="1" u="sng" dirty="0">
                <a:solidFill>
                  <a:srgbClr val="FF0000"/>
                </a:solidFill>
                <a:latin typeface="Times New Roman" pitchFamily="18" charset="0"/>
                <a:cs typeface="Times New Roman" pitchFamily="18" charset="0"/>
              </a:rPr>
              <a:t>:</a:t>
            </a:r>
          </a:p>
        </p:txBody>
      </p:sp>
      <p:sp>
        <p:nvSpPr>
          <p:cNvPr id="225284" name="Text Box 4"/>
          <p:cNvSpPr txBox="1">
            <a:spLocks noChangeArrowheads="1"/>
          </p:cNvSpPr>
          <p:nvPr/>
        </p:nvSpPr>
        <p:spPr bwMode="auto">
          <a:xfrm>
            <a:off x="720090" y="1036637"/>
            <a:ext cx="10972800" cy="696102"/>
          </a:xfrm>
          <a:prstGeom prst="rect">
            <a:avLst/>
          </a:prstGeom>
          <a:noFill/>
          <a:ln w="9525">
            <a:noFill/>
            <a:miter lim="800000"/>
            <a:headEnd/>
            <a:tailEnd/>
          </a:ln>
        </p:spPr>
        <p:txBody>
          <a:bodyPr wrap="square" lIns="110249" tIns="55125" rIns="110249" bIns="55125">
            <a:spAutoFit/>
          </a:bodyPr>
          <a:lstStyle/>
          <a:p>
            <a:pPr>
              <a:spcBef>
                <a:spcPct val="50000"/>
              </a:spcBef>
            </a:pPr>
            <a:r>
              <a:rPr lang="en-US" sz="3800" b="1">
                <a:solidFill>
                  <a:srgbClr val="FF0000"/>
                </a:solidFill>
                <a:latin typeface="Times New Roman" pitchFamily="18" charset="0"/>
                <a:cs typeface="Times New Roman" pitchFamily="18" charset="0"/>
              </a:rPr>
              <a:t>1.Nêu hoàn cảnh ra đời của nhà Lý?</a:t>
            </a:r>
          </a:p>
        </p:txBody>
      </p:sp>
      <p:sp>
        <p:nvSpPr>
          <p:cNvPr id="6" name="Rectangle 2"/>
          <p:cNvSpPr>
            <a:spLocks noChangeArrowheads="1"/>
          </p:cNvSpPr>
          <p:nvPr/>
        </p:nvSpPr>
        <p:spPr bwMode="auto">
          <a:xfrm>
            <a:off x="514351" y="2548361"/>
            <a:ext cx="11459290" cy="1865653"/>
          </a:xfrm>
          <a:prstGeom prst="rect">
            <a:avLst/>
          </a:prstGeom>
          <a:noFill/>
          <a:ln w="9525">
            <a:noFill/>
            <a:miter lim="800000"/>
            <a:headEnd/>
            <a:tailEnd/>
          </a:ln>
        </p:spPr>
        <p:txBody>
          <a:bodyPr lIns="110249" tIns="55125" rIns="110249" bIns="55125">
            <a:spAutoFit/>
          </a:bodyPr>
          <a:lstStyle/>
          <a:p>
            <a:r>
              <a:rPr lang="en-US" sz="3800" b="1" dirty="0" err="1">
                <a:latin typeface="Times New Roman" pitchFamily="18" charset="0"/>
                <a:cs typeface="Times New Roman" pitchFamily="18" charset="0"/>
              </a:rPr>
              <a:t>Năm</a:t>
            </a:r>
            <a:r>
              <a:rPr lang="en-US" sz="3800" b="1" dirty="0">
                <a:latin typeface="Times New Roman" pitchFamily="18" charset="0"/>
                <a:cs typeface="Times New Roman" pitchFamily="18" charset="0"/>
              </a:rPr>
              <a:t> 1009 </a:t>
            </a:r>
            <a:r>
              <a:rPr lang="en-US" sz="3800" b="1" dirty="0" err="1">
                <a:latin typeface="Times New Roman" pitchFamily="18" charset="0"/>
                <a:cs typeface="Times New Roman" pitchFamily="18" charset="0"/>
              </a:rPr>
              <a:t>nhà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Lê</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suy</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tàn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Lê</a:t>
            </a:r>
            <a:r>
              <a:rPr lang="en-US" sz="3800" b="1" dirty="0">
                <a:latin typeface="Times New Roman" pitchFamily="18" charset="0"/>
                <a:cs typeface="Times New Roman" pitchFamily="18" charset="0"/>
              </a:rPr>
              <a:t> Long </a:t>
            </a:r>
            <a:r>
              <a:rPr lang="en-US" sz="3800" b="1" dirty="0" err="1">
                <a:latin typeface="Times New Roman" pitchFamily="18" charset="0"/>
                <a:cs typeface="Times New Roman" pitchFamily="18" charset="0"/>
              </a:rPr>
              <a:t>Đĩnh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mất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các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triều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đại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lại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tôn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Công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Uẩn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làm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vua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tiếp</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nối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Lê</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xây</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dựng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đất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nước</a:t>
            </a:r>
            <a:r>
              <a:rPr lang="en-US" sz="3800" b="1" dirty="0">
                <a:latin typeface="Times New Roman" pitchFamily="18" charset="0"/>
                <a:cs typeface="Times New Roman" pitchFamily="18" charset="0"/>
              </a:rPr>
              <a:t>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Effect transition="in" filter="blinds(horizontal)">
                                      <p:cBhvr>
                                        <p:cTn id="7" dur="500"/>
                                        <p:tgtEl>
                                          <p:spTgt spid="2252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Khuôn viên chùa Bái Đính"/>
          <p:cNvPicPr>
            <a:picLocks noChangeAspect="1" noChangeArrowheads="1"/>
          </p:cNvPicPr>
          <p:nvPr/>
        </p:nvPicPr>
        <p:blipFill>
          <a:blip r:embed="rId2"/>
          <a:srcRect/>
          <a:stretch>
            <a:fillRect/>
          </a:stretch>
        </p:blipFill>
        <p:spPr bwMode="auto">
          <a:xfrm>
            <a:off x="925830" y="308892"/>
            <a:ext cx="9361170" cy="4015599"/>
          </a:xfrm>
          <a:prstGeom prst="rect">
            <a:avLst/>
          </a:prstGeom>
          <a:noFill/>
          <a:ln w="9525">
            <a:noFill/>
            <a:miter lim="800000"/>
            <a:headEnd/>
            <a:tailEnd/>
          </a:ln>
        </p:spPr>
      </p:pic>
      <p:sp>
        <p:nvSpPr>
          <p:cNvPr id="12291" name="Text Box 7"/>
          <p:cNvSpPr txBox="1">
            <a:spLocks noChangeArrowheads="1"/>
          </p:cNvSpPr>
          <p:nvPr/>
        </p:nvSpPr>
        <p:spPr bwMode="auto">
          <a:xfrm>
            <a:off x="381000" y="4807143"/>
            <a:ext cx="11708130" cy="1342433"/>
          </a:xfrm>
          <a:prstGeom prst="rect">
            <a:avLst/>
          </a:prstGeom>
          <a:noFill/>
          <a:ln w="9525">
            <a:noFill/>
            <a:miter lim="800000"/>
            <a:headEnd/>
            <a:tailEnd/>
          </a:ln>
        </p:spPr>
        <p:txBody>
          <a:bodyPr wrap="square" lIns="110249" tIns="55125" rIns="110249" bIns="55125">
            <a:spAutoFit/>
          </a:bodyPr>
          <a:lstStyle/>
          <a:p>
            <a:pPr>
              <a:spcBef>
                <a:spcPct val="50000"/>
              </a:spcBef>
            </a:pPr>
            <a:r>
              <a:rPr lang="en-US" sz="4000" b="1" dirty="0" smtClean="0">
                <a:latin typeface="Times New Roman" pitchFamily="18" charset="0"/>
                <a:cs typeface="Times New Roman" pitchFamily="18" charset="0"/>
              </a:rPr>
              <a:t>+</a:t>
            </a:r>
            <a:r>
              <a:rPr lang="en-US" sz="4000" b="1" dirty="0" err="1" smtClean="0">
                <a:latin typeface="Times New Roman" pitchFamily="18" charset="0"/>
                <a:cs typeface="Times New Roman" pitchFamily="18" charset="0"/>
              </a:rPr>
              <a:t>Năm</a:t>
            </a: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1031, </a:t>
            </a:r>
            <a:r>
              <a:rPr lang="en-US" sz="4000" b="1" dirty="0" err="1">
                <a:latin typeface="Times New Roman" pitchFamily="18" charset="0"/>
                <a:cs typeface="Times New Roman" pitchFamily="18" charset="0"/>
              </a:rPr>
              <a:t>triều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bỏ</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tiền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xây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dựng</a:t>
            </a:r>
            <a:r>
              <a:rPr lang="en-US" sz="4000" b="1" dirty="0">
                <a:latin typeface="Times New Roman" pitchFamily="18" charset="0"/>
                <a:cs typeface="Times New Roman" pitchFamily="18" charset="0"/>
              </a:rPr>
              <a:t> 950 </a:t>
            </a:r>
            <a:r>
              <a:rPr lang="en-US" sz="4000" b="1" dirty="0" err="1">
                <a:latin typeface="Times New Roman" pitchFamily="18" charset="0"/>
                <a:cs typeface="Times New Roman" pitchFamily="18" charset="0"/>
              </a:rPr>
              <a:t>ngôi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chùa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cũng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đóng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góp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tiền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xây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dựng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chùa</a:t>
            </a:r>
            <a:r>
              <a:rPr lang="en-US" sz="40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0" name="Text Box 16"/>
          <p:cNvSpPr txBox="1">
            <a:spLocks noChangeArrowheads="1"/>
          </p:cNvSpPr>
          <p:nvPr/>
        </p:nvSpPr>
        <p:spPr bwMode="auto">
          <a:xfrm>
            <a:off x="411480" y="1036637"/>
            <a:ext cx="11418570" cy="726880"/>
          </a:xfrm>
          <a:prstGeom prst="rect">
            <a:avLst/>
          </a:prstGeom>
          <a:noFill/>
          <a:ln w="9525">
            <a:noFill/>
            <a:miter lim="800000"/>
            <a:headEnd/>
            <a:tailEnd/>
          </a:ln>
        </p:spPr>
        <p:txBody>
          <a:bodyPr wrap="square" lIns="110249" tIns="55125" rIns="110249" bIns="55125">
            <a:spAutoFit/>
          </a:bodyPr>
          <a:lstStyle/>
          <a:p>
            <a:pPr>
              <a:spcBef>
                <a:spcPct val="50000"/>
              </a:spcBef>
            </a:pP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Đạo</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Phật</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được</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truyền</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bá</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rộng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rãi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trong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cả</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nước</a:t>
            </a:r>
            <a:r>
              <a:rPr lang="en-US" sz="4000" b="1" dirty="0">
                <a:solidFill>
                  <a:srgbClr val="000000"/>
                </a:solidFill>
                <a:latin typeface="Times New Roman" pitchFamily="18" charset="0"/>
                <a:cs typeface="Times New Roman" pitchFamily="18" charset="0"/>
              </a:rPr>
              <a:t>.</a:t>
            </a:r>
          </a:p>
        </p:txBody>
      </p:sp>
      <p:sp>
        <p:nvSpPr>
          <p:cNvPr id="118801" name="Text Box 17"/>
          <p:cNvSpPr txBox="1">
            <a:spLocks noChangeArrowheads="1"/>
          </p:cNvSpPr>
          <p:nvPr/>
        </p:nvSpPr>
        <p:spPr bwMode="auto">
          <a:xfrm>
            <a:off x="437145" y="1803910"/>
            <a:ext cx="11789330"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Nhiều</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nhà</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vua</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Lý</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theo</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đạo</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Phật</a:t>
            </a:r>
            <a:r>
              <a:rPr lang="en-US" sz="4000" b="1" dirty="0">
                <a:solidFill>
                  <a:srgbClr val="000000"/>
                </a:solidFill>
                <a:latin typeface="Times New Roman" pitchFamily="18" charset="0"/>
                <a:cs typeface="Times New Roman" pitchFamily="18" charset="0"/>
              </a:rPr>
              <a:t>.</a:t>
            </a:r>
          </a:p>
        </p:txBody>
      </p:sp>
      <p:sp>
        <p:nvSpPr>
          <p:cNvPr id="118802" name="Text Box 18"/>
          <p:cNvSpPr txBox="1">
            <a:spLocks noChangeArrowheads="1"/>
          </p:cNvSpPr>
          <p:nvPr/>
        </p:nvSpPr>
        <p:spPr bwMode="auto">
          <a:xfrm>
            <a:off x="437145" y="2530790"/>
            <a:ext cx="11521440" cy="1342433"/>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Nhiều</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nhà</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sư</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được</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giữ</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cương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vị</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quan</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trọng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trong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triều</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đình</a:t>
            </a:r>
            <a:r>
              <a:rPr lang="en-US" sz="4000" b="1" dirty="0">
                <a:solidFill>
                  <a:srgbClr val="000000"/>
                </a:solidFill>
                <a:latin typeface="Times New Roman" pitchFamily="18" charset="0"/>
                <a:cs typeface="Times New Roman" pitchFamily="18" charset="0"/>
              </a:rPr>
              <a:t>.</a:t>
            </a:r>
          </a:p>
        </p:txBody>
      </p:sp>
      <p:sp>
        <p:nvSpPr>
          <p:cNvPr id="118803" name="Text Box 19"/>
          <p:cNvSpPr txBox="1">
            <a:spLocks noChangeArrowheads="1"/>
          </p:cNvSpPr>
          <p:nvPr/>
        </p:nvSpPr>
        <p:spPr bwMode="auto">
          <a:xfrm>
            <a:off x="460318" y="3873223"/>
            <a:ext cx="10687765"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Chùa</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mọc</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lên</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khắp</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kinh</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thành</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làng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xã</a:t>
            </a:r>
            <a:r>
              <a:rPr lang="en-US" sz="4000" b="1" dirty="0">
                <a:solidFill>
                  <a:srgbClr val="000000"/>
                </a:solidFill>
                <a:latin typeface="Times New Roman" pitchFamily="18" charset="0"/>
                <a:cs typeface="Times New Roman" pitchFamily="18" charset="0"/>
              </a:rPr>
              <a:t>.</a:t>
            </a:r>
          </a:p>
        </p:txBody>
      </p:sp>
      <p:sp>
        <p:nvSpPr>
          <p:cNvPr id="19462" name="Rectangle 28"/>
          <p:cNvSpPr>
            <a:spLocks noChangeArrowheads="1"/>
          </p:cNvSpPr>
          <p:nvPr/>
        </p:nvSpPr>
        <p:spPr bwMode="auto">
          <a:xfrm>
            <a:off x="411480" y="125488"/>
            <a:ext cx="11418570"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Dưới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thời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Lý</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đạo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phật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phát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triển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như</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thế</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a:t>
            </a:r>
          </a:p>
        </p:txBody>
      </p:sp>
      <p:sp>
        <p:nvSpPr>
          <p:cNvPr id="7" name="Text Box 7"/>
          <p:cNvSpPr txBox="1">
            <a:spLocks noChangeArrowheads="1"/>
          </p:cNvSpPr>
          <p:nvPr/>
        </p:nvSpPr>
        <p:spPr bwMode="auto">
          <a:xfrm>
            <a:off x="381000" y="4807143"/>
            <a:ext cx="11708130" cy="1342433"/>
          </a:xfrm>
          <a:prstGeom prst="rect">
            <a:avLst/>
          </a:prstGeom>
          <a:noFill/>
          <a:ln w="9525">
            <a:noFill/>
            <a:miter lim="800000"/>
            <a:headEnd/>
            <a:tailEnd/>
          </a:ln>
        </p:spPr>
        <p:txBody>
          <a:bodyPr wrap="square" lIns="110249" tIns="55125" rIns="110249" bIns="55125">
            <a:spAutoFit/>
          </a:bodyPr>
          <a:lstStyle/>
          <a:p>
            <a:pPr>
              <a:spcBef>
                <a:spcPct val="50000"/>
              </a:spcBef>
            </a:pPr>
            <a:r>
              <a:rPr lang="en-US" sz="4000" b="1" dirty="0" smtClean="0">
                <a:latin typeface="Times New Roman" pitchFamily="18" charset="0"/>
                <a:cs typeface="Times New Roman" pitchFamily="18" charset="0"/>
              </a:rPr>
              <a:t>+</a:t>
            </a:r>
            <a:r>
              <a:rPr lang="en-US" sz="4000" b="1" dirty="0" err="1" smtClean="0">
                <a:latin typeface="Times New Roman" pitchFamily="18" charset="0"/>
                <a:cs typeface="Times New Roman" pitchFamily="18" charset="0"/>
              </a:rPr>
              <a:t>Năm</a:t>
            </a: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1031, </a:t>
            </a:r>
            <a:r>
              <a:rPr lang="en-US" sz="4000" b="1" dirty="0" err="1">
                <a:latin typeface="Times New Roman" pitchFamily="18" charset="0"/>
                <a:cs typeface="Times New Roman" pitchFamily="18" charset="0"/>
              </a:rPr>
              <a:t>triều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bỏ</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tiền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xây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dựng</a:t>
            </a:r>
            <a:r>
              <a:rPr lang="en-US" sz="4000" b="1" dirty="0">
                <a:latin typeface="Times New Roman" pitchFamily="18" charset="0"/>
                <a:cs typeface="Times New Roman" pitchFamily="18" charset="0"/>
              </a:rPr>
              <a:t> 950 </a:t>
            </a:r>
            <a:r>
              <a:rPr lang="en-US" sz="4000" b="1" dirty="0" err="1">
                <a:latin typeface="Times New Roman" pitchFamily="18" charset="0"/>
                <a:cs typeface="Times New Roman" pitchFamily="18" charset="0"/>
              </a:rPr>
              <a:t>ngôi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chùa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cũng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đóng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góp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tiền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xây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dựng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chùa</a:t>
            </a:r>
            <a:r>
              <a:rPr lang="en-US" sz="4000" b="1" dirty="0">
                <a:latin typeface="Times New Roman" pitchFamily="18" charset="0"/>
                <a:cs typeface="Times New Roman" pitchFamily="18" charset="0"/>
              </a:rPr>
              <a:t>.</a:t>
            </a:r>
          </a:p>
        </p:txBody>
      </p:sp>
    </p:spTree>
    <p:extLst>
      <p:ext uri="{BB962C8B-B14F-4D97-AF65-F5344CB8AC3E}">
        <p14:creationId xmlns:p14="http://schemas.microsoft.com/office/powerpoint/2010/main" val="4000068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8800">
                                            <p:txEl>
                                              <p:pRg st="0" end="0"/>
                                            </p:txEl>
                                          </p:spTgt>
                                        </p:tgtEl>
                                        <p:attrNameLst>
                                          <p:attrName>style.visibility</p:attrName>
                                        </p:attrNameLst>
                                      </p:cBhvr>
                                      <p:to>
                                        <p:strVal val="visible"/>
                                      </p:to>
                                    </p:set>
                                    <p:animEffect transition="in" filter="blinds(horizontal)">
                                      <p:cBhvr>
                                        <p:cTn id="7" dur="500"/>
                                        <p:tgtEl>
                                          <p:spTgt spid="1188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8801">
                                            <p:txEl>
                                              <p:pRg st="0" end="0"/>
                                            </p:txEl>
                                          </p:spTgt>
                                        </p:tgtEl>
                                        <p:attrNameLst>
                                          <p:attrName>style.visibility</p:attrName>
                                        </p:attrNameLst>
                                      </p:cBhvr>
                                      <p:to>
                                        <p:strVal val="visible"/>
                                      </p:to>
                                    </p:set>
                                    <p:animEffect transition="in" filter="blinds(horizontal)">
                                      <p:cBhvr>
                                        <p:cTn id="12" dur="500"/>
                                        <p:tgtEl>
                                          <p:spTgt spid="1188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8802">
                                            <p:txEl>
                                              <p:pRg st="0" end="0"/>
                                            </p:txEl>
                                          </p:spTgt>
                                        </p:tgtEl>
                                        <p:attrNameLst>
                                          <p:attrName>style.visibility</p:attrName>
                                        </p:attrNameLst>
                                      </p:cBhvr>
                                      <p:to>
                                        <p:strVal val="visible"/>
                                      </p:to>
                                    </p:set>
                                    <p:animEffect transition="in" filter="blinds(horizontal)">
                                      <p:cBhvr>
                                        <p:cTn id="17" dur="500"/>
                                        <p:tgtEl>
                                          <p:spTgt spid="11880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8803">
                                            <p:txEl>
                                              <p:pRg st="0" end="0"/>
                                            </p:txEl>
                                          </p:spTgt>
                                        </p:tgtEl>
                                        <p:attrNameLst>
                                          <p:attrName>style.visibility</p:attrName>
                                        </p:attrNameLst>
                                      </p:cBhvr>
                                      <p:to>
                                        <p:strVal val="visible"/>
                                      </p:to>
                                    </p:set>
                                    <p:animEffect transition="in" filter="blinds(horizontal)">
                                      <p:cBhvr>
                                        <p:cTn id="22" dur="500"/>
                                        <p:tgtEl>
                                          <p:spTgt spid="11880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8"/>
          <p:cNvSpPr>
            <a:spLocks noChangeArrowheads="1"/>
          </p:cNvSpPr>
          <p:nvPr/>
        </p:nvSpPr>
        <p:spPr bwMode="auto">
          <a:xfrm>
            <a:off x="459705" y="1265237"/>
            <a:ext cx="11418570" cy="1342433"/>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FF000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KL: </a:t>
            </a:r>
            <a:r>
              <a:rPr lang="en-US" sz="4000" b="1" dirty="0" err="1" smtClean="0">
                <a:solidFill>
                  <a:srgbClr val="FF0000"/>
                </a:solidFill>
                <a:latin typeface="Times New Roman" pitchFamily="18" charset="0"/>
                <a:cs typeface="Times New Roman" pitchFamily="18" charset="0"/>
              </a:rPr>
              <a:t>Dưới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thời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Lý</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đạo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phật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rất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phát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triển</a:t>
            </a:r>
            <a:r>
              <a:rPr lang="en-US" sz="4000" b="1" dirty="0" smtClean="0">
                <a:solidFill>
                  <a:srgbClr val="FF0000"/>
                </a:solidFill>
                <a:latin typeface="Times New Roman" pitchFamily="18" charset="0"/>
                <a:cs typeface="Times New Roman" pitchFamily="18" charset="0"/>
              </a:rPr>
              <a:t> và </a:t>
            </a:r>
            <a:r>
              <a:rPr lang="en-US" sz="4000" b="1" dirty="0" err="1" smtClean="0">
                <a:solidFill>
                  <a:srgbClr val="FF0000"/>
                </a:solidFill>
                <a:latin typeface="Times New Roman" pitchFamily="18" charset="0"/>
                <a:cs typeface="Times New Roman" pitchFamily="18" charset="0"/>
              </a:rPr>
              <a:t>được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xem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Quốc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giáo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tôn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giáo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của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quốc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gia</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1972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hua Long Tien"/>
          <p:cNvPicPr>
            <a:picLocks noChangeAspect="1" noChangeArrowheads="1"/>
          </p:cNvPicPr>
          <p:nvPr/>
        </p:nvPicPr>
        <p:blipFill>
          <a:blip r:embed="rId2"/>
          <a:srcRect/>
          <a:stretch>
            <a:fillRect/>
          </a:stretch>
        </p:blipFill>
        <p:spPr bwMode="auto">
          <a:xfrm>
            <a:off x="1234440" y="350722"/>
            <a:ext cx="9258300" cy="6213238"/>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62" name="AutoShape 10"/>
          <p:cNvSpPr>
            <a:spLocks noChangeArrowheads="1"/>
          </p:cNvSpPr>
          <p:nvPr/>
        </p:nvSpPr>
        <p:spPr bwMode="auto">
          <a:xfrm>
            <a:off x="2263140" y="3166145"/>
            <a:ext cx="8023860" cy="3783930"/>
          </a:xfrm>
          <a:prstGeom prst="irregularSeal2">
            <a:avLst/>
          </a:prstGeom>
          <a:solidFill>
            <a:schemeClr val="bg1"/>
          </a:solidFill>
          <a:ln w="57150">
            <a:solidFill>
              <a:srgbClr val="FF0000"/>
            </a:solidFill>
            <a:miter lim="800000"/>
            <a:headEnd/>
            <a:tailEnd/>
          </a:ln>
        </p:spPr>
        <p:txBody>
          <a:bodyPr wrap="none" lIns="110249" tIns="55125" rIns="110249" bIns="55125" anchor="ctr"/>
          <a:lstStyle/>
          <a:p>
            <a:endParaRPr lang="en-US">
              <a:latin typeface="Arial" charset="0"/>
            </a:endParaRPr>
          </a:p>
        </p:txBody>
      </p:sp>
      <p:sp>
        <p:nvSpPr>
          <p:cNvPr id="125963" name="Text Box 11"/>
          <p:cNvSpPr txBox="1">
            <a:spLocks noChangeArrowheads="1"/>
          </p:cNvSpPr>
          <p:nvPr/>
        </p:nvSpPr>
        <p:spPr bwMode="auto">
          <a:xfrm>
            <a:off x="4217670" y="4401714"/>
            <a:ext cx="5040630" cy="726880"/>
          </a:xfrm>
          <a:prstGeom prst="rect">
            <a:avLst/>
          </a:prstGeom>
          <a:noFill/>
          <a:ln w="9525">
            <a:noFill/>
            <a:miter lim="800000"/>
            <a:headEnd/>
            <a:tailEnd/>
          </a:ln>
        </p:spPr>
        <p:txBody>
          <a:bodyPr lIns="110249" tIns="55125" rIns="110249" bIns="55125">
            <a:spAutoFit/>
          </a:bodyPr>
          <a:lstStyle/>
          <a:p>
            <a:r>
              <a:rPr lang="en-US" sz="4000" b="1">
                <a:latin typeface="Times New Roman" pitchFamily="18" charset="0"/>
                <a:cs typeface="Times New Roman" pitchFamily="18" charset="0"/>
              </a:rPr>
              <a:t>Thảo luận nhóm </a:t>
            </a:r>
            <a:r>
              <a:rPr lang="vi-VN" sz="4000" b="1">
                <a:latin typeface="Times New Roman" pitchFamily="18" charset="0"/>
                <a:cs typeface="Times New Roman" pitchFamily="18" charset="0"/>
              </a:rPr>
              <a:t>đôi</a:t>
            </a:r>
          </a:p>
        </p:txBody>
      </p:sp>
      <p:sp>
        <p:nvSpPr>
          <p:cNvPr id="125967" name="Text Box 15"/>
          <p:cNvSpPr txBox="1">
            <a:spLocks noChangeArrowheads="1"/>
          </p:cNvSpPr>
          <p:nvPr/>
        </p:nvSpPr>
        <p:spPr bwMode="auto">
          <a:xfrm>
            <a:off x="411480" y="1876183"/>
            <a:ext cx="10698480"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Thời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Lý</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chùa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sử</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dụng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22533" name="Rectangle 13"/>
          <p:cNvSpPr>
            <a:spLocks noChangeArrowheads="1"/>
          </p:cNvSpPr>
          <p:nvPr/>
        </p:nvSpPr>
        <p:spPr bwMode="auto">
          <a:xfrm>
            <a:off x="393752" y="572722"/>
            <a:ext cx="11090673"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FF0000"/>
                </a:solidFill>
                <a:latin typeface="Times New Roman" pitchFamily="18" charset="0"/>
                <a:cs typeface="Times New Roman" pitchFamily="18" charset="0"/>
              </a:rPr>
              <a:t>III. </a:t>
            </a:r>
            <a:r>
              <a:rPr lang="en-US" sz="4000" b="1" dirty="0" err="1">
                <a:solidFill>
                  <a:srgbClr val="FF0000"/>
                </a:solidFill>
                <a:latin typeface="Times New Roman" pitchFamily="18" charset="0"/>
                <a:cs typeface="Times New Roman" pitchFamily="18" charset="0"/>
              </a:rPr>
              <a:t>Vai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trò</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dụng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chùa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thời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Lý</a:t>
            </a:r>
            <a:r>
              <a:rPr lang="en-US" sz="40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5967">
                                            <p:txEl>
                                              <p:pRg st="0" end="0"/>
                                            </p:txEl>
                                          </p:spTgt>
                                        </p:tgtEl>
                                        <p:attrNameLst>
                                          <p:attrName>style.visibility</p:attrName>
                                        </p:attrNameLst>
                                      </p:cBhvr>
                                      <p:to>
                                        <p:strVal val="visible"/>
                                      </p:to>
                                    </p:set>
                                    <p:animEffect transition="in" filter="blinds(horizontal)">
                                      <p:cBhvr>
                                        <p:cTn id="7" dur="500"/>
                                        <p:tgtEl>
                                          <p:spTgt spid="1259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962"/>
                                        </p:tgtEl>
                                        <p:attrNameLst>
                                          <p:attrName>style.visibility</p:attrName>
                                        </p:attrNameLst>
                                      </p:cBhvr>
                                      <p:to>
                                        <p:strVal val="visible"/>
                                      </p:to>
                                    </p:set>
                                    <p:animEffect transition="in" filter="blinds(horizontal)">
                                      <p:cBhvr>
                                        <p:cTn id="12" dur="500"/>
                                        <p:tgtEl>
                                          <p:spTgt spid="12596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5963"/>
                                        </p:tgtEl>
                                        <p:attrNameLst>
                                          <p:attrName>style.visibility</p:attrName>
                                        </p:attrNameLst>
                                      </p:cBhvr>
                                      <p:to>
                                        <p:strVal val="visible"/>
                                      </p:to>
                                    </p:set>
                                    <p:animEffect transition="in" filter="blinds(horizontal)">
                                      <p:cBhvr>
                                        <p:cTn id="15" dur="500"/>
                                        <p:tgtEl>
                                          <p:spTgt spid="125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2" grpId="0" animBg="1"/>
      <p:bldP spid="1259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14351" y="3898742"/>
            <a:ext cx="8045291" cy="942317"/>
          </a:xfrm>
          <a:prstGeom prst="rect">
            <a:avLst/>
          </a:prstGeom>
          <a:noFill/>
          <a:ln w="9525">
            <a:noFill/>
            <a:miter lim="800000"/>
            <a:headEnd/>
            <a:tailEnd/>
          </a:ln>
        </p:spPr>
        <p:txBody>
          <a:bodyPr lIns="110244" tIns="55122" rIns="110244" bIns="55122">
            <a:spAutoFit/>
          </a:bodyPr>
          <a:lstStyle/>
          <a:p>
            <a:pPr eaLnBrk="1" hangingPunct="1"/>
            <a:endParaRPr lang="vi-VN" sz="5400">
              <a:latin typeface="Arial" charset="0"/>
            </a:endParaRPr>
          </a:p>
        </p:txBody>
      </p:sp>
      <p:sp>
        <p:nvSpPr>
          <p:cNvPr id="210958" name="Rectangle 14"/>
          <p:cNvSpPr>
            <a:spLocks noChangeArrowheads="1"/>
          </p:cNvSpPr>
          <p:nvPr/>
        </p:nvSpPr>
        <p:spPr bwMode="auto">
          <a:xfrm>
            <a:off x="514350" y="1698908"/>
            <a:ext cx="10801350" cy="726880"/>
          </a:xfrm>
          <a:prstGeom prst="rect">
            <a:avLst/>
          </a:prstGeom>
          <a:noFill/>
          <a:ln w="9525">
            <a:noFill/>
            <a:miter lim="800000"/>
            <a:headEnd/>
            <a:tailEnd/>
          </a:ln>
        </p:spPr>
        <p:txBody>
          <a:bodyPr lIns="110249" tIns="55125" rIns="110249" bIns="55125">
            <a:spAutoFit/>
          </a:bodyPr>
          <a:lstStyle/>
          <a:p>
            <a:pPr>
              <a:spcBef>
                <a:spcPct val="50000"/>
              </a:spcBef>
              <a:buFontTx/>
              <a:buChar char="-"/>
            </a:pPr>
            <a:r>
              <a:rPr lang="en-US" sz="4000" b="1">
                <a:latin typeface="Times New Roman" pitchFamily="18" charset="0"/>
                <a:cs typeface="Times New Roman" pitchFamily="18" charset="0"/>
              </a:rPr>
              <a:t> Chùa là nơi tu hành của các nhà sư.</a:t>
            </a:r>
          </a:p>
        </p:txBody>
      </p:sp>
      <p:sp>
        <p:nvSpPr>
          <p:cNvPr id="210959" name="Rectangle 15"/>
          <p:cNvSpPr>
            <a:spLocks noChangeArrowheads="1"/>
          </p:cNvSpPr>
          <p:nvPr/>
        </p:nvSpPr>
        <p:spPr bwMode="auto">
          <a:xfrm>
            <a:off x="226099" y="3169117"/>
            <a:ext cx="11377851" cy="726880"/>
          </a:xfrm>
          <a:prstGeom prst="rect">
            <a:avLst/>
          </a:prstGeom>
          <a:noFill/>
          <a:ln w="9525">
            <a:noFill/>
            <a:miter lim="800000"/>
            <a:headEnd/>
            <a:tailEnd/>
          </a:ln>
        </p:spPr>
        <p:txBody>
          <a:bodyPr lIns="110249" tIns="55125" rIns="110249" bIns="55125">
            <a:spAutoFit/>
          </a:bodyPr>
          <a:lstStyle/>
          <a:p>
            <a:r>
              <a:rPr lang="en-US" sz="4000" b="1" dirty="0">
                <a:latin typeface="Times New Roman" pitchFamily="18" charset="0"/>
                <a:cs typeface="Times New Roman" pitchFamily="18" charset="0"/>
              </a:rPr>
              <a:t>   - </a:t>
            </a:r>
            <a:r>
              <a:rPr lang="en-US" sz="4000" b="1" dirty="0" err="1">
                <a:latin typeface="Times New Roman" pitchFamily="18" charset="0"/>
                <a:cs typeface="Times New Roman" pitchFamily="18" charset="0"/>
              </a:rPr>
              <a:t>Chùa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tổ</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lễ</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Phật</a:t>
            </a:r>
            <a:r>
              <a:rPr lang="en-US" sz="4000" b="1" dirty="0">
                <a:latin typeface="Times New Roman" pitchFamily="18" charset="0"/>
                <a:cs typeface="Times New Roman" pitchFamily="18" charset="0"/>
              </a:rPr>
              <a:t>.</a:t>
            </a:r>
          </a:p>
        </p:txBody>
      </p:sp>
      <p:sp>
        <p:nvSpPr>
          <p:cNvPr id="210960" name="Rectangle 16"/>
          <p:cNvSpPr>
            <a:spLocks noChangeArrowheads="1"/>
          </p:cNvSpPr>
          <p:nvPr/>
        </p:nvSpPr>
        <p:spPr bwMode="auto">
          <a:xfrm>
            <a:off x="514350" y="4902117"/>
            <a:ext cx="11624310"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Nhân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dân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đến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chùa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để</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lễ</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Phật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hội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họp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vui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chơi</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
        <p:nvSpPr>
          <p:cNvPr id="23558" name="Text Box 15"/>
          <p:cNvSpPr txBox="1">
            <a:spLocks noChangeArrowheads="1"/>
          </p:cNvSpPr>
          <p:nvPr/>
        </p:nvSpPr>
        <p:spPr bwMode="auto">
          <a:xfrm>
            <a:off x="511566" y="429736"/>
            <a:ext cx="11299434" cy="726880"/>
          </a:xfrm>
          <a:prstGeom prst="rect">
            <a:avLst/>
          </a:prstGeom>
          <a:noFill/>
          <a:ln w="9525">
            <a:noFill/>
            <a:miter lim="800000"/>
            <a:headEnd/>
            <a:tailEnd/>
          </a:ln>
        </p:spPr>
        <p:txBody>
          <a:bodyPr wrap="square" lIns="110249" tIns="55125" rIns="110249" bIns="55125">
            <a:spAutoFit/>
          </a:bodyPr>
          <a:lstStyle/>
          <a:p>
            <a:pPr>
              <a:spcBef>
                <a:spcPct val="50000"/>
              </a:spcBef>
            </a:pPr>
            <a:r>
              <a:rPr lang="en-US" sz="4000"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Thời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Lý</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chùa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sử</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dụng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như</a:t>
            </a:r>
            <a:r>
              <a:rPr lang="en-US" sz="4000" b="1" dirty="0">
                <a:solidFill>
                  <a:srgbClr val="FF0000"/>
                </a:solidFill>
                <a:latin typeface="Times New Roman" pitchFamily="18" charset="0"/>
                <a:cs typeface="Times New Roman" pitchFamily="18" charset="0"/>
              </a:rPr>
              <a:t>:</a:t>
            </a:r>
          </a:p>
        </p:txBody>
      </p:sp>
      <p:sp>
        <p:nvSpPr>
          <p:cNvPr id="7" name="Rectangle 16"/>
          <p:cNvSpPr>
            <a:spLocks noChangeArrowheads="1"/>
          </p:cNvSpPr>
          <p:nvPr/>
        </p:nvSpPr>
        <p:spPr bwMode="auto">
          <a:xfrm>
            <a:off x="517222" y="4114179"/>
            <a:ext cx="11624310"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Chùa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trung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tâm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hóa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xã</a:t>
            </a:r>
            <a:r>
              <a:rPr lang="en-US" sz="40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0958"/>
                                        </p:tgtEl>
                                        <p:attrNameLst>
                                          <p:attrName>style.visibility</p:attrName>
                                        </p:attrNameLst>
                                      </p:cBhvr>
                                      <p:to>
                                        <p:strVal val="visible"/>
                                      </p:to>
                                    </p:set>
                                    <p:animEffect transition="in" filter="blinds(horizontal)">
                                      <p:cBhvr>
                                        <p:cTn id="7" dur="500"/>
                                        <p:tgtEl>
                                          <p:spTgt spid="2109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0959"/>
                                        </p:tgtEl>
                                        <p:attrNameLst>
                                          <p:attrName>style.visibility</p:attrName>
                                        </p:attrNameLst>
                                      </p:cBhvr>
                                      <p:to>
                                        <p:strVal val="visible"/>
                                      </p:to>
                                    </p:set>
                                    <p:animEffect transition="in" filter="blinds(horizontal)">
                                      <p:cBhvr>
                                        <p:cTn id="10" dur="500"/>
                                        <p:tgtEl>
                                          <p:spTgt spid="2109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0960"/>
                                        </p:tgtEl>
                                        <p:attrNameLst>
                                          <p:attrName>style.visibility</p:attrName>
                                        </p:attrNameLst>
                                      </p:cBhvr>
                                      <p:to>
                                        <p:strVal val="visible"/>
                                      </p:to>
                                    </p:set>
                                    <p:animEffect transition="in" filter="blinds(horizontal)">
                                      <p:cBhvr>
                                        <p:cTn id="13" dur="500"/>
                                        <p:tgtEl>
                                          <p:spTgt spid="21096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8" grpId="0"/>
      <p:bldP spid="210959" grpId="0"/>
      <p:bldP spid="210960"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14351" y="3898742"/>
            <a:ext cx="8045291" cy="942317"/>
          </a:xfrm>
          <a:prstGeom prst="rect">
            <a:avLst/>
          </a:prstGeom>
          <a:noFill/>
          <a:ln w="9525">
            <a:noFill/>
            <a:miter lim="800000"/>
            <a:headEnd/>
            <a:tailEnd/>
          </a:ln>
        </p:spPr>
        <p:txBody>
          <a:bodyPr lIns="110244" tIns="55122" rIns="110244" bIns="55122">
            <a:spAutoFit/>
          </a:bodyPr>
          <a:lstStyle/>
          <a:p>
            <a:pPr eaLnBrk="1" hangingPunct="1"/>
            <a:endParaRPr lang="vi-VN" sz="5400">
              <a:solidFill>
                <a:srgbClr val="000000"/>
              </a:solidFill>
              <a:latin typeface="Arial" charset="0"/>
            </a:endParaRPr>
          </a:p>
        </p:txBody>
      </p:sp>
      <p:sp>
        <p:nvSpPr>
          <p:cNvPr id="210958" name="Rectangle 14"/>
          <p:cNvSpPr>
            <a:spLocks noChangeArrowheads="1"/>
          </p:cNvSpPr>
          <p:nvPr/>
        </p:nvSpPr>
        <p:spPr bwMode="auto">
          <a:xfrm>
            <a:off x="514350" y="1698908"/>
            <a:ext cx="10801350" cy="726880"/>
          </a:xfrm>
          <a:prstGeom prst="rect">
            <a:avLst/>
          </a:prstGeom>
          <a:noFill/>
          <a:ln w="9525">
            <a:noFill/>
            <a:miter lim="800000"/>
            <a:headEnd/>
            <a:tailEnd/>
          </a:ln>
        </p:spPr>
        <p:txBody>
          <a:bodyPr lIns="110249" tIns="55125" rIns="110249" bIns="55125">
            <a:spAutoFit/>
          </a:bodyPr>
          <a:lstStyle/>
          <a:p>
            <a:pPr>
              <a:spcBef>
                <a:spcPct val="50000"/>
              </a:spcBef>
              <a:buFontTx/>
              <a:buChar char="-"/>
            </a:pP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Chùa</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là</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nơi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tu</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hành</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của</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các</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nhà</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sư</a:t>
            </a:r>
            <a:r>
              <a:rPr lang="en-US" sz="4000" b="1" dirty="0">
                <a:solidFill>
                  <a:srgbClr val="000000"/>
                </a:solidFill>
                <a:latin typeface="Times New Roman" pitchFamily="18" charset="0"/>
                <a:cs typeface="Times New Roman" pitchFamily="18" charset="0"/>
              </a:rPr>
              <a:t>.</a:t>
            </a:r>
          </a:p>
        </p:txBody>
      </p:sp>
      <p:sp>
        <p:nvSpPr>
          <p:cNvPr id="210959" name="Rectangle 15"/>
          <p:cNvSpPr>
            <a:spLocks noChangeArrowheads="1"/>
          </p:cNvSpPr>
          <p:nvPr/>
        </p:nvSpPr>
        <p:spPr bwMode="auto">
          <a:xfrm>
            <a:off x="226099" y="3169117"/>
            <a:ext cx="11377851" cy="726880"/>
          </a:xfrm>
          <a:prstGeom prst="rect">
            <a:avLst/>
          </a:prstGeom>
          <a:noFill/>
          <a:ln w="9525">
            <a:noFill/>
            <a:miter lim="800000"/>
            <a:headEnd/>
            <a:tailEnd/>
          </a:ln>
        </p:spPr>
        <p:txBody>
          <a:bodyPr lIns="110249" tIns="55125" rIns="110249" bIns="55125">
            <a:spAutoFit/>
          </a:bodyPr>
          <a:lstStyle/>
          <a:p>
            <a:r>
              <a:rPr lang="en-US" sz="4000" b="1" dirty="0">
                <a:solidFill>
                  <a:srgbClr val="000000"/>
                </a:solidFill>
                <a:latin typeface="Times New Roman" pitchFamily="18" charset="0"/>
                <a:cs typeface="Times New Roman" pitchFamily="18" charset="0"/>
              </a:rPr>
              <a:t>   - </a:t>
            </a:r>
            <a:r>
              <a:rPr lang="en-US" sz="4000" b="1" dirty="0" err="1">
                <a:solidFill>
                  <a:srgbClr val="000000"/>
                </a:solidFill>
                <a:latin typeface="Times New Roman" pitchFamily="18" charset="0"/>
                <a:cs typeface="Times New Roman" pitchFamily="18" charset="0"/>
              </a:rPr>
              <a:t>Chùa</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là</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nơi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tổ</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chức</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lễ</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bái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của</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đạo</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Phật</a:t>
            </a:r>
            <a:r>
              <a:rPr lang="en-US" sz="4000" b="1" dirty="0">
                <a:solidFill>
                  <a:srgbClr val="000000"/>
                </a:solidFill>
                <a:latin typeface="Times New Roman" pitchFamily="18" charset="0"/>
                <a:cs typeface="Times New Roman" pitchFamily="18" charset="0"/>
              </a:rPr>
              <a:t>.</a:t>
            </a:r>
          </a:p>
        </p:txBody>
      </p:sp>
      <p:sp>
        <p:nvSpPr>
          <p:cNvPr id="210960" name="Rectangle 16"/>
          <p:cNvSpPr>
            <a:spLocks noChangeArrowheads="1"/>
          </p:cNvSpPr>
          <p:nvPr/>
        </p:nvSpPr>
        <p:spPr bwMode="auto">
          <a:xfrm>
            <a:off x="514350" y="4902117"/>
            <a:ext cx="11624310"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Nhân</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dân</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đến</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chùa</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để</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lễ</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Phật</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hội</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họp</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vui</a:t>
            </a:r>
            <a:r>
              <a:rPr lang="en-US" sz="4000" b="1" dirty="0" smtClean="0">
                <a:solidFill>
                  <a:srgbClr val="000000"/>
                </a:solidFill>
                <a:latin typeface="Times New Roman" pitchFamily="18" charset="0"/>
                <a:cs typeface="Times New Roman" pitchFamily="18" charset="0"/>
              </a:rPr>
              <a:t> </a:t>
            </a:r>
            <a:r>
              <a:rPr lang="en-US" sz="4000" b="1" dirty="0" err="1" smtClean="0">
                <a:solidFill>
                  <a:srgbClr val="000000"/>
                </a:solidFill>
                <a:latin typeface="Times New Roman" pitchFamily="18" charset="0"/>
                <a:cs typeface="Times New Roman" pitchFamily="18" charset="0"/>
              </a:rPr>
              <a:t>chơi</a:t>
            </a:r>
            <a:r>
              <a:rPr lang="en-US" sz="4000" b="1" dirty="0" smtClean="0">
                <a:solidFill>
                  <a:srgbClr val="000000"/>
                </a:solidFill>
                <a:latin typeface="Times New Roman" pitchFamily="18" charset="0"/>
                <a:cs typeface="Times New Roman" pitchFamily="18" charset="0"/>
              </a:rPr>
              <a:t>,...</a:t>
            </a:r>
            <a:endParaRPr lang="en-US" sz="4000" b="1" dirty="0">
              <a:solidFill>
                <a:srgbClr val="000000"/>
              </a:solidFill>
              <a:latin typeface="Times New Roman" pitchFamily="18" charset="0"/>
              <a:cs typeface="Times New Roman" pitchFamily="18" charset="0"/>
            </a:endParaRPr>
          </a:p>
        </p:txBody>
      </p:sp>
      <p:sp>
        <p:nvSpPr>
          <p:cNvPr id="23558" name="Text Box 15"/>
          <p:cNvSpPr txBox="1">
            <a:spLocks noChangeArrowheads="1"/>
          </p:cNvSpPr>
          <p:nvPr/>
        </p:nvSpPr>
        <p:spPr bwMode="auto">
          <a:xfrm>
            <a:off x="511566" y="429736"/>
            <a:ext cx="11299434" cy="1342433"/>
          </a:xfrm>
          <a:prstGeom prst="rect">
            <a:avLst/>
          </a:prstGeom>
          <a:noFill/>
          <a:ln w="9525">
            <a:noFill/>
            <a:miter lim="800000"/>
            <a:headEnd/>
            <a:tailEnd/>
          </a:ln>
        </p:spPr>
        <p:txBody>
          <a:bodyPr wrap="square" lIns="110249" tIns="55125" rIns="110249" bIns="55125">
            <a:spAutoFit/>
          </a:bodyPr>
          <a:lstStyle/>
          <a:p>
            <a:pPr>
              <a:spcBef>
                <a:spcPct val="50000"/>
              </a:spcBef>
            </a:pPr>
            <a:r>
              <a:rPr lang="en-US" sz="4000"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Chùa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gắn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với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sinh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hoạt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văn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hóa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của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nhân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dân</a:t>
            </a:r>
            <a:r>
              <a:rPr lang="en-US" sz="4000" b="1" dirty="0" smtClean="0">
                <a:solidFill>
                  <a:srgbClr val="FF0000"/>
                </a:solidFill>
                <a:latin typeface="Times New Roman" pitchFamily="18" charset="0"/>
                <a:cs typeface="Times New Roman" pitchFamily="18" charset="0"/>
              </a:rPr>
              <a:t> ta </a:t>
            </a:r>
            <a:r>
              <a:rPr lang="en-US" sz="4000" b="1" dirty="0" err="1" smtClean="0">
                <a:solidFill>
                  <a:srgbClr val="FF0000"/>
                </a:solidFill>
                <a:latin typeface="Times New Roman" pitchFamily="18" charset="0"/>
                <a:cs typeface="Times New Roman" pitchFamily="18" charset="0"/>
              </a:rPr>
              <a:t>như</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thế</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nào</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7" name="Rectangle 16"/>
          <p:cNvSpPr>
            <a:spLocks noChangeArrowheads="1"/>
          </p:cNvSpPr>
          <p:nvPr/>
        </p:nvSpPr>
        <p:spPr bwMode="auto">
          <a:xfrm>
            <a:off x="517222" y="4114179"/>
            <a:ext cx="11624310" cy="726880"/>
          </a:xfrm>
          <a:prstGeom prst="rect">
            <a:avLst/>
          </a:prstGeom>
          <a:noFill/>
          <a:ln w="9525">
            <a:noFill/>
            <a:miter lim="800000"/>
            <a:headEnd/>
            <a:tailEnd/>
          </a:ln>
        </p:spPr>
        <p:txBody>
          <a:bodyPr lIns="110249" tIns="55125" rIns="110249" bIns="55125">
            <a:spAutoFit/>
          </a:bodyPr>
          <a:lstStyle/>
          <a:p>
            <a:pPr>
              <a:spcBef>
                <a:spcPct val="50000"/>
              </a:spcBef>
            </a:pP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Chùa</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là</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trung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tâm</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văn</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hóa</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của</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các</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làng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xã</a:t>
            </a:r>
            <a:r>
              <a:rPr lang="en-US" sz="4000" b="1"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205122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0958"/>
                                        </p:tgtEl>
                                        <p:attrNameLst>
                                          <p:attrName>style.visibility</p:attrName>
                                        </p:attrNameLst>
                                      </p:cBhvr>
                                      <p:to>
                                        <p:strVal val="visible"/>
                                      </p:to>
                                    </p:set>
                                    <p:animEffect transition="in" filter="blinds(horizontal)">
                                      <p:cBhvr>
                                        <p:cTn id="7" dur="500"/>
                                        <p:tgtEl>
                                          <p:spTgt spid="2109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0959"/>
                                        </p:tgtEl>
                                        <p:attrNameLst>
                                          <p:attrName>style.visibility</p:attrName>
                                        </p:attrNameLst>
                                      </p:cBhvr>
                                      <p:to>
                                        <p:strVal val="visible"/>
                                      </p:to>
                                    </p:set>
                                    <p:animEffect transition="in" filter="blinds(horizontal)">
                                      <p:cBhvr>
                                        <p:cTn id="10" dur="500"/>
                                        <p:tgtEl>
                                          <p:spTgt spid="2109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0960"/>
                                        </p:tgtEl>
                                        <p:attrNameLst>
                                          <p:attrName>style.visibility</p:attrName>
                                        </p:attrNameLst>
                                      </p:cBhvr>
                                      <p:to>
                                        <p:strVal val="visible"/>
                                      </p:to>
                                    </p:set>
                                    <p:animEffect transition="in" filter="blinds(horizontal)">
                                      <p:cBhvr>
                                        <p:cTn id="13" dur="500"/>
                                        <p:tgtEl>
                                          <p:spTgt spid="21096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8" grpId="0"/>
      <p:bldP spid="210959" grpId="0"/>
      <p:bldP spid="210960"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990600" y="1732693"/>
            <a:ext cx="10820400" cy="2096485"/>
          </a:xfrm>
          <a:prstGeom prst="rect">
            <a:avLst/>
          </a:prstGeom>
          <a:noFill/>
          <a:ln w="9525">
            <a:noFill/>
            <a:miter lim="800000"/>
            <a:headEnd/>
            <a:tailEnd/>
          </a:ln>
        </p:spPr>
        <p:txBody>
          <a:bodyPr wrap="square" lIns="110249" tIns="55125" rIns="110249" bIns="55125">
            <a:spAutoFit/>
          </a:bodyPr>
          <a:lstStyle/>
          <a:p>
            <a:pPr eaLnBrk="1" hangingPunct="1"/>
            <a:r>
              <a:rPr lang="en-US" sz="4300" b="1" dirty="0" smtClean="0">
                <a:solidFill>
                  <a:srgbClr val="FF0000"/>
                </a:solidFill>
                <a:latin typeface="Times New Roman" pitchFamily="18" charset="0"/>
                <a:cs typeface="Times New Roman" pitchFamily="18" charset="0"/>
              </a:rPr>
              <a:t>HS chia </a:t>
            </a:r>
            <a:r>
              <a:rPr lang="en-US" sz="4300" b="1" dirty="0" err="1" smtClean="0">
                <a:solidFill>
                  <a:srgbClr val="FF0000"/>
                </a:solidFill>
                <a:latin typeface="Times New Roman" pitchFamily="18" charset="0"/>
                <a:cs typeface="Times New Roman" pitchFamily="18" charset="0"/>
              </a:rPr>
              <a:t>nhóm</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trưng</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bày</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tranh</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ảnh</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tư</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liệu</a:t>
            </a:r>
            <a:r>
              <a:rPr lang="en-US" sz="4300" b="1" dirty="0" smtClean="0">
                <a:solidFill>
                  <a:srgbClr val="FF0000"/>
                </a:solidFill>
                <a:latin typeface="Times New Roman" pitchFamily="18" charset="0"/>
                <a:cs typeface="Times New Roman" pitchFamily="18" charset="0"/>
              </a:rPr>
              <a:t> và </a:t>
            </a:r>
            <a:r>
              <a:rPr lang="en-US" sz="4300" b="1" dirty="0" err="1" smtClean="0">
                <a:solidFill>
                  <a:srgbClr val="FF0000"/>
                </a:solidFill>
                <a:latin typeface="Times New Roman" pitchFamily="18" charset="0"/>
                <a:cs typeface="Times New Roman" pitchFamily="18" charset="0"/>
              </a:rPr>
              <a:t>thuyết</a:t>
            </a:r>
            <a:r>
              <a:rPr lang="en-US" sz="4300" b="1" dirty="0" smtClean="0">
                <a:solidFill>
                  <a:srgbClr val="FF0000"/>
                </a:solidFill>
                <a:latin typeface="Times New Roman" pitchFamily="18" charset="0"/>
                <a:cs typeface="Times New Roman" pitchFamily="18" charset="0"/>
              </a:rPr>
              <a:t> minh </a:t>
            </a:r>
            <a:r>
              <a:rPr lang="en-US" sz="4300" b="1" dirty="0" err="1" smtClean="0">
                <a:solidFill>
                  <a:srgbClr val="FF0000"/>
                </a:solidFill>
                <a:latin typeface="Times New Roman" pitchFamily="18" charset="0"/>
                <a:cs typeface="Times New Roman" pitchFamily="18" charset="0"/>
              </a:rPr>
              <a:t>hoặc</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chọn</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để</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giới</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thiệu</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về</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một</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ngôi</a:t>
            </a:r>
            <a:r>
              <a:rPr lang="en-US" sz="4300" b="1" dirty="0" smtClean="0">
                <a:solidFill>
                  <a:srgbClr val="FF0000"/>
                </a:solidFill>
                <a:latin typeface="Times New Roman" pitchFamily="18" charset="0"/>
                <a:cs typeface="Times New Roman" pitchFamily="18" charset="0"/>
              </a:rPr>
              <a:t> </a:t>
            </a:r>
            <a:r>
              <a:rPr lang="en-US" sz="4300" b="1" dirty="0" err="1" smtClean="0">
                <a:solidFill>
                  <a:srgbClr val="FF0000"/>
                </a:solidFill>
                <a:latin typeface="Times New Roman" pitchFamily="18" charset="0"/>
                <a:cs typeface="Times New Roman" pitchFamily="18" charset="0"/>
              </a:rPr>
              <a:t>chùa</a:t>
            </a:r>
            <a:r>
              <a:rPr lang="en-US" sz="4300" b="1" dirty="0" smtClean="0">
                <a:solidFill>
                  <a:srgbClr val="FF0000"/>
                </a:solidFill>
                <a:latin typeface="Times New Roman" pitchFamily="18" charset="0"/>
                <a:cs typeface="Times New Roman" pitchFamily="18" charset="0"/>
              </a:rPr>
              <a:t>.</a:t>
            </a:r>
            <a:endParaRPr lang="en-US" sz="4300" b="1" dirty="0">
              <a:solidFill>
                <a:srgbClr val="FF0000"/>
              </a:solidFill>
              <a:latin typeface="Times New Roman" pitchFamily="18" charset="0"/>
              <a:cs typeface="Times New Roman" pitchFamily="18" charset="0"/>
            </a:endParaRPr>
          </a:p>
        </p:txBody>
      </p:sp>
      <p:sp>
        <p:nvSpPr>
          <p:cNvPr id="24580" name="Rectangle 9"/>
          <p:cNvSpPr>
            <a:spLocks noChangeArrowheads="1"/>
          </p:cNvSpPr>
          <p:nvPr/>
        </p:nvSpPr>
        <p:spPr bwMode="auto">
          <a:xfrm>
            <a:off x="2286000" y="463746"/>
            <a:ext cx="6257958" cy="773046"/>
          </a:xfrm>
          <a:prstGeom prst="rect">
            <a:avLst/>
          </a:prstGeom>
          <a:noFill/>
          <a:ln w="9525">
            <a:noFill/>
            <a:miter lim="800000"/>
            <a:headEnd/>
            <a:tailEnd/>
          </a:ln>
        </p:spPr>
        <p:txBody>
          <a:bodyPr wrap="none" lIns="110249" tIns="55125" rIns="110249" bIns="55125">
            <a:spAutoFit/>
          </a:bodyPr>
          <a:lstStyle/>
          <a:p>
            <a:pPr>
              <a:spcBef>
                <a:spcPct val="50000"/>
              </a:spcBef>
            </a:pPr>
            <a:r>
              <a:rPr lang="en-US" sz="4300" b="1" dirty="0" err="1">
                <a:solidFill>
                  <a:srgbClr val="0033CC"/>
                </a:solidFill>
                <a:latin typeface="Times New Roman" pitchFamily="18" charset="0"/>
                <a:cs typeface="Times New Roman" pitchFamily="18" charset="0"/>
              </a:rPr>
              <a:t>Một</a:t>
            </a:r>
            <a:r>
              <a:rPr lang="en-US" sz="4300" b="1" dirty="0">
                <a:solidFill>
                  <a:srgbClr val="0033CC"/>
                </a:solidFill>
                <a:latin typeface="Times New Roman" pitchFamily="18" charset="0"/>
                <a:cs typeface="Times New Roman" pitchFamily="18" charset="0"/>
              </a:rPr>
              <a:t> </a:t>
            </a:r>
            <a:r>
              <a:rPr lang="en-US" sz="4300" b="1" dirty="0" err="1">
                <a:solidFill>
                  <a:srgbClr val="0033CC"/>
                </a:solidFill>
                <a:latin typeface="Times New Roman" pitchFamily="18" charset="0"/>
                <a:cs typeface="Times New Roman" pitchFamily="18" charset="0"/>
              </a:rPr>
              <a:t>số</a:t>
            </a:r>
            <a:r>
              <a:rPr lang="en-US" sz="4300" b="1" dirty="0">
                <a:solidFill>
                  <a:srgbClr val="0033CC"/>
                </a:solidFill>
                <a:latin typeface="Times New Roman" pitchFamily="18" charset="0"/>
                <a:cs typeface="Times New Roman" pitchFamily="18" charset="0"/>
              </a:rPr>
              <a:t> </a:t>
            </a:r>
            <a:r>
              <a:rPr lang="en-US" sz="4300" b="1" dirty="0" err="1">
                <a:solidFill>
                  <a:srgbClr val="0033CC"/>
                </a:solidFill>
                <a:latin typeface="Times New Roman" pitchFamily="18" charset="0"/>
                <a:cs typeface="Times New Roman" pitchFamily="18" charset="0"/>
              </a:rPr>
              <a:t>ngôi</a:t>
            </a:r>
            <a:r>
              <a:rPr lang="en-US" sz="4300" b="1" dirty="0">
                <a:solidFill>
                  <a:srgbClr val="0033CC"/>
                </a:solidFill>
                <a:latin typeface="Times New Roman" pitchFamily="18" charset="0"/>
                <a:cs typeface="Times New Roman" pitchFamily="18" charset="0"/>
              </a:rPr>
              <a:t> </a:t>
            </a:r>
            <a:r>
              <a:rPr lang="en-US" sz="4300" b="1" dirty="0" err="1">
                <a:solidFill>
                  <a:srgbClr val="0033CC"/>
                </a:solidFill>
                <a:latin typeface="Times New Roman" pitchFamily="18" charset="0"/>
                <a:cs typeface="Times New Roman" pitchFamily="18" charset="0"/>
              </a:rPr>
              <a:t>chùa</a:t>
            </a:r>
            <a:r>
              <a:rPr lang="en-US" sz="4300" b="1" dirty="0">
                <a:solidFill>
                  <a:srgbClr val="0033CC"/>
                </a:solidFill>
                <a:latin typeface="Times New Roman" pitchFamily="18" charset="0"/>
                <a:cs typeface="Times New Roman" pitchFamily="18" charset="0"/>
              </a:rPr>
              <a:t> </a:t>
            </a:r>
            <a:r>
              <a:rPr lang="en-US" sz="4300" b="1" dirty="0" err="1">
                <a:solidFill>
                  <a:srgbClr val="0033CC"/>
                </a:solidFill>
                <a:latin typeface="Times New Roman" pitchFamily="18" charset="0"/>
                <a:cs typeface="Times New Roman" pitchFamily="18" charset="0"/>
              </a:rPr>
              <a:t>thời</a:t>
            </a:r>
            <a:r>
              <a:rPr lang="en-US" sz="4300" b="1" dirty="0">
                <a:solidFill>
                  <a:srgbClr val="0033CC"/>
                </a:solidFill>
                <a:latin typeface="Times New Roman" pitchFamily="18" charset="0"/>
                <a:cs typeface="Times New Roman" pitchFamily="18" charset="0"/>
              </a:rPr>
              <a:t> </a:t>
            </a:r>
            <a:r>
              <a:rPr lang="en-US" sz="4300" b="1" dirty="0" err="1">
                <a:solidFill>
                  <a:srgbClr val="0033CC"/>
                </a:solidFill>
                <a:latin typeface="Times New Roman" pitchFamily="18" charset="0"/>
                <a:cs typeface="Times New Roman" pitchFamily="18" charset="0"/>
              </a:rPr>
              <a:t>Lý</a:t>
            </a:r>
            <a:r>
              <a:rPr lang="en-US" sz="4300" b="1" dirty="0">
                <a:solidFill>
                  <a:srgbClr val="0033CC"/>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9875520" y="1732693"/>
            <a:ext cx="2366010" cy="2096485"/>
          </a:xfrm>
          <a:prstGeom prst="rect">
            <a:avLst/>
          </a:prstGeom>
          <a:noFill/>
          <a:ln w="9525">
            <a:noFill/>
            <a:miter lim="800000"/>
            <a:headEnd/>
            <a:tailEnd/>
          </a:ln>
        </p:spPr>
        <p:txBody>
          <a:bodyPr lIns="110249" tIns="55125" rIns="110249" bIns="55125">
            <a:spAutoFit/>
          </a:bodyPr>
          <a:lstStyle/>
          <a:p>
            <a:pPr eaLnBrk="1" hangingPunct="1"/>
            <a:r>
              <a:rPr lang="en-US" sz="4300" b="1" dirty="0" err="1">
                <a:solidFill>
                  <a:srgbClr val="FF0000"/>
                </a:solidFill>
                <a:latin typeface="Times New Roman" pitchFamily="18" charset="0"/>
                <a:cs typeface="Times New Roman" pitchFamily="18" charset="0"/>
              </a:rPr>
              <a:t>Chùa</a:t>
            </a:r>
            <a:r>
              <a:rPr lang="en-US" sz="4300" b="1" dirty="0">
                <a:solidFill>
                  <a:srgbClr val="FF0000"/>
                </a:solidFill>
                <a:latin typeface="Times New Roman" pitchFamily="18" charset="0"/>
                <a:cs typeface="Times New Roman" pitchFamily="18" charset="0"/>
              </a:rPr>
              <a:t> </a:t>
            </a:r>
            <a:r>
              <a:rPr lang="en-US" sz="4300" b="1" dirty="0" err="1">
                <a:solidFill>
                  <a:srgbClr val="FF0000"/>
                </a:solidFill>
                <a:latin typeface="Times New Roman" pitchFamily="18" charset="0"/>
                <a:cs typeface="Times New Roman" pitchFamily="18" charset="0"/>
              </a:rPr>
              <a:t>Một</a:t>
            </a:r>
            <a:r>
              <a:rPr lang="en-US" sz="4300" b="1" dirty="0">
                <a:solidFill>
                  <a:srgbClr val="FF0000"/>
                </a:solidFill>
                <a:latin typeface="Times New Roman" pitchFamily="18" charset="0"/>
                <a:cs typeface="Times New Roman" pitchFamily="18" charset="0"/>
              </a:rPr>
              <a:t> </a:t>
            </a:r>
            <a:r>
              <a:rPr lang="en-US" sz="4300" b="1" dirty="0" err="1">
                <a:solidFill>
                  <a:srgbClr val="FF0000"/>
                </a:solidFill>
                <a:latin typeface="Times New Roman" pitchFamily="18" charset="0"/>
                <a:cs typeface="Times New Roman" pitchFamily="18" charset="0"/>
              </a:rPr>
              <a:t>Cột</a:t>
            </a:r>
            <a:r>
              <a:rPr lang="en-US" sz="4300" b="1" dirty="0">
                <a:solidFill>
                  <a:srgbClr val="FF0000"/>
                </a:solidFill>
                <a:latin typeface="Times New Roman" pitchFamily="18" charset="0"/>
                <a:cs typeface="Times New Roman" pitchFamily="18" charset="0"/>
              </a:rPr>
              <a:t> (</a:t>
            </a:r>
            <a:r>
              <a:rPr lang="en-US" sz="4300" b="1" dirty="0" err="1">
                <a:solidFill>
                  <a:srgbClr val="FF0000"/>
                </a:solidFill>
                <a:latin typeface="Times New Roman" pitchFamily="18" charset="0"/>
                <a:cs typeface="Times New Roman" pitchFamily="18" charset="0"/>
              </a:rPr>
              <a:t>Hà</a:t>
            </a:r>
            <a:r>
              <a:rPr lang="en-US" sz="4300" b="1" dirty="0">
                <a:solidFill>
                  <a:srgbClr val="FF0000"/>
                </a:solidFill>
                <a:latin typeface="Times New Roman" pitchFamily="18" charset="0"/>
                <a:cs typeface="Times New Roman" pitchFamily="18" charset="0"/>
              </a:rPr>
              <a:t> </a:t>
            </a:r>
            <a:r>
              <a:rPr lang="en-US" sz="4300" b="1" dirty="0" err="1">
                <a:solidFill>
                  <a:srgbClr val="FF0000"/>
                </a:solidFill>
                <a:latin typeface="Times New Roman" pitchFamily="18" charset="0"/>
                <a:cs typeface="Times New Roman" pitchFamily="18" charset="0"/>
              </a:rPr>
              <a:t>Nội</a:t>
            </a:r>
            <a:r>
              <a:rPr lang="en-US" sz="4300" b="1" dirty="0">
                <a:solidFill>
                  <a:srgbClr val="FF0000"/>
                </a:solidFill>
                <a:latin typeface="Times New Roman" pitchFamily="18" charset="0"/>
                <a:cs typeface="Times New Roman" pitchFamily="18" charset="0"/>
              </a:rPr>
              <a:t>)</a:t>
            </a:r>
          </a:p>
        </p:txBody>
      </p:sp>
      <p:pic>
        <p:nvPicPr>
          <p:cNvPr id="24579" name="Picture 4" descr="chuamotcot"/>
          <p:cNvPicPr>
            <a:picLocks noChangeAspect="1" noChangeArrowheads="1"/>
          </p:cNvPicPr>
          <p:nvPr/>
        </p:nvPicPr>
        <p:blipFill>
          <a:blip r:embed="rId2"/>
          <a:srcRect/>
          <a:stretch>
            <a:fillRect/>
          </a:stretch>
        </p:blipFill>
        <p:spPr bwMode="auto">
          <a:xfrm>
            <a:off x="720090" y="926677"/>
            <a:ext cx="8743950" cy="6023398"/>
          </a:xfrm>
          <a:prstGeom prst="rect">
            <a:avLst/>
          </a:prstGeom>
          <a:noFill/>
          <a:ln w="9525">
            <a:noFill/>
            <a:miter lim="800000"/>
            <a:headEnd/>
            <a:tailEnd/>
          </a:ln>
        </p:spPr>
      </p:pic>
      <p:sp>
        <p:nvSpPr>
          <p:cNvPr id="24580" name="Rectangle 9"/>
          <p:cNvSpPr>
            <a:spLocks noChangeArrowheads="1"/>
          </p:cNvSpPr>
          <p:nvPr/>
        </p:nvSpPr>
        <p:spPr bwMode="auto">
          <a:xfrm>
            <a:off x="2571750" y="77223"/>
            <a:ext cx="6257958" cy="773046"/>
          </a:xfrm>
          <a:prstGeom prst="rect">
            <a:avLst/>
          </a:prstGeom>
          <a:noFill/>
          <a:ln w="9525">
            <a:noFill/>
            <a:miter lim="800000"/>
            <a:headEnd/>
            <a:tailEnd/>
          </a:ln>
        </p:spPr>
        <p:txBody>
          <a:bodyPr wrap="none" lIns="110249" tIns="55125" rIns="110249" bIns="55125">
            <a:spAutoFit/>
          </a:bodyPr>
          <a:lstStyle/>
          <a:p>
            <a:pPr>
              <a:spcBef>
                <a:spcPct val="50000"/>
              </a:spcBef>
            </a:pPr>
            <a:r>
              <a:rPr lang="en-US" sz="4300" b="1" dirty="0" err="1">
                <a:solidFill>
                  <a:srgbClr val="0033CC"/>
                </a:solidFill>
                <a:latin typeface="Times New Roman" pitchFamily="18" charset="0"/>
                <a:cs typeface="Times New Roman" pitchFamily="18" charset="0"/>
              </a:rPr>
              <a:t>Một</a:t>
            </a:r>
            <a:r>
              <a:rPr lang="en-US" sz="4300" b="1" dirty="0">
                <a:solidFill>
                  <a:srgbClr val="0033CC"/>
                </a:solidFill>
                <a:latin typeface="Times New Roman" pitchFamily="18" charset="0"/>
                <a:cs typeface="Times New Roman" pitchFamily="18" charset="0"/>
              </a:rPr>
              <a:t> </a:t>
            </a:r>
            <a:r>
              <a:rPr lang="en-US" sz="4300" b="1" dirty="0" err="1">
                <a:solidFill>
                  <a:srgbClr val="0033CC"/>
                </a:solidFill>
                <a:latin typeface="Times New Roman" pitchFamily="18" charset="0"/>
                <a:cs typeface="Times New Roman" pitchFamily="18" charset="0"/>
              </a:rPr>
              <a:t>số</a:t>
            </a:r>
            <a:r>
              <a:rPr lang="en-US" sz="4300" b="1" dirty="0">
                <a:solidFill>
                  <a:srgbClr val="0033CC"/>
                </a:solidFill>
                <a:latin typeface="Times New Roman" pitchFamily="18" charset="0"/>
                <a:cs typeface="Times New Roman" pitchFamily="18" charset="0"/>
              </a:rPr>
              <a:t> </a:t>
            </a:r>
            <a:r>
              <a:rPr lang="en-US" sz="4300" b="1" dirty="0" err="1">
                <a:solidFill>
                  <a:srgbClr val="0033CC"/>
                </a:solidFill>
                <a:latin typeface="Times New Roman" pitchFamily="18" charset="0"/>
                <a:cs typeface="Times New Roman" pitchFamily="18" charset="0"/>
              </a:rPr>
              <a:t>ngôi</a:t>
            </a:r>
            <a:r>
              <a:rPr lang="en-US" sz="4300" b="1" dirty="0">
                <a:solidFill>
                  <a:srgbClr val="0033CC"/>
                </a:solidFill>
                <a:latin typeface="Times New Roman" pitchFamily="18" charset="0"/>
                <a:cs typeface="Times New Roman" pitchFamily="18" charset="0"/>
              </a:rPr>
              <a:t> </a:t>
            </a:r>
            <a:r>
              <a:rPr lang="en-US" sz="4300" b="1" dirty="0" err="1">
                <a:solidFill>
                  <a:srgbClr val="0033CC"/>
                </a:solidFill>
                <a:latin typeface="Times New Roman" pitchFamily="18" charset="0"/>
                <a:cs typeface="Times New Roman" pitchFamily="18" charset="0"/>
              </a:rPr>
              <a:t>chùa</a:t>
            </a:r>
            <a:r>
              <a:rPr lang="en-US" sz="4300" b="1" dirty="0">
                <a:solidFill>
                  <a:srgbClr val="0033CC"/>
                </a:solidFill>
                <a:latin typeface="Times New Roman" pitchFamily="18" charset="0"/>
                <a:cs typeface="Times New Roman" pitchFamily="18" charset="0"/>
              </a:rPr>
              <a:t> </a:t>
            </a:r>
            <a:r>
              <a:rPr lang="en-US" sz="4300" b="1" dirty="0" err="1">
                <a:solidFill>
                  <a:srgbClr val="0033CC"/>
                </a:solidFill>
                <a:latin typeface="Times New Roman" pitchFamily="18" charset="0"/>
                <a:cs typeface="Times New Roman" pitchFamily="18" charset="0"/>
              </a:rPr>
              <a:t>thời</a:t>
            </a:r>
            <a:r>
              <a:rPr lang="en-US" sz="4300" b="1" dirty="0">
                <a:solidFill>
                  <a:srgbClr val="0033CC"/>
                </a:solidFill>
                <a:latin typeface="Times New Roman" pitchFamily="18" charset="0"/>
                <a:cs typeface="Times New Roman" pitchFamily="18" charset="0"/>
              </a:rPr>
              <a:t> </a:t>
            </a:r>
            <a:r>
              <a:rPr lang="en-US" sz="4300" b="1" dirty="0" err="1">
                <a:solidFill>
                  <a:srgbClr val="0033CC"/>
                </a:solidFill>
                <a:latin typeface="Times New Roman" pitchFamily="18" charset="0"/>
                <a:cs typeface="Times New Roman" pitchFamily="18" charset="0"/>
              </a:rPr>
              <a:t>Lý</a:t>
            </a:r>
            <a:r>
              <a:rPr lang="en-US" sz="4300" b="1"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589752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8"/>
          <p:cNvSpPr txBox="1">
            <a:spLocks noChangeArrowheads="1"/>
          </p:cNvSpPr>
          <p:nvPr/>
        </p:nvSpPr>
        <p:spPr bwMode="auto">
          <a:xfrm>
            <a:off x="514350" y="231669"/>
            <a:ext cx="11521440" cy="6020637"/>
          </a:xfrm>
          <a:prstGeom prst="rect">
            <a:avLst/>
          </a:prstGeom>
          <a:noFill/>
          <a:ln w="9525">
            <a:noFill/>
            <a:miter lim="800000"/>
            <a:headEnd/>
            <a:tailEnd/>
          </a:ln>
        </p:spPr>
        <p:txBody>
          <a:bodyPr lIns="110249" tIns="55125" rIns="110249" bIns="55125">
            <a:spAutoFit/>
          </a:bodyPr>
          <a:lstStyle/>
          <a:p>
            <a:pPr>
              <a:spcBef>
                <a:spcPct val="50000"/>
              </a:spcBef>
            </a:pP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Chùa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Một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Cột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bao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gồm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ngôi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chùa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tòa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đài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xây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giữa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hồ</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hình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vuông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Tầng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trên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những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thanh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gỗ</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tạo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thành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bộ</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khung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sườn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đỡ</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tòa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đài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bên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trên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như</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một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đóa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sen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vươn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thẳng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trên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hồ</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có</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cầu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thang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dẫn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lên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phật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đài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Trên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cửa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phật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đài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có</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biển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đề</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Liên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Hoa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Đài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ghi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nhớ</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sự</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tích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nằm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mộng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vua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thời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Lý</a:t>
            </a:r>
            <a:r>
              <a:rPr lang="en-US" sz="4800" b="1"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08610" y="122237"/>
            <a:ext cx="10698480" cy="1280878"/>
          </a:xfrm>
          <a:prstGeom prst="rect">
            <a:avLst/>
          </a:prstGeom>
          <a:noFill/>
          <a:ln w="9525">
            <a:noFill/>
            <a:miter lim="800000"/>
            <a:headEnd/>
            <a:tailEnd/>
          </a:ln>
        </p:spPr>
        <p:txBody>
          <a:bodyPr lIns="110249" tIns="55125" rIns="110249" bIns="55125">
            <a:spAutoFit/>
          </a:bodyPr>
          <a:lstStyle/>
          <a:p>
            <a:pPr>
              <a:spcBef>
                <a:spcPct val="50000"/>
              </a:spcBef>
            </a:pPr>
            <a:r>
              <a:rPr lang="en-US" sz="3800" b="1" dirty="0">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2.Vì </a:t>
            </a:r>
            <a:r>
              <a:rPr lang="en-US" sz="3800" b="1" dirty="0" err="1">
                <a:solidFill>
                  <a:srgbClr val="FF0000"/>
                </a:solidFill>
                <a:latin typeface="Times New Roman" pitchFamily="18" charset="0"/>
                <a:cs typeface="Times New Roman" pitchFamily="18" charset="0"/>
              </a:rPr>
              <a:t>sao</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Lý</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Thái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Tổ</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chọn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vùng</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đất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Đại</a:t>
            </a:r>
            <a:r>
              <a:rPr lang="en-US" sz="3800" b="1" dirty="0">
                <a:solidFill>
                  <a:srgbClr val="FF0000"/>
                </a:solidFill>
                <a:latin typeface="Times New Roman" pitchFamily="18" charset="0"/>
                <a:cs typeface="Times New Roman" pitchFamily="18" charset="0"/>
              </a:rPr>
              <a:t> La </a:t>
            </a:r>
            <a:r>
              <a:rPr lang="en-US" sz="3800" b="1" dirty="0" err="1">
                <a:solidFill>
                  <a:srgbClr val="FF0000"/>
                </a:solidFill>
                <a:latin typeface="Times New Roman" pitchFamily="18" charset="0"/>
                <a:cs typeface="Times New Roman" pitchFamily="18" charset="0"/>
              </a:rPr>
              <a:t>làm</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kinh</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đô</a:t>
            </a:r>
            <a:r>
              <a:rPr lang="en-US" sz="3800" b="1" dirty="0">
                <a:solidFill>
                  <a:srgbClr val="FF0000"/>
                </a:solidFill>
                <a:latin typeface="Times New Roman" pitchFamily="18" charset="0"/>
                <a:cs typeface="Times New Roman" pitchFamily="18" charset="0"/>
              </a:rPr>
              <a:t>?</a:t>
            </a:r>
          </a:p>
        </p:txBody>
      </p:sp>
      <p:sp>
        <p:nvSpPr>
          <p:cNvPr id="6" name="Rectangle 4"/>
          <p:cNvSpPr>
            <a:spLocks noChangeArrowheads="1"/>
          </p:cNvSpPr>
          <p:nvPr/>
        </p:nvSpPr>
        <p:spPr bwMode="auto">
          <a:xfrm>
            <a:off x="325755" y="1722437"/>
            <a:ext cx="12018645" cy="2450429"/>
          </a:xfrm>
          <a:prstGeom prst="rect">
            <a:avLst/>
          </a:prstGeom>
          <a:solidFill>
            <a:schemeClr val="bg1"/>
          </a:solidFill>
          <a:ln w="9525">
            <a:noFill/>
            <a:miter lim="800000"/>
            <a:headEnd/>
            <a:tailEnd/>
          </a:ln>
        </p:spPr>
        <p:txBody>
          <a:bodyPr lIns="110249" tIns="55125" rIns="110249" bIns="55125">
            <a:spAutoFit/>
          </a:bodyPr>
          <a:lstStyle/>
          <a:p>
            <a:r>
              <a:rPr lang="en-US" sz="3800" b="1">
                <a:latin typeface="Times New Roman" pitchFamily="18" charset="0"/>
                <a:cs typeface="Times New Roman" pitchFamily="18" charset="0"/>
              </a:rPr>
              <a:t>Vua Lý Thái Tổ tin rằng muốn con cháu đời sau xây dựng được cuộc sống ấm no thì phải dời đô từ miền núi chật hẹp Hoa Lư về vùng Đại La, một vùng đồng bằng rộng lớn, màu mỡ.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32470" y="2239469"/>
            <a:ext cx="4011930" cy="617784"/>
          </a:xfrm>
        </p:spPr>
        <p:txBody>
          <a:bodyPr/>
          <a:lstStyle/>
          <a:p>
            <a:pPr eaLnBrk="1" hangingPunct="1"/>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Chùa</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Keo</a:t>
            </a:r>
            <a:r>
              <a:rPr lang="en-US" sz="3000" b="1" dirty="0" smtClean="0">
                <a:solidFill>
                  <a:srgbClr val="FF0000"/>
                </a:solidFill>
                <a:latin typeface="Times New Roman" pitchFamily="18" charset="0"/>
                <a:cs typeface="Times New Roman" pitchFamily="18" charset="0"/>
              </a:rPr>
              <a:t> </a:t>
            </a:r>
            <a:br>
              <a:rPr lang="en-US" sz="3000" b="1" dirty="0" smtClean="0">
                <a:solidFill>
                  <a:srgbClr val="FF0000"/>
                </a:solidFill>
                <a:latin typeface="Times New Roman" pitchFamily="18" charset="0"/>
                <a:cs typeface="Times New Roman" pitchFamily="18" charset="0"/>
              </a:rPr>
            </a:br>
            <a:r>
              <a:rPr lang="en-US" sz="3000" b="1" dirty="0" smtClean="0">
                <a:solidFill>
                  <a:srgbClr val="FF0000"/>
                </a:solidFill>
                <a:latin typeface="Times New Roman" pitchFamily="18" charset="0"/>
                <a:cs typeface="Times New Roman" pitchFamily="18" charset="0"/>
              </a:rPr>
              <a:t>(</a:t>
            </a:r>
            <a:r>
              <a:rPr lang="en-US" sz="3000" b="1" dirty="0" err="1" smtClean="0">
                <a:solidFill>
                  <a:srgbClr val="FF0000"/>
                </a:solidFill>
                <a:latin typeface="Times New Roman" pitchFamily="18" charset="0"/>
                <a:cs typeface="Times New Roman" pitchFamily="18" charset="0"/>
              </a:rPr>
              <a:t>Thái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Bình</a:t>
            </a:r>
            <a:r>
              <a:rPr lang="en-US" sz="3000" b="1" dirty="0" smtClean="0">
                <a:solidFill>
                  <a:srgbClr val="FF0000"/>
                </a:solidFill>
                <a:latin typeface="Times New Roman" pitchFamily="18" charset="0"/>
                <a:cs typeface="Times New Roman" pitchFamily="18" charset="0"/>
              </a:rPr>
              <a:t>)</a:t>
            </a:r>
          </a:p>
        </p:txBody>
      </p:sp>
      <p:sp>
        <p:nvSpPr>
          <p:cNvPr id="141315" name="Rectangle 3"/>
          <p:cNvSpPr>
            <a:spLocks noChangeArrowheads="1"/>
          </p:cNvSpPr>
          <p:nvPr/>
        </p:nvSpPr>
        <p:spPr bwMode="auto">
          <a:xfrm>
            <a:off x="7200900" y="617785"/>
            <a:ext cx="4732020" cy="480659"/>
          </a:xfrm>
          <a:prstGeom prst="rect">
            <a:avLst/>
          </a:prstGeom>
          <a:noFill/>
          <a:ln>
            <a:noFill/>
          </a:ln>
          <a:effectLst/>
          <a:extLst/>
        </p:spPr>
        <p:txBody>
          <a:bodyPr lIns="110249" tIns="55125" rIns="110249" bIns="55125">
            <a:spAutoFit/>
          </a:bodyPr>
          <a:lstStyle/>
          <a:p>
            <a:pPr eaLnBrk="1" hangingPunct="1">
              <a:defRPr/>
            </a:pPr>
            <a:endParaRPr lang="en-US" sz="2400">
              <a:effectLst>
                <a:outerShdw blurRad="38100" dist="38100" dir="2700000" algn="tl">
                  <a:srgbClr val="C0C0C0"/>
                </a:outerShdw>
              </a:effectLst>
              <a:latin typeface="Times New Roman" pitchFamily="18" charset="0"/>
            </a:endParaRPr>
          </a:p>
        </p:txBody>
      </p:sp>
      <p:pic>
        <p:nvPicPr>
          <p:cNvPr id="26628" name="Picture 4" descr="472a9aef_1"/>
          <p:cNvPicPr>
            <a:picLocks noChangeAspect="1" noChangeArrowheads="1"/>
          </p:cNvPicPr>
          <p:nvPr/>
        </p:nvPicPr>
        <p:blipFill>
          <a:blip r:embed="rId2"/>
          <a:srcRect/>
          <a:stretch>
            <a:fillRect/>
          </a:stretch>
        </p:blipFill>
        <p:spPr bwMode="auto">
          <a:xfrm>
            <a:off x="0" y="231669"/>
            <a:ext cx="9052560" cy="63322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Rectangle 5"/>
          <p:cNvSpPr>
            <a:spLocks noChangeArrowheads="1"/>
          </p:cNvSpPr>
          <p:nvPr/>
        </p:nvSpPr>
        <p:spPr bwMode="auto">
          <a:xfrm>
            <a:off x="411481" y="832670"/>
            <a:ext cx="11551444" cy="3804645"/>
          </a:xfrm>
          <a:prstGeom prst="rect">
            <a:avLst/>
          </a:prstGeom>
          <a:noFill/>
          <a:ln w="9525">
            <a:noFill/>
            <a:miter lim="800000"/>
            <a:headEnd/>
            <a:tailEnd/>
          </a:ln>
        </p:spPr>
        <p:txBody>
          <a:bodyPr lIns="110249" tIns="55125" rIns="110249" bIns="55125" anchor="ctr">
            <a:spAutoFit/>
          </a:bodyPr>
          <a:lstStyle/>
          <a:p>
            <a:pPr eaLnBrk="1" hangingPunct="1"/>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Chùa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Keo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Bình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một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trong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những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ngôi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cổ</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tự</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nổi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tiếng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bậc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nhất</a:t>
            </a:r>
            <a:r>
              <a:rPr lang="en-US" sz="4800" b="1" dirty="0">
                <a:latin typeface="Times New Roman" pitchFamily="18" charset="0"/>
                <a:cs typeface="Times New Roman" pitchFamily="18" charset="0"/>
              </a:rPr>
              <a:t> ở </a:t>
            </a:r>
            <a:r>
              <a:rPr lang="en-US" sz="4800" b="1" dirty="0" err="1">
                <a:latin typeface="Times New Roman" pitchFamily="18" charset="0"/>
                <a:cs typeface="Times New Roman" pitchFamily="18" charset="0"/>
              </a:rPr>
              <a:t>Việt</a:t>
            </a:r>
            <a:r>
              <a:rPr lang="en-US" sz="4800" b="1" dirty="0">
                <a:latin typeface="Times New Roman" pitchFamily="18" charset="0"/>
                <a:cs typeface="Times New Roman" pitchFamily="18" charset="0"/>
              </a:rPr>
              <a:t> Nam. </a:t>
            </a:r>
            <a:r>
              <a:rPr lang="en-US" sz="4800" b="1" dirty="0" err="1">
                <a:latin typeface="Times New Roman" pitchFamily="18" charset="0"/>
                <a:cs typeface="Times New Roman" pitchFamily="18" charset="0"/>
              </a:rPr>
              <a:t>Gác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chuông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chùa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Keo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một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trình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nghệ</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thuật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bằng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gỗ</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độc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đáo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tiêu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biểu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kiến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trúc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cổ</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Việt</a:t>
            </a:r>
            <a:r>
              <a:rPr lang="en-US" sz="4800" b="1" dirty="0">
                <a:latin typeface="Times New Roman" pitchFamily="18" charset="0"/>
                <a:cs typeface="Times New Roman" pitchFamily="18" charset="0"/>
              </a:rPr>
              <a: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317"/>
                                        </p:tgtEl>
                                        <p:attrNameLst>
                                          <p:attrName>style.visibility</p:attrName>
                                        </p:attrNameLst>
                                      </p:cBhvr>
                                      <p:to>
                                        <p:strVal val="visible"/>
                                      </p:to>
                                    </p:set>
                                    <p:animEffect transition="in" filter="wipe(down)">
                                      <p:cBhvr>
                                        <p:cTn id="7"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Untitled-7"/>
          <p:cNvPicPr>
            <a:picLocks noGrp="1" noChangeAspect="1" noChangeArrowheads="1"/>
          </p:cNvPicPr>
          <p:nvPr>
            <p:ph type="body" sz="half" idx="4294967295"/>
          </p:nvPr>
        </p:nvPicPr>
        <p:blipFill>
          <a:blip r:embed="rId2" cstate="print"/>
          <a:srcRect/>
          <a:stretch>
            <a:fillRect/>
          </a:stretch>
        </p:blipFill>
        <p:spPr>
          <a:xfrm>
            <a:off x="130731" y="154446"/>
            <a:ext cx="3657600" cy="3370540"/>
          </a:xfrm>
          <a:noFill/>
        </p:spPr>
      </p:pic>
      <p:sp>
        <p:nvSpPr>
          <p:cNvPr id="18437" name="Rectangle 4"/>
          <p:cNvSpPr>
            <a:spLocks noChangeArrowheads="1"/>
          </p:cNvSpPr>
          <p:nvPr/>
        </p:nvSpPr>
        <p:spPr bwMode="auto">
          <a:xfrm>
            <a:off x="514350" y="4787830"/>
            <a:ext cx="3703320" cy="991029"/>
          </a:xfrm>
          <a:prstGeom prst="rect">
            <a:avLst/>
          </a:prstGeom>
          <a:solidFill>
            <a:schemeClr val="bg1"/>
          </a:solidFill>
          <a:ln w="9525">
            <a:solidFill>
              <a:schemeClr val="bg1"/>
            </a:solidFill>
            <a:miter lim="800000"/>
            <a:headEnd/>
            <a:tailEnd/>
          </a:ln>
        </p:spPr>
        <p:txBody>
          <a:bodyPr wrap="none" lIns="110249" tIns="55125" rIns="110249" bIns="55125" anchor="ctr"/>
          <a:lstStyle/>
          <a:p>
            <a:r>
              <a:rPr lang="vi-VN" sz="3800" b="1" dirty="0">
                <a:solidFill>
                  <a:srgbClr val="FF3300"/>
                </a:solidFill>
                <a:latin typeface="Times New Roman" pitchFamily="18" charset="0"/>
                <a:cs typeface="Times New Roman" pitchFamily="18" charset="0"/>
              </a:rPr>
              <a:t>Tượng phật</a:t>
            </a:r>
          </a:p>
          <a:p>
            <a:r>
              <a:rPr lang="vi-VN" sz="3800" b="1" dirty="0">
                <a:solidFill>
                  <a:srgbClr val="FF3300"/>
                </a:solidFill>
                <a:latin typeface="Times New Roman" pitchFamily="18" charset="0"/>
                <a:cs typeface="Times New Roman" pitchFamily="18" charset="0"/>
              </a:rPr>
              <a:t> A-di-đà</a:t>
            </a:r>
          </a:p>
        </p:txBody>
      </p:sp>
      <p:sp>
        <p:nvSpPr>
          <p:cNvPr id="177158" name="Text Box 6"/>
          <p:cNvSpPr txBox="1">
            <a:spLocks noChangeArrowheads="1"/>
          </p:cNvSpPr>
          <p:nvPr/>
        </p:nvSpPr>
        <p:spPr bwMode="auto">
          <a:xfrm>
            <a:off x="3886200" y="247249"/>
            <a:ext cx="8321040" cy="4204755"/>
          </a:xfrm>
          <a:prstGeom prst="rect">
            <a:avLst/>
          </a:prstGeom>
          <a:noFill/>
          <a:ln w="9525">
            <a:noFill/>
            <a:miter lim="800000"/>
            <a:headEnd/>
            <a:tailEnd/>
          </a:ln>
        </p:spPr>
        <p:txBody>
          <a:bodyPr lIns="110249" tIns="55125" rIns="110249" bIns="55125">
            <a:spAutoFit/>
          </a:bodyPr>
          <a:lstStyle/>
          <a:p>
            <a:pPr>
              <a:spcBef>
                <a:spcPct val="50000"/>
              </a:spcBef>
            </a:pPr>
            <a:r>
              <a:rPr lang="en-US" sz="3800" b="1" dirty="0" err="1">
                <a:latin typeface="Times New Roman" pitchFamily="18" charset="0"/>
                <a:cs typeface="Times New Roman" pitchFamily="18" charset="0"/>
              </a:rPr>
              <a:t>Tượng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phật</a:t>
            </a:r>
            <a:r>
              <a:rPr lang="en-US" sz="3800" b="1" dirty="0">
                <a:latin typeface="Times New Roman" pitchFamily="18" charset="0"/>
                <a:cs typeface="Times New Roman" pitchFamily="18" charset="0"/>
              </a:rPr>
              <a:t> A-di-</a:t>
            </a:r>
            <a:r>
              <a:rPr lang="en-US" sz="3800" b="1" dirty="0" err="1">
                <a:latin typeface="Times New Roman" pitchFamily="18" charset="0"/>
                <a:cs typeface="Times New Roman" pitchFamily="18" charset="0"/>
              </a:rPr>
              <a:t>đà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tạc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bằng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đá</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hoa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cương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xanh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Dáng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phật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thanh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tú</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khoác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áo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hai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tay</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ngữa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lòng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ngồi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xếp</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bằng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tham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thiền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nhập</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định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Tất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tỏa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ra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một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vẻ</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đẹp</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hiền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từ</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Đây</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một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tác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phẩm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điêu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khắc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có</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giá</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trị</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thời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Lý</a:t>
            </a:r>
            <a:r>
              <a:rPr lang="en-US" sz="3800" b="1" dirty="0">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arn(inVertical)">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7158">
                                            <p:txEl>
                                              <p:pRg st="0" end="0"/>
                                            </p:txEl>
                                          </p:spTgt>
                                        </p:tgtEl>
                                        <p:attrNameLst>
                                          <p:attrName>style.visibility</p:attrName>
                                        </p:attrNameLst>
                                      </p:cBhvr>
                                      <p:to>
                                        <p:strVal val="visible"/>
                                      </p:to>
                                    </p:set>
                                    <p:animEffect transition="in" filter="blinds(horizontal)">
                                      <p:cBhvr>
                                        <p:cTn id="12" dur="500"/>
                                        <p:tgtEl>
                                          <p:spTgt spid="177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2"/>
          <p:cNvGrpSpPr>
            <a:grpSpLocks/>
          </p:cNvGrpSpPr>
          <p:nvPr/>
        </p:nvGrpSpPr>
        <p:grpSpPr bwMode="auto">
          <a:xfrm>
            <a:off x="822960" y="308892"/>
            <a:ext cx="10081260" cy="6332291"/>
            <a:chOff x="0" y="178"/>
            <a:chExt cx="2976" cy="3662"/>
          </a:xfrm>
        </p:grpSpPr>
        <p:pic>
          <p:nvPicPr>
            <p:cNvPr id="29699" name="Picture 13" descr="DSC_0317%20copy"/>
            <p:cNvPicPr>
              <a:picLocks noChangeAspect="1" noChangeArrowheads="1"/>
            </p:cNvPicPr>
            <p:nvPr/>
          </p:nvPicPr>
          <p:blipFill>
            <a:blip r:embed="rId2"/>
            <a:srcRect/>
            <a:stretch>
              <a:fillRect/>
            </a:stretch>
          </p:blipFill>
          <p:spPr bwMode="auto">
            <a:xfrm>
              <a:off x="0" y="624"/>
              <a:ext cx="2976" cy="3216"/>
            </a:xfrm>
            <a:prstGeom prst="rect">
              <a:avLst/>
            </a:prstGeom>
            <a:noFill/>
            <a:ln w="9525">
              <a:noFill/>
              <a:miter lim="800000"/>
              <a:headEnd/>
              <a:tailEnd/>
            </a:ln>
          </p:spPr>
        </p:pic>
        <p:sp>
          <p:nvSpPr>
            <p:cNvPr id="29700" name="Text Box 15"/>
            <p:cNvSpPr txBox="1">
              <a:spLocks noChangeArrowheads="1"/>
            </p:cNvSpPr>
            <p:nvPr/>
          </p:nvSpPr>
          <p:spPr bwMode="auto">
            <a:xfrm>
              <a:off x="516" y="178"/>
              <a:ext cx="1812" cy="436"/>
            </a:xfrm>
            <a:prstGeom prst="rect">
              <a:avLst/>
            </a:prstGeom>
            <a:noFill/>
            <a:ln w="9525">
              <a:noFill/>
              <a:miter lim="800000"/>
              <a:headEnd/>
              <a:tailEnd/>
            </a:ln>
          </p:spPr>
          <p:txBody>
            <a:bodyPr wrap="none">
              <a:spAutoFit/>
            </a:bodyPr>
            <a:lstStyle/>
            <a:p>
              <a:pPr eaLnBrk="1" hangingPunct="1"/>
              <a:r>
                <a:rPr lang="en-US" sz="4300" b="1" dirty="0" err="1">
                  <a:solidFill>
                    <a:srgbClr val="FF3300"/>
                  </a:solidFill>
                  <a:latin typeface="Times New Roman" pitchFamily="18" charset="0"/>
                  <a:cs typeface="Times New Roman" pitchFamily="18" charset="0"/>
                </a:rPr>
                <a:t>Chùa</a:t>
              </a:r>
              <a:r>
                <a:rPr lang="en-US" sz="4300" b="1" dirty="0">
                  <a:solidFill>
                    <a:srgbClr val="FF3300"/>
                  </a:solidFill>
                  <a:latin typeface="Times New Roman" pitchFamily="18" charset="0"/>
                  <a:cs typeface="Times New Roman" pitchFamily="18" charset="0"/>
                </a:rPr>
                <a:t> </a:t>
              </a:r>
              <a:r>
                <a:rPr lang="en-US" sz="4300" b="1" dirty="0" err="1">
                  <a:solidFill>
                    <a:srgbClr val="FF3300"/>
                  </a:solidFill>
                  <a:latin typeface="Times New Roman" pitchFamily="18" charset="0"/>
                  <a:cs typeface="Times New Roman" pitchFamily="18" charset="0"/>
                </a:rPr>
                <a:t>Trấn</a:t>
              </a:r>
              <a:r>
                <a:rPr lang="en-US" sz="4300" b="1" dirty="0">
                  <a:solidFill>
                    <a:srgbClr val="FF3300"/>
                  </a:solidFill>
                  <a:latin typeface="Times New Roman" pitchFamily="18" charset="0"/>
                  <a:cs typeface="Times New Roman" pitchFamily="18" charset="0"/>
                </a:rPr>
                <a:t> </a:t>
              </a:r>
              <a:r>
                <a:rPr lang="en-US" sz="4300" b="1" dirty="0" err="1">
                  <a:solidFill>
                    <a:srgbClr val="FF3300"/>
                  </a:solidFill>
                  <a:latin typeface="Times New Roman" pitchFamily="18" charset="0"/>
                  <a:cs typeface="Times New Roman" pitchFamily="18" charset="0"/>
                </a:rPr>
                <a:t>Quốc</a:t>
              </a:r>
              <a:r>
                <a:rPr lang="en-US" sz="4300" b="1" dirty="0">
                  <a:solidFill>
                    <a:srgbClr val="FF3300"/>
                  </a:solidFill>
                  <a:latin typeface="Times New Roman" pitchFamily="18" charset="0"/>
                  <a:cs typeface="Times New Roman" pitchFamily="18" charset="0"/>
                </a:rPr>
                <a:t>- </a:t>
              </a:r>
              <a:r>
                <a:rPr lang="en-US" sz="4300" b="1" dirty="0" err="1">
                  <a:solidFill>
                    <a:srgbClr val="FF3300"/>
                  </a:solidFill>
                  <a:latin typeface="Times New Roman" pitchFamily="18" charset="0"/>
                  <a:cs typeface="Times New Roman" pitchFamily="18" charset="0"/>
                </a:rPr>
                <a:t>Hà</a:t>
              </a:r>
              <a:r>
                <a:rPr lang="en-US" sz="4300" b="1" dirty="0">
                  <a:solidFill>
                    <a:srgbClr val="FF3300"/>
                  </a:solidFill>
                  <a:latin typeface="Times New Roman" pitchFamily="18" charset="0"/>
                  <a:cs typeface="Times New Roman" pitchFamily="18" charset="0"/>
                </a:rPr>
                <a:t> </a:t>
              </a:r>
              <a:r>
                <a:rPr lang="en-US" sz="4300" b="1" dirty="0" err="1">
                  <a:solidFill>
                    <a:srgbClr val="FF3300"/>
                  </a:solidFill>
                  <a:latin typeface="Times New Roman" pitchFamily="18" charset="0"/>
                  <a:cs typeface="Times New Roman" pitchFamily="18" charset="0"/>
                </a:rPr>
                <a:t>Nội</a:t>
              </a:r>
              <a:endParaRPr lang="en-US" sz="4300" b="1" dirty="0">
                <a:solidFill>
                  <a:srgbClr val="FF330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2"/>
          <p:cNvGrpSpPr>
            <a:grpSpLocks/>
          </p:cNvGrpSpPr>
          <p:nvPr/>
        </p:nvGrpSpPr>
        <p:grpSpPr bwMode="auto">
          <a:xfrm>
            <a:off x="1440180" y="-24163"/>
            <a:ext cx="9978390" cy="6665346"/>
            <a:chOff x="2976" y="254"/>
            <a:chExt cx="2640" cy="3586"/>
          </a:xfrm>
        </p:grpSpPr>
        <p:pic>
          <p:nvPicPr>
            <p:cNvPr id="30723" name="Picture 14" descr="cvn-habac-phapvan-2"/>
            <p:cNvPicPr>
              <a:picLocks noChangeAspect="1" noChangeArrowheads="1"/>
            </p:cNvPicPr>
            <p:nvPr/>
          </p:nvPicPr>
          <p:blipFill>
            <a:blip r:embed="rId2"/>
            <a:srcRect/>
            <a:stretch>
              <a:fillRect/>
            </a:stretch>
          </p:blipFill>
          <p:spPr bwMode="auto">
            <a:xfrm>
              <a:off x="2976" y="624"/>
              <a:ext cx="2640" cy="3216"/>
            </a:xfrm>
            <a:prstGeom prst="rect">
              <a:avLst/>
            </a:prstGeom>
            <a:noFill/>
            <a:ln w="9525">
              <a:noFill/>
              <a:miter lim="800000"/>
              <a:headEnd/>
              <a:tailEnd/>
            </a:ln>
          </p:spPr>
        </p:pic>
        <p:sp>
          <p:nvSpPr>
            <p:cNvPr id="30724" name="Text Box 16"/>
            <p:cNvSpPr txBox="1">
              <a:spLocks noChangeArrowheads="1"/>
            </p:cNvSpPr>
            <p:nvPr/>
          </p:nvSpPr>
          <p:spPr bwMode="auto">
            <a:xfrm rot="10800000" flipV="1">
              <a:off x="3284" y="254"/>
              <a:ext cx="1969" cy="406"/>
            </a:xfrm>
            <a:prstGeom prst="rect">
              <a:avLst/>
            </a:prstGeom>
            <a:noFill/>
            <a:ln w="9525">
              <a:noFill/>
              <a:miter lim="800000"/>
              <a:headEnd/>
              <a:tailEnd/>
            </a:ln>
          </p:spPr>
          <p:txBody>
            <a:bodyPr>
              <a:spAutoFit/>
            </a:bodyPr>
            <a:lstStyle/>
            <a:p>
              <a:pPr eaLnBrk="1" hangingPunct="1"/>
              <a:r>
                <a:rPr lang="en-US" sz="4300" b="1">
                  <a:solidFill>
                    <a:srgbClr val="FF3300"/>
                  </a:solidFill>
                  <a:latin typeface="Arial" charset="0"/>
                </a:rPr>
                <a:t>Chùa Dâu- Bắc Ninh</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7"/>
          <p:cNvGrpSpPr>
            <a:grpSpLocks/>
          </p:cNvGrpSpPr>
          <p:nvPr/>
        </p:nvGrpSpPr>
        <p:grpSpPr bwMode="auto">
          <a:xfrm>
            <a:off x="1131570" y="231670"/>
            <a:ext cx="9875520" cy="6623487"/>
            <a:chOff x="528" y="192"/>
            <a:chExt cx="4608" cy="4117"/>
          </a:xfrm>
        </p:grpSpPr>
        <p:pic>
          <p:nvPicPr>
            <p:cNvPr id="31747" name="Picture 8" descr="chua HuongTich"/>
            <p:cNvPicPr>
              <a:picLocks noChangeAspect="1" noChangeArrowheads="1"/>
            </p:cNvPicPr>
            <p:nvPr/>
          </p:nvPicPr>
          <p:blipFill>
            <a:blip r:embed="rId2"/>
            <a:srcRect/>
            <a:stretch>
              <a:fillRect/>
            </a:stretch>
          </p:blipFill>
          <p:spPr bwMode="auto">
            <a:xfrm>
              <a:off x="528" y="192"/>
              <a:ext cx="4608" cy="3600"/>
            </a:xfrm>
            <a:prstGeom prst="rect">
              <a:avLst/>
            </a:prstGeom>
            <a:noFill/>
            <a:ln w="9525">
              <a:noFill/>
              <a:miter lim="800000"/>
              <a:headEnd/>
              <a:tailEnd/>
            </a:ln>
          </p:spPr>
        </p:pic>
        <p:sp>
          <p:nvSpPr>
            <p:cNvPr id="31748" name="Text Box 9"/>
            <p:cNvSpPr txBox="1">
              <a:spLocks noChangeArrowheads="1"/>
            </p:cNvSpPr>
            <p:nvPr/>
          </p:nvSpPr>
          <p:spPr bwMode="auto">
            <a:xfrm>
              <a:off x="747" y="3840"/>
              <a:ext cx="4221" cy="469"/>
            </a:xfrm>
            <a:prstGeom prst="rect">
              <a:avLst/>
            </a:prstGeom>
            <a:noFill/>
            <a:ln w="9525">
              <a:noFill/>
              <a:miter lim="800000"/>
              <a:headEnd/>
              <a:tailEnd/>
            </a:ln>
          </p:spPr>
          <p:txBody>
            <a:bodyPr wrap="none">
              <a:spAutoFit/>
            </a:bodyPr>
            <a:lstStyle/>
            <a:p>
              <a:pPr eaLnBrk="1" hangingPunct="1"/>
              <a:r>
                <a:rPr lang="en-US" sz="2900" b="1">
                  <a:solidFill>
                    <a:srgbClr val="0000CC"/>
                  </a:solidFill>
                  <a:latin typeface="Times New Roman" pitchFamily="18" charset="0"/>
                </a:rPr>
                <a:t>           </a:t>
              </a:r>
              <a:r>
                <a:rPr lang="en-US" sz="4300" b="1">
                  <a:solidFill>
                    <a:srgbClr val="FF3300"/>
                  </a:solidFill>
                  <a:latin typeface="Arial" charset="0"/>
                </a:rPr>
                <a:t>Chùa </a:t>
              </a:r>
              <a:r>
                <a:rPr lang="en-US" sz="4300" b="1" smtClean="0">
                  <a:solidFill>
                    <a:srgbClr val="FF3300"/>
                  </a:solidFill>
                  <a:latin typeface="Arial" charset="0"/>
                </a:rPr>
                <a:t>Hương (Mỹ Đức Hà Nội)</a:t>
              </a:r>
              <a:endParaRPr lang="en-US" sz="4300" b="1">
                <a:solidFill>
                  <a:srgbClr val="FF3300"/>
                </a:solidFill>
                <a:latin typeface="Arial" charset="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7509510" y="5637283"/>
            <a:ext cx="2011603" cy="557603"/>
          </a:xfrm>
          <a:prstGeom prst="rect">
            <a:avLst/>
          </a:prstGeom>
          <a:noFill/>
          <a:ln w="9525">
            <a:noFill/>
            <a:miter lim="800000"/>
            <a:headEnd/>
            <a:tailEnd/>
          </a:ln>
        </p:spPr>
        <p:txBody>
          <a:bodyPr wrap="none" lIns="110249" tIns="55125" rIns="110249" bIns="55125">
            <a:spAutoFit/>
          </a:bodyPr>
          <a:lstStyle/>
          <a:p>
            <a:pPr eaLnBrk="1" hangingPunct="1"/>
            <a:r>
              <a:rPr lang="en-US" sz="2900" b="1">
                <a:solidFill>
                  <a:schemeClr val="bg1"/>
                </a:solidFill>
                <a:latin typeface="Times New Roman" pitchFamily="18" charset="0"/>
              </a:rPr>
              <a:t>Chùa Láng</a:t>
            </a:r>
          </a:p>
        </p:txBody>
      </p:sp>
      <p:grpSp>
        <p:nvGrpSpPr>
          <p:cNvPr id="32771" name="Group 7"/>
          <p:cNvGrpSpPr>
            <a:grpSpLocks/>
          </p:cNvGrpSpPr>
          <p:nvPr/>
        </p:nvGrpSpPr>
        <p:grpSpPr bwMode="auto">
          <a:xfrm>
            <a:off x="1131570" y="154447"/>
            <a:ext cx="10149841" cy="6589701"/>
            <a:chOff x="528" y="144"/>
            <a:chExt cx="4736" cy="4096"/>
          </a:xfrm>
        </p:grpSpPr>
        <p:pic>
          <p:nvPicPr>
            <p:cNvPr id="32772" name="Picture 10" descr="chualang_jpg"/>
            <p:cNvPicPr>
              <a:picLocks noChangeAspect="1" noChangeArrowheads="1"/>
            </p:cNvPicPr>
            <p:nvPr/>
          </p:nvPicPr>
          <p:blipFill>
            <a:blip r:embed="rId2"/>
            <a:srcRect/>
            <a:stretch>
              <a:fillRect/>
            </a:stretch>
          </p:blipFill>
          <p:spPr bwMode="auto">
            <a:xfrm>
              <a:off x="528" y="144"/>
              <a:ext cx="4736" cy="3647"/>
            </a:xfrm>
            <a:prstGeom prst="rect">
              <a:avLst/>
            </a:prstGeom>
            <a:noFill/>
            <a:ln w="9525">
              <a:noFill/>
              <a:miter lim="800000"/>
              <a:headEnd/>
              <a:tailEnd/>
            </a:ln>
          </p:spPr>
        </p:pic>
        <p:sp>
          <p:nvSpPr>
            <p:cNvPr id="32773" name="Text Box 11"/>
            <p:cNvSpPr txBox="1">
              <a:spLocks noChangeArrowheads="1"/>
            </p:cNvSpPr>
            <p:nvPr/>
          </p:nvSpPr>
          <p:spPr bwMode="auto">
            <a:xfrm>
              <a:off x="1316" y="3771"/>
              <a:ext cx="3632" cy="469"/>
            </a:xfrm>
            <a:prstGeom prst="rect">
              <a:avLst/>
            </a:prstGeom>
            <a:noFill/>
            <a:ln w="9525">
              <a:noFill/>
              <a:miter lim="800000"/>
              <a:headEnd/>
              <a:tailEnd/>
            </a:ln>
          </p:spPr>
          <p:txBody>
            <a:bodyPr wrap="none">
              <a:spAutoFit/>
            </a:bodyPr>
            <a:lstStyle/>
            <a:p>
              <a:pPr eaLnBrk="1" hangingPunct="1"/>
              <a:r>
                <a:rPr lang="en-US" sz="4300" b="1">
                  <a:solidFill>
                    <a:srgbClr val="FF3300"/>
                  </a:solidFill>
                  <a:latin typeface="Arial" charset="0"/>
                </a:rPr>
                <a:t>Chùa </a:t>
              </a:r>
              <a:r>
                <a:rPr lang="en-US" sz="4300" b="1" smtClean="0">
                  <a:solidFill>
                    <a:srgbClr val="FF3300"/>
                  </a:solidFill>
                  <a:latin typeface="Arial" charset="0"/>
                </a:rPr>
                <a:t>Láng (Từ Liêm - Hà Nội</a:t>
              </a:r>
              <a:endParaRPr lang="en-US" sz="4300" b="1">
                <a:solidFill>
                  <a:srgbClr val="FF3300"/>
                </a:solidFill>
                <a:latin typeface="Arial"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1234440" y="231669"/>
            <a:ext cx="10211676" cy="6367972"/>
            <a:chOff x="768" y="436"/>
            <a:chExt cx="4421" cy="3345"/>
          </a:xfrm>
        </p:grpSpPr>
        <p:pic>
          <p:nvPicPr>
            <p:cNvPr id="33795" name="Picture 3" descr="chua_phat_tich_bac_ninh_400"/>
            <p:cNvPicPr>
              <a:picLocks noChangeAspect="1" noChangeArrowheads="1"/>
            </p:cNvPicPr>
            <p:nvPr/>
          </p:nvPicPr>
          <p:blipFill>
            <a:blip r:embed="rId2"/>
            <a:srcRect/>
            <a:stretch>
              <a:fillRect/>
            </a:stretch>
          </p:blipFill>
          <p:spPr bwMode="auto">
            <a:xfrm>
              <a:off x="768" y="995"/>
              <a:ext cx="4179" cy="2786"/>
            </a:xfrm>
            <a:prstGeom prst="rect">
              <a:avLst/>
            </a:prstGeom>
            <a:noFill/>
            <a:ln w="9525">
              <a:noFill/>
              <a:miter lim="800000"/>
              <a:headEnd/>
              <a:tailEnd/>
            </a:ln>
          </p:spPr>
        </p:pic>
        <p:sp>
          <p:nvSpPr>
            <p:cNvPr id="33796" name="Text Box 4"/>
            <p:cNvSpPr txBox="1">
              <a:spLocks noChangeArrowheads="1"/>
            </p:cNvSpPr>
            <p:nvPr/>
          </p:nvSpPr>
          <p:spPr bwMode="auto">
            <a:xfrm>
              <a:off x="1058" y="436"/>
              <a:ext cx="4131" cy="404"/>
            </a:xfrm>
            <a:prstGeom prst="rect">
              <a:avLst/>
            </a:prstGeom>
            <a:noFill/>
            <a:ln w="9525">
              <a:noFill/>
              <a:miter lim="800000"/>
              <a:headEnd/>
              <a:tailEnd/>
            </a:ln>
          </p:spPr>
          <p:txBody>
            <a:bodyPr wrap="none">
              <a:spAutoFit/>
            </a:bodyPr>
            <a:lstStyle/>
            <a:p>
              <a:pPr eaLnBrk="1" hangingPunct="1"/>
              <a:r>
                <a:rPr lang="en-US" sz="4300" b="1">
                  <a:solidFill>
                    <a:srgbClr val="E9240F"/>
                  </a:solidFill>
                  <a:latin typeface="Arial" pitchFamily="34" charset="0"/>
                  <a:cs typeface="Arial" pitchFamily="34" charset="0"/>
                </a:rPr>
                <a:t>Chùa Phật </a:t>
              </a:r>
              <a:r>
                <a:rPr lang="en-US" sz="4300" b="1" smtClean="0">
                  <a:solidFill>
                    <a:srgbClr val="E9240F"/>
                  </a:solidFill>
                  <a:latin typeface="Arial" pitchFamily="34" charset="0"/>
                  <a:cs typeface="Arial" pitchFamily="34" charset="0"/>
                </a:rPr>
                <a:t>Tích (</a:t>
              </a:r>
              <a:r>
                <a:rPr lang="en-US" sz="4400" b="1" smtClean="0">
                  <a:latin typeface="Arial" pitchFamily="34" charset="0"/>
                  <a:cs typeface="Arial" pitchFamily="34" charset="0"/>
                </a:rPr>
                <a:t>Tiên Du, Bắc Ninh)</a:t>
              </a:r>
              <a:endParaRPr lang="en-US" sz="4300" b="1">
                <a:solidFill>
                  <a:srgbClr val="E9240F"/>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thiền lâm- huế"/>
          <p:cNvPicPr>
            <a:picLocks noChangeAspect="1" noChangeArrowheads="1"/>
          </p:cNvPicPr>
          <p:nvPr/>
        </p:nvPicPr>
        <p:blipFill>
          <a:blip r:embed="rId2"/>
          <a:srcRect/>
          <a:stretch>
            <a:fillRect/>
          </a:stretch>
        </p:blipFill>
        <p:spPr bwMode="auto">
          <a:xfrm>
            <a:off x="0" y="308895"/>
            <a:ext cx="8961120" cy="5964133"/>
          </a:xfrm>
          <a:prstGeom prst="rect">
            <a:avLst/>
          </a:prstGeom>
          <a:noFill/>
          <a:ln w="9525">
            <a:noFill/>
            <a:miter lim="800000"/>
            <a:headEnd/>
            <a:tailEnd/>
          </a:ln>
        </p:spPr>
      </p:pic>
      <p:sp>
        <p:nvSpPr>
          <p:cNvPr id="34819" name="Hình Chữ nhật 10"/>
          <p:cNvSpPr>
            <a:spLocks noChangeArrowheads="1"/>
          </p:cNvSpPr>
          <p:nvPr/>
        </p:nvSpPr>
        <p:spPr bwMode="auto">
          <a:xfrm>
            <a:off x="9220200" y="1235569"/>
            <a:ext cx="2651760" cy="4081644"/>
          </a:xfrm>
          <a:prstGeom prst="rect">
            <a:avLst/>
          </a:prstGeom>
          <a:noFill/>
          <a:ln w="9525">
            <a:noFill/>
            <a:miter lim="800000"/>
            <a:headEnd/>
            <a:tailEnd/>
          </a:ln>
        </p:spPr>
        <p:txBody>
          <a:bodyPr lIns="110249" tIns="55125" rIns="110249" bIns="55125">
            <a:spAutoFit/>
          </a:bodyPr>
          <a:lstStyle/>
          <a:p>
            <a:pPr algn="ctr" eaLnBrk="1" hangingPunct="1"/>
            <a:r>
              <a:rPr lang="en-US" sz="4300" b="1" dirty="0" err="1">
                <a:solidFill>
                  <a:srgbClr val="000000"/>
                </a:solidFill>
                <a:latin typeface="Arial" charset="0"/>
              </a:rPr>
              <a:t>Chùa</a:t>
            </a:r>
            <a:r>
              <a:rPr lang="en-US" sz="4300" b="1" dirty="0">
                <a:solidFill>
                  <a:srgbClr val="000000"/>
                </a:solidFill>
                <a:latin typeface="Arial" charset="0"/>
              </a:rPr>
              <a:t> </a:t>
            </a:r>
          </a:p>
          <a:p>
            <a:pPr algn="ctr" eaLnBrk="1" hangingPunct="1"/>
            <a:r>
              <a:rPr lang="en-US" sz="4300" b="1" dirty="0" err="1">
                <a:solidFill>
                  <a:srgbClr val="000000"/>
                </a:solidFill>
                <a:latin typeface="Arial" charset="0"/>
              </a:rPr>
              <a:t>Thiền</a:t>
            </a:r>
            <a:r>
              <a:rPr lang="en-US" sz="4300" b="1" dirty="0">
                <a:solidFill>
                  <a:srgbClr val="000000"/>
                </a:solidFill>
                <a:latin typeface="Arial" charset="0"/>
              </a:rPr>
              <a:t> </a:t>
            </a:r>
            <a:r>
              <a:rPr lang="en-US" sz="4300" b="1" dirty="0" err="1" smtClean="0">
                <a:solidFill>
                  <a:srgbClr val="000000"/>
                </a:solidFill>
                <a:latin typeface="Arial" charset="0"/>
              </a:rPr>
              <a:t>Lâm</a:t>
            </a:r>
            <a:r>
              <a:rPr lang="en-US" sz="4300" b="1" dirty="0" smtClean="0">
                <a:solidFill>
                  <a:srgbClr val="000000"/>
                </a:solidFill>
                <a:latin typeface="Arial" charset="0"/>
              </a:rPr>
              <a:t> (</a:t>
            </a:r>
            <a:r>
              <a:rPr lang="en-US" sz="4300" b="1" dirty="0" err="1" smtClean="0">
                <a:solidFill>
                  <a:srgbClr val="000000"/>
                </a:solidFill>
                <a:latin typeface="Arial" charset="0"/>
              </a:rPr>
              <a:t>Thừa</a:t>
            </a:r>
            <a:r>
              <a:rPr lang="en-US" sz="4300" b="1" dirty="0" smtClean="0">
                <a:solidFill>
                  <a:srgbClr val="000000"/>
                </a:solidFill>
                <a:latin typeface="Arial" charset="0"/>
              </a:rPr>
              <a:t> </a:t>
            </a:r>
            <a:r>
              <a:rPr lang="en-US" sz="4300" b="1" dirty="0" err="1" smtClean="0">
                <a:solidFill>
                  <a:srgbClr val="000000"/>
                </a:solidFill>
                <a:latin typeface="Arial" charset="0"/>
              </a:rPr>
              <a:t>Thiên</a:t>
            </a:r>
            <a:r>
              <a:rPr lang="en-US" sz="4300" b="1" dirty="0" smtClean="0">
                <a:solidFill>
                  <a:srgbClr val="000000"/>
                </a:solidFill>
                <a:latin typeface="Arial" charset="0"/>
              </a:rPr>
              <a:t> </a:t>
            </a:r>
            <a:r>
              <a:rPr lang="en-US" sz="4300" b="1" dirty="0" err="1" smtClean="0">
                <a:solidFill>
                  <a:srgbClr val="000000"/>
                </a:solidFill>
                <a:latin typeface="Arial" charset="0"/>
              </a:rPr>
              <a:t>Huế</a:t>
            </a:r>
            <a:r>
              <a:rPr lang="en-US" sz="4300" b="1" dirty="0" smtClean="0">
                <a:solidFill>
                  <a:srgbClr val="000000"/>
                </a:solidFill>
                <a:latin typeface="Arial" charset="0"/>
              </a:rPr>
              <a:t>)</a:t>
            </a:r>
            <a:endParaRPr lang="en-US" sz="4300" b="1"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4"/>
          <p:cNvGrpSpPr>
            <a:grpSpLocks/>
          </p:cNvGrpSpPr>
          <p:nvPr/>
        </p:nvGrpSpPr>
        <p:grpSpPr bwMode="auto">
          <a:xfrm>
            <a:off x="1131570" y="308893"/>
            <a:ext cx="9875520" cy="5029200"/>
            <a:chOff x="617" y="-152"/>
            <a:chExt cx="5047" cy="3620"/>
          </a:xfrm>
        </p:grpSpPr>
        <p:sp>
          <p:nvSpPr>
            <p:cNvPr id="35844" name="Rectangle 5"/>
            <p:cNvSpPr>
              <a:spLocks noChangeArrowheads="1"/>
            </p:cNvSpPr>
            <p:nvPr/>
          </p:nvSpPr>
          <p:spPr bwMode="auto">
            <a:xfrm>
              <a:off x="2160" y="624"/>
              <a:ext cx="591" cy="406"/>
            </a:xfrm>
            <a:prstGeom prst="rect">
              <a:avLst/>
            </a:prstGeom>
            <a:noFill/>
            <a:ln w="9525">
              <a:noFill/>
              <a:miter lim="800000"/>
              <a:headEnd/>
              <a:tailEnd/>
            </a:ln>
          </p:spPr>
          <p:txBody>
            <a:bodyPr wrap="none">
              <a:spAutoFit/>
            </a:bodyPr>
            <a:lstStyle/>
            <a:p>
              <a:pPr eaLnBrk="1" hangingPunct="1">
                <a:spcBef>
                  <a:spcPct val="50000"/>
                </a:spcBef>
              </a:pPr>
              <a:r>
                <a:rPr lang="en-US" sz="3400">
                  <a:latin typeface="VNI-Times" pitchFamily="2" charset="0"/>
                  <a:cs typeface="Times New Roman" pitchFamily="18" charset="0"/>
                </a:rPr>
                <a:t>(Hueá)</a:t>
              </a:r>
            </a:p>
          </p:txBody>
        </p:sp>
        <p:sp>
          <p:nvSpPr>
            <p:cNvPr id="35845" name="Text Box 6"/>
            <p:cNvSpPr txBox="1">
              <a:spLocks noChangeArrowheads="1"/>
            </p:cNvSpPr>
            <p:nvPr/>
          </p:nvSpPr>
          <p:spPr bwMode="auto">
            <a:xfrm>
              <a:off x="4656" y="2544"/>
              <a:ext cx="1008" cy="406"/>
            </a:xfrm>
            <a:prstGeom prst="rect">
              <a:avLst/>
            </a:prstGeom>
            <a:noFill/>
            <a:ln w="9525">
              <a:noFill/>
              <a:miter lim="800000"/>
              <a:headEnd/>
              <a:tailEnd/>
            </a:ln>
          </p:spPr>
          <p:txBody>
            <a:bodyPr>
              <a:spAutoFit/>
            </a:bodyPr>
            <a:lstStyle/>
            <a:p>
              <a:pPr eaLnBrk="1" hangingPunct="1">
                <a:spcBef>
                  <a:spcPct val="50000"/>
                </a:spcBef>
              </a:pPr>
              <a:endParaRPr lang="en-US" sz="3400">
                <a:latin typeface="VNI-Times" pitchFamily="2" charset="0"/>
                <a:cs typeface="Times New Roman" pitchFamily="18" charset="0"/>
              </a:endParaRPr>
            </a:p>
          </p:txBody>
        </p:sp>
        <p:pic>
          <p:nvPicPr>
            <p:cNvPr id="35846" name="Picture 9" descr="phominh[1]- NĐịnh-TR"/>
            <p:cNvPicPr>
              <a:picLocks noChangeAspect="1" noChangeArrowheads="1"/>
            </p:cNvPicPr>
            <p:nvPr/>
          </p:nvPicPr>
          <p:blipFill>
            <a:blip r:embed="rId2"/>
            <a:srcRect/>
            <a:stretch>
              <a:fillRect/>
            </a:stretch>
          </p:blipFill>
          <p:spPr bwMode="auto">
            <a:xfrm>
              <a:off x="617" y="-152"/>
              <a:ext cx="4944" cy="3620"/>
            </a:xfrm>
            <a:prstGeom prst="rect">
              <a:avLst/>
            </a:prstGeom>
            <a:noFill/>
            <a:ln w="28575">
              <a:solidFill>
                <a:schemeClr val="tx1"/>
              </a:solidFill>
              <a:miter lim="800000"/>
              <a:headEnd/>
              <a:tailEnd/>
            </a:ln>
          </p:spPr>
        </p:pic>
      </p:grpSp>
      <p:sp>
        <p:nvSpPr>
          <p:cNvPr id="35843" name="Hình Chữ nhật 10"/>
          <p:cNvSpPr>
            <a:spLocks noChangeArrowheads="1"/>
          </p:cNvSpPr>
          <p:nvPr/>
        </p:nvSpPr>
        <p:spPr bwMode="auto">
          <a:xfrm>
            <a:off x="2880360" y="5456237"/>
            <a:ext cx="6583680" cy="1434766"/>
          </a:xfrm>
          <a:prstGeom prst="rect">
            <a:avLst/>
          </a:prstGeom>
          <a:noFill/>
          <a:ln w="9525">
            <a:noFill/>
            <a:miter lim="800000"/>
            <a:headEnd/>
            <a:tailEnd/>
          </a:ln>
        </p:spPr>
        <p:txBody>
          <a:bodyPr lIns="110249" tIns="55125" rIns="110249" bIns="55125">
            <a:spAutoFit/>
          </a:bodyPr>
          <a:lstStyle/>
          <a:p>
            <a:pPr algn="ctr" eaLnBrk="1" hangingPunct="1"/>
            <a:r>
              <a:rPr lang="en-US" sz="4300" b="1">
                <a:solidFill>
                  <a:srgbClr val="000000"/>
                </a:solidFill>
                <a:latin typeface="Arial" charset="0"/>
              </a:rPr>
              <a:t>Chùa Phổ Minh</a:t>
            </a:r>
          </a:p>
          <a:p>
            <a:pPr algn="ctr" eaLnBrk="1" hangingPunct="1"/>
            <a:r>
              <a:rPr lang="en-US" sz="4300">
                <a:solidFill>
                  <a:srgbClr val="9F05A3"/>
                </a:solidFill>
                <a:latin typeface="Arial" charset="0"/>
              </a:rPr>
              <a:t> </a:t>
            </a:r>
            <a:r>
              <a:rPr lang="en-US" sz="4300" b="1">
                <a:solidFill>
                  <a:srgbClr val="9F05A3"/>
                </a:solidFill>
                <a:latin typeface="Arial" charset="0"/>
              </a:rPr>
              <a:t>( Nam Định)</a:t>
            </a:r>
            <a:endParaRPr lang="en-US" sz="4300" b="1">
              <a:solidFill>
                <a:srgbClr val="000000"/>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huahuong4"/>
          <p:cNvPicPr>
            <a:picLocks noChangeAspect="1" noChangeArrowheads="1"/>
          </p:cNvPicPr>
          <p:nvPr/>
        </p:nvPicPr>
        <p:blipFill>
          <a:blip r:embed="rId2"/>
          <a:srcRect/>
          <a:stretch>
            <a:fillRect/>
          </a:stretch>
        </p:blipFill>
        <p:spPr bwMode="auto">
          <a:xfrm>
            <a:off x="0" y="0"/>
            <a:ext cx="11862198" cy="687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4"/>
          <p:cNvGrpSpPr>
            <a:grpSpLocks/>
          </p:cNvGrpSpPr>
          <p:nvPr/>
        </p:nvGrpSpPr>
        <p:grpSpPr bwMode="auto">
          <a:xfrm>
            <a:off x="308610" y="231669"/>
            <a:ext cx="11022093" cy="6409514"/>
            <a:chOff x="521" y="-253"/>
            <a:chExt cx="5143" cy="3663"/>
          </a:xfrm>
        </p:grpSpPr>
        <p:sp>
          <p:nvSpPr>
            <p:cNvPr id="36868" name="Text Box 6"/>
            <p:cNvSpPr txBox="1">
              <a:spLocks noChangeArrowheads="1"/>
            </p:cNvSpPr>
            <p:nvPr/>
          </p:nvSpPr>
          <p:spPr bwMode="auto">
            <a:xfrm>
              <a:off x="4656" y="2544"/>
              <a:ext cx="1008" cy="352"/>
            </a:xfrm>
            <a:prstGeom prst="rect">
              <a:avLst/>
            </a:prstGeom>
            <a:noFill/>
            <a:ln w="9525">
              <a:noFill/>
              <a:miter lim="800000"/>
              <a:headEnd/>
              <a:tailEnd/>
            </a:ln>
          </p:spPr>
          <p:txBody>
            <a:bodyPr>
              <a:spAutoFit/>
            </a:bodyPr>
            <a:lstStyle/>
            <a:p>
              <a:pPr eaLnBrk="1" hangingPunct="1">
                <a:spcBef>
                  <a:spcPct val="50000"/>
                </a:spcBef>
              </a:pPr>
              <a:endParaRPr lang="en-US" sz="3400">
                <a:latin typeface="VNI-Times" pitchFamily="2" charset="0"/>
                <a:cs typeface="Times New Roman" pitchFamily="18" charset="0"/>
              </a:endParaRPr>
            </a:p>
          </p:txBody>
        </p:sp>
        <p:pic>
          <p:nvPicPr>
            <p:cNvPr id="36869" name="Picture 10" descr="từ vân-camranh"/>
            <p:cNvPicPr>
              <a:picLocks noChangeAspect="1" noChangeArrowheads="1"/>
            </p:cNvPicPr>
            <p:nvPr/>
          </p:nvPicPr>
          <p:blipFill>
            <a:blip r:embed="rId2"/>
            <a:srcRect/>
            <a:stretch>
              <a:fillRect/>
            </a:stretch>
          </p:blipFill>
          <p:spPr bwMode="auto">
            <a:xfrm>
              <a:off x="521" y="-253"/>
              <a:ext cx="3936" cy="3663"/>
            </a:xfrm>
            <a:prstGeom prst="rect">
              <a:avLst/>
            </a:prstGeom>
            <a:noFill/>
            <a:ln w="9525">
              <a:noFill/>
              <a:miter lim="800000"/>
              <a:headEnd/>
              <a:tailEnd/>
            </a:ln>
          </p:spPr>
        </p:pic>
      </p:grpSp>
      <p:sp>
        <p:nvSpPr>
          <p:cNvPr id="36867" name="Hình Chữ nhật 10"/>
          <p:cNvSpPr>
            <a:spLocks noChangeArrowheads="1"/>
          </p:cNvSpPr>
          <p:nvPr/>
        </p:nvSpPr>
        <p:spPr bwMode="auto">
          <a:xfrm>
            <a:off x="9669780" y="1621684"/>
            <a:ext cx="2057400" cy="3419925"/>
          </a:xfrm>
          <a:prstGeom prst="rect">
            <a:avLst/>
          </a:prstGeom>
          <a:noFill/>
          <a:ln w="9525">
            <a:noFill/>
            <a:miter lim="800000"/>
            <a:headEnd/>
            <a:tailEnd/>
          </a:ln>
        </p:spPr>
        <p:txBody>
          <a:bodyPr lIns="110249" tIns="55125" rIns="110249" bIns="55125">
            <a:spAutoFit/>
          </a:bodyPr>
          <a:lstStyle/>
          <a:p>
            <a:pPr algn="ctr" eaLnBrk="1" hangingPunct="1"/>
            <a:r>
              <a:rPr lang="en-US" sz="4300" b="1">
                <a:solidFill>
                  <a:srgbClr val="000000"/>
                </a:solidFill>
                <a:latin typeface="Arial" charset="0"/>
              </a:rPr>
              <a:t>Chùa Từ Vân</a:t>
            </a:r>
          </a:p>
          <a:p>
            <a:pPr algn="ctr" eaLnBrk="1" hangingPunct="1"/>
            <a:r>
              <a:rPr lang="en-US" sz="4300" b="1">
                <a:solidFill>
                  <a:srgbClr val="9F05A3"/>
                </a:solidFill>
                <a:latin typeface="Arial" charset="0"/>
              </a:rPr>
              <a:t>( Cam Ranh)</a:t>
            </a:r>
            <a:endParaRPr lang="en-US" sz="4300" b="1">
              <a:solidFill>
                <a:srgbClr val="000000"/>
              </a:solidFill>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thiên minh -huế"/>
          <p:cNvPicPr>
            <a:picLocks noChangeAspect="1" noChangeArrowheads="1"/>
          </p:cNvPicPr>
          <p:nvPr/>
        </p:nvPicPr>
        <p:blipFill>
          <a:blip r:embed="rId2"/>
          <a:srcRect/>
          <a:stretch>
            <a:fillRect/>
          </a:stretch>
        </p:blipFill>
        <p:spPr bwMode="auto">
          <a:xfrm>
            <a:off x="0" y="-1609"/>
            <a:ext cx="9461898" cy="6951684"/>
          </a:xfrm>
          <a:prstGeom prst="rect">
            <a:avLst/>
          </a:prstGeom>
          <a:noFill/>
          <a:ln w="9525">
            <a:noFill/>
            <a:miter lim="800000"/>
            <a:headEnd/>
            <a:tailEnd/>
          </a:ln>
        </p:spPr>
      </p:pic>
      <p:sp>
        <p:nvSpPr>
          <p:cNvPr id="37891" name="Hình Chữ nhật 10"/>
          <p:cNvSpPr>
            <a:spLocks noChangeArrowheads="1"/>
          </p:cNvSpPr>
          <p:nvPr/>
        </p:nvSpPr>
        <p:spPr bwMode="auto">
          <a:xfrm>
            <a:off x="9772650" y="2007799"/>
            <a:ext cx="2263140" cy="4081644"/>
          </a:xfrm>
          <a:prstGeom prst="rect">
            <a:avLst/>
          </a:prstGeom>
          <a:noFill/>
          <a:ln w="9525">
            <a:noFill/>
            <a:miter lim="800000"/>
            <a:headEnd/>
            <a:tailEnd/>
          </a:ln>
        </p:spPr>
        <p:txBody>
          <a:bodyPr lIns="110249" tIns="55125" rIns="110249" bIns="55125">
            <a:spAutoFit/>
          </a:bodyPr>
          <a:lstStyle/>
          <a:p>
            <a:pPr algn="ctr" eaLnBrk="1" hangingPunct="1"/>
            <a:r>
              <a:rPr lang="en-US" sz="4300" b="1">
                <a:solidFill>
                  <a:srgbClr val="CC0000"/>
                </a:solidFill>
                <a:latin typeface="Arial" charset="0"/>
              </a:rPr>
              <a:t>Chùa Thiên </a:t>
            </a:r>
            <a:r>
              <a:rPr lang="en-US" sz="4300" b="1" smtClean="0">
                <a:solidFill>
                  <a:srgbClr val="CC0000"/>
                </a:solidFill>
                <a:latin typeface="Arial" charset="0"/>
              </a:rPr>
              <a:t>Minh (Thừa Thiên Huế)</a:t>
            </a:r>
            <a:endParaRPr lang="en-US" sz="4300" b="1">
              <a:solidFill>
                <a:srgbClr val="CC0000"/>
              </a:solidFill>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srcRect/>
          <a:stretch>
            <a:fillRect/>
          </a:stretch>
        </p:blipFill>
        <p:spPr bwMode="auto">
          <a:xfrm>
            <a:off x="2571750" y="0"/>
            <a:ext cx="9566910" cy="6718406"/>
          </a:xfrm>
          <a:prstGeom prst="rect">
            <a:avLst/>
          </a:prstGeom>
          <a:noFill/>
          <a:ln w="12700">
            <a:solidFill>
              <a:schemeClr val="tx1"/>
            </a:solidFill>
            <a:miter lim="800000"/>
            <a:headEnd/>
            <a:tailEnd/>
          </a:ln>
        </p:spPr>
      </p:pic>
      <p:sp>
        <p:nvSpPr>
          <p:cNvPr id="38915" name="Hình Chữ nhật 10"/>
          <p:cNvSpPr>
            <a:spLocks noChangeArrowheads="1"/>
          </p:cNvSpPr>
          <p:nvPr/>
        </p:nvSpPr>
        <p:spPr bwMode="auto">
          <a:xfrm>
            <a:off x="308610" y="1467238"/>
            <a:ext cx="2057400" cy="2758205"/>
          </a:xfrm>
          <a:prstGeom prst="rect">
            <a:avLst/>
          </a:prstGeom>
          <a:noFill/>
          <a:ln w="9525">
            <a:noFill/>
            <a:miter lim="800000"/>
            <a:headEnd/>
            <a:tailEnd/>
          </a:ln>
        </p:spPr>
        <p:txBody>
          <a:bodyPr lIns="110249" tIns="55125" rIns="110249" bIns="55125">
            <a:spAutoFit/>
          </a:bodyPr>
          <a:lstStyle/>
          <a:p>
            <a:pPr algn="ctr" eaLnBrk="1" hangingPunct="1"/>
            <a:r>
              <a:rPr lang="en-US" sz="4300" b="1">
                <a:solidFill>
                  <a:srgbClr val="CC0000"/>
                </a:solidFill>
                <a:latin typeface="Arial" charset="0"/>
              </a:rPr>
              <a:t>Chùa Thiên </a:t>
            </a:r>
            <a:r>
              <a:rPr lang="en-US" sz="4300" b="1" smtClean="0">
                <a:solidFill>
                  <a:srgbClr val="CC0000"/>
                </a:solidFill>
                <a:latin typeface="Arial" charset="0"/>
              </a:rPr>
              <a:t>Mụ (Huế)</a:t>
            </a:r>
            <a:endParaRPr lang="en-US" sz="4300" b="1">
              <a:solidFill>
                <a:srgbClr val="CC0000"/>
              </a:solidFill>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136sd3[1]"/>
          <p:cNvPicPr>
            <a:picLocks noChangeAspect="1" noChangeArrowheads="1"/>
          </p:cNvPicPr>
          <p:nvPr/>
        </p:nvPicPr>
        <p:blipFill>
          <a:blip r:embed="rId2"/>
          <a:srcRect/>
          <a:stretch>
            <a:fillRect/>
          </a:stretch>
        </p:blipFill>
        <p:spPr bwMode="auto">
          <a:xfrm>
            <a:off x="0" y="154446"/>
            <a:ext cx="8949690" cy="6795629"/>
          </a:xfrm>
          <a:prstGeom prst="rect">
            <a:avLst/>
          </a:prstGeom>
          <a:noFill/>
          <a:ln w="9525">
            <a:noFill/>
            <a:miter lim="800000"/>
            <a:headEnd/>
            <a:tailEnd/>
          </a:ln>
        </p:spPr>
      </p:pic>
      <p:sp>
        <p:nvSpPr>
          <p:cNvPr id="39939" name="Hình Chữ nhật 10"/>
          <p:cNvSpPr>
            <a:spLocks noChangeArrowheads="1"/>
          </p:cNvSpPr>
          <p:nvPr/>
        </p:nvSpPr>
        <p:spPr bwMode="auto">
          <a:xfrm>
            <a:off x="9258300" y="1544461"/>
            <a:ext cx="3086100" cy="2758205"/>
          </a:xfrm>
          <a:prstGeom prst="rect">
            <a:avLst/>
          </a:prstGeom>
          <a:noFill/>
          <a:ln w="9525">
            <a:noFill/>
            <a:miter lim="800000"/>
            <a:headEnd/>
            <a:tailEnd/>
          </a:ln>
        </p:spPr>
        <p:txBody>
          <a:bodyPr lIns="110249" tIns="55125" rIns="110249" bIns="55125">
            <a:spAutoFit/>
          </a:bodyPr>
          <a:lstStyle/>
          <a:p>
            <a:pPr>
              <a:spcBef>
                <a:spcPct val="50000"/>
              </a:spcBef>
            </a:pPr>
            <a:r>
              <a:rPr lang="en-US" sz="4300" b="1">
                <a:solidFill>
                  <a:srgbClr val="FF3300"/>
                </a:solidFill>
                <a:latin typeface="Arial" charset="0"/>
              </a:rPr>
              <a:t>Chùa Huệ </a:t>
            </a:r>
            <a:r>
              <a:rPr lang="en-US" sz="4300" b="1" smtClean="0">
                <a:solidFill>
                  <a:srgbClr val="FF3300"/>
                </a:solidFill>
                <a:latin typeface="Arial" charset="0"/>
              </a:rPr>
              <a:t>Nghiêm (TP Hồ Chí Minh)</a:t>
            </a:r>
            <a:r>
              <a:rPr lang="en-US" sz="4300" b="1" smtClean="0">
                <a:solidFill>
                  <a:srgbClr val="000000"/>
                </a:solidFill>
                <a:latin typeface="Arial" charset="0"/>
              </a:rPr>
              <a:t> </a:t>
            </a:r>
            <a:endParaRPr lang="en-US" sz="4300" b="1">
              <a:solidFill>
                <a:srgbClr val="000000"/>
              </a:solidFill>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descr="images[11]"/>
          <p:cNvPicPr>
            <a:picLocks noChangeAspect="1" noChangeArrowheads="1"/>
          </p:cNvPicPr>
          <p:nvPr/>
        </p:nvPicPr>
        <p:blipFill>
          <a:blip r:embed="rId2"/>
          <a:srcRect/>
          <a:stretch>
            <a:fillRect/>
          </a:stretch>
        </p:blipFill>
        <p:spPr bwMode="auto">
          <a:xfrm>
            <a:off x="3188970" y="0"/>
            <a:ext cx="8641080" cy="6641183"/>
          </a:xfrm>
          <a:prstGeom prst="rect">
            <a:avLst/>
          </a:prstGeom>
          <a:noFill/>
          <a:ln w="9525">
            <a:noFill/>
            <a:miter lim="800000"/>
            <a:headEnd/>
            <a:tailEnd/>
          </a:ln>
        </p:spPr>
      </p:pic>
      <p:sp>
        <p:nvSpPr>
          <p:cNvPr id="40963" name="Hình Chữ nhật 10"/>
          <p:cNvSpPr>
            <a:spLocks noChangeArrowheads="1"/>
          </p:cNvSpPr>
          <p:nvPr/>
        </p:nvSpPr>
        <p:spPr bwMode="auto">
          <a:xfrm>
            <a:off x="0" y="540561"/>
            <a:ext cx="3394710" cy="1465544"/>
          </a:xfrm>
          <a:prstGeom prst="rect">
            <a:avLst/>
          </a:prstGeom>
          <a:noFill/>
          <a:ln w="9525">
            <a:noFill/>
            <a:miter lim="800000"/>
            <a:headEnd/>
            <a:tailEnd/>
          </a:ln>
        </p:spPr>
        <p:txBody>
          <a:bodyPr lIns="110249" tIns="55125" rIns="110249" bIns="55125">
            <a:spAutoFit/>
          </a:bodyPr>
          <a:lstStyle/>
          <a:p>
            <a:r>
              <a:rPr lang="vi-VN" sz="4400" b="1">
                <a:solidFill>
                  <a:srgbClr val="FF3300"/>
                </a:solidFill>
                <a:latin typeface="Arial" charset="0"/>
              </a:rPr>
              <a:t>Chùa Dơi – </a:t>
            </a:r>
            <a:r>
              <a:rPr lang="en-US" sz="4400" b="1" smtClean="0">
                <a:solidFill>
                  <a:srgbClr val="FF3300"/>
                </a:solidFill>
                <a:latin typeface="Arial" charset="0"/>
              </a:rPr>
              <a:t>(</a:t>
            </a:r>
            <a:r>
              <a:rPr lang="vi-VN" sz="4400" b="1" smtClean="0">
                <a:solidFill>
                  <a:srgbClr val="FF3300"/>
                </a:solidFill>
                <a:latin typeface="Arial" charset="0"/>
              </a:rPr>
              <a:t>Sóc Trăng</a:t>
            </a:r>
            <a:r>
              <a:rPr lang="en-US" sz="4400" b="1" smtClean="0">
                <a:solidFill>
                  <a:srgbClr val="FF3300"/>
                </a:solidFill>
                <a:latin typeface="Arial" charset="0"/>
              </a:rPr>
              <a:t>)</a:t>
            </a:r>
            <a:endParaRPr lang="vi-VN" sz="4400" b="1">
              <a:solidFill>
                <a:srgbClr val="FF3300"/>
              </a:solidFill>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ChangeArrowheads="1"/>
          </p:cNvSpPr>
          <p:nvPr/>
        </p:nvSpPr>
        <p:spPr bwMode="auto">
          <a:xfrm>
            <a:off x="3474006" y="424727"/>
            <a:ext cx="3806190" cy="540561"/>
          </a:xfrm>
          <a:prstGeom prst="rect">
            <a:avLst/>
          </a:prstGeom>
          <a:noFill/>
          <a:ln w="9525">
            <a:noFill/>
            <a:miter lim="800000"/>
            <a:headEnd/>
            <a:tailEnd/>
          </a:ln>
        </p:spPr>
        <p:txBody>
          <a:bodyPr lIns="110249" tIns="55125" rIns="110249" bIns="55125" anchor="ctr"/>
          <a:lstStyle/>
          <a:p>
            <a:pPr algn="ctr" eaLnBrk="1" hangingPunct="1"/>
            <a:r>
              <a:rPr lang="en-US" sz="5300" b="1" dirty="0" err="1">
                <a:solidFill>
                  <a:srgbClr val="FF0000"/>
                </a:solidFill>
                <a:latin typeface="Times New Roman" pitchFamily="18" charset="0"/>
                <a:cs typeface="Times New Roman" pitchFamily="18" charset="0"/>
              </a:rPr>
              <a:t>Ghi</a:t>
            </a:r>
            <a:r>
              <a:rPr lang="en-US" sz="5300" b="1" dirty="0">
                <a:solidFill>
                  <a:srgbClr val="FF0000"/>
                </a:solidFill>
                <a:latin typeface="Times New Roman" pitchFamily="18" charset="0"/>
                <a:cs typeface="Times New Roman" pitchFamily="18" charset="0"/>
              </a:rPr>
              <a:t> </a:t>
            </a:r>
            <a:r>
              <a:rPr lang="en-US" sz="5300" b="1" dirty="0" err="1">
                <a:solidFill>
                  <a:srgbClr val="FF0000"/>
                </a:solidFill>
                <a:latin typeface="Times New Roman" pitchFamily="18" charset="0"/>
                <a:cs typeface="Times New Roman" pitchFamily="18" charset="0"/>
              </a:rPr>
              <a:t>nhớ</a:t>
            </a:r>
            <a:r>
              <a:rPr lang="en-US" sz="5300" b="1" dirty="0">
                <a:solidFill>
                  <a:srgbClr val="FF0000"/>
                </a:solidFill>
                <a:latin typeface="Times New Roman" pitchFamily="18" charset="0"/>
                <a:cs typeface="Times New Roman" pitchFamily="18" charset="0"/>
              </a:rPr>
              <a:t>:</a:t>
            </a:r>
            <a:endParaRPr lang="en-US" sz="5300" b="1" i="1" dirty="0">
              <a:solidFill>
                <a:srgbClr val="FF0000"/>
              </a:solidFill>
              <a:latin typeface="Times New Roman" pitchFamily="18" charset="0"/>
              <a:cs typeface="Times New Roman" pitchFamily="18" charset="0"/>
            </a:endParaRPr>
          </a:p>
        </p:txBody>
      </p:sp>
      <p:sp>
        <p:nvSpPr>
          <p:cNvPr id="41987" name="Rectangle 1"/>
          <p:cNvSpPr>
            <a:spLocks noChangeArrowheads="1"/>
          </p:cNvSpPr>
          <p:nvPr/>
        </p:nvSpPr>
        <p:spPr bwMode="auto">
          <a:xfrm>
            <a:off x="499349" y="1269355"/>
            <a:ext cx="11830050" cy="3373758"/>
          </a:xfrm>
          <a:prstGeom prst="rect">
            <a:avLst/>
          </a:prstGeom>
          <a:noFill/>
          <a:ln w="9525">
            <a:noFill/>
            <a:miter lim="800000"/>
            <a:headEnd/>
            <a:tailEnd/>
          </a:ln>
        </p:spPr>
        <p:txBody>
          <a:bodyPr lIns="110249" tIns="55125" rIns="110249" bIns="55125">
            <a:spAutoFit/>
          </a:bodyPr>
          <a:lstStyle/>
          <a:p>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Đến</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thời</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Lý</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đạo</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Phật</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rất</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phát</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triển</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Chùa</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là</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nơi</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tu</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hành</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của</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các</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nhà</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sư</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là</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nơi</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sinh</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hoạt</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văn</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hóa</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của</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cộng</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đồng</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và</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là</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công</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trình</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kiến</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trúc</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đẹp</a:t>
            </a:r>
            <a:r>
              <a:rPr lang="en-US" sz="5300" b="1" dirty="0">
                <a:latin typeface="Times New Roman" pitchFamily="18" charset="0"/>
                <a:cs typeface="Times New Roman" pitchFamily="18" charset="0"/>
              </a:rPr>
              <a:t>.</a:t>
            </a:r>
            <a:endParaRPr lang="en-US" sz="53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animEffect transition="in" filter="blinds(horizontal)">
                                      <p:cBhvr>
                                        <p:cTn id="7" dur="500"/>
                                        <p:tgtEl>
                                          <p:spTgt spid="1617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p:cNvSpPr>
            <a:spLocks noChangeArrowheads="1"/>
          </p:cNvSpPr>
          <p:nvPr/>
        </p:nvSpPr>
        <p:spPr bwMode="auto">
          <a:xfrm>
            <a:off x="411480" y="1158346"/>
            <a:ext cx="10801350" cy="1698907"/>
          </a:xfrm>
          <a:prstGeom prst="rect">
            <a:avLst/>
          </a:prstGeom>
          <a:noFill/>
          <a:ln w="9525">
            <a:noFill/>
            <a:miter lim="800000"/>
            <a:headEnd/>
            <a:tailEnd/>
          </a:ln>
        </p:spPr>
        <p:txBody>
          <a:bodyPr lIns="110249" tIns="55125" rIns="110249" bIns="55125" anchor="ctr"/>
          <a:lstStyle/>
          <a:p>
            <a:pPr algn="ctr" eaLnBrk="1" hangingPunct="1"/>
            <a:r>
              <a:rPr lang="en-US" sz="5300" b="1" dirty="0" err="1">
                <a:solidFill>
                  <a:srgbClr val="FF0000"/>
                </a:solidFill>
                <a:latin typeface="Arial" charset="0"/>
              </a:rPr>
              <a:t>Trò</a:t>
            </a:r>
            <a:r>
              <a:rPr lang="en-US" sz="5300" b="1" dirty="0">
                <a:solidFill>
                  <a:srgbClr val="FF0000"/>
                </a:solidFill>
                <a:latin typeface="Arial" charset="0"/>
              </a:rPr>
              <a:t> </a:t>
            </a:r>
            <a:r>
              <a:rPr lang="en-US" sz="5300" b="1" dirty="0" err="1">
                <a:solidFill>
                  <a:srgbClr val="FF0000"/>
                </a:solidFill>
                <a:latin typeface="Arial" charset="0"/>
              </a:rPr>
              <a:t>chơi</a:t>
            </a:r>
            <a:r>
              <a:rPr lang="en-US" sz="5300" b="1" dirty="0">
                <a:solidFill>
                  <a:srgbClr val="FF0000"/>
                </a:solidFill>
                <a:latin typeface="Arial" charset="0"/>
              </a:rPr>
              <a:t>: </a:t>
            </a:r>
          </a:p>
          <a:p>
            <a:pPr algn="ctr" eaLnBrk="1" hangingPunct="1"/>
            <a:r>
              <a:rPr lang="en-US" sz="5300" b="1" dirty="0">
                <a:solidFill>
                  <a:srgbClr val="FF0000"/>
                </a:solidFill>
                <a:latin typeface="Arial" charset="0"/>
              </a:rPr>
              <a:t>Ai </a:t>
            </a:r>
            <a:r>
              <a:rPr lang="en-US" sz="5300" b="1" dirty="0" err="1">
                <a:solidFill>
                  <a:srgbClr val="FF0000"/>
                </a:solidFill>
                <a:latin typeface="Arial" charset="0"/>
              </a:rPr>
              <a:t>nhanh</a:t>
            </a:r>
            <a:r>
              <a:rPr lang="en-US" sz="5300" b="1" dirty="0">
                <a:solidFill>
                  <a:srgbClr val="FF0000"/>
                </a:solidFill>
                <a:latin typeface="Arial" charset="0"/>
              </a:rPr>
              <a:t>, </a:t>
            </a:r>
            <a:r>
              <a:rPr lang="en-US" sz="5300" b="1" dirty="0" err="1">
                <a:solidFill>
                  <a:srgbClr val="FF0000"/>
                </a:solidFill>
                <a:latin typeface="Arial" charset="0"/>
              </a:rPr>
              <a:t>ai</a:t>
            </a:r>
            <a:r>
              <a:rPr lang="en-US" sz="5300" b="1" dirty="0">
                <a:solidFill>
                  <a:srgbClr val="FF0000"/>
                </a:solidFill>
                <a:latin typeface="Arial" charset="0"/>
              </a:rPr>
              <a:t> </a:t>
            </a:r>
            <a:r>
              <a:rPr lang="en-US" sz="5300" b="1" dirty="0" err="1">
                <a:solidFill>
                  <a:srgbClr val="FF0000"/>
                </a:solidFill>
                <a:latin typeface="Arial" charset="0"/>
              </a:rPr>
              <a:t>đúng</a:t>
            </a:r>
            <a:endParaRPr lang="en-US" sz="5300" b="1" i="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337310" y="4942276"/>
            <a:ext cx="3086100" cy="386115"/>
          </a:xfrm>
          <a:prstGeom prst="rect">
            <a:avLst/>
          </a:prstGeom>
          <a:noFill/>
          <a:ln w="9525">
            <a:noFill/>
            <a:miter lim="800000"/>
            <a:headEnd/>
            <a:tailEnd/>
          </a:ln>
        </p:spPr>
        <p:txBody>
          <a:bodyPr lIns="110249" tIns="55125" rIns="110249" bIns="55125" anchor="ctr"/>
          <a:lstStyle/>
          <a:p>
            <a:pPr lvl="1" algn="just" eaLnBrk="1" hangingPunct="1"/>
            <a:endParaRPr lang="en-US" sz="4300" b="1" i="1">
              <a:solidFill>
                <a:srgbClr val="FF0000"/>
              </a:solidFill>
              <a:latin typeface="Arial" charset="0"/>
            </a:endParaRPr>
          </a:p>
        </p:txBody>
      </p:sp>
      <p:sp>
        <p:nvSpPr>
          <p:cNvPr id="44035" name="Rectangle 10"/>
          <p:cNvSpPr>
            <a:spLocks noChangeArrowheads="1"/>
          </p:cNvSpPr>
          <p:nvPr/>
        </p:nvSpPr>
        <p:spPr bwMode="auto">
          <a:xfrm>
            <a:off x="514350" y="231669"/>
            <a:ext cx="11109960" cy="1434766"/>
          </a:xfrm>
          <a:prstGeom prst="rect">
            <a:avLst/>
          </a:prstGeom>
          <a:noFill/>
          <a:ln w="9525">
            <a:noFill/>
            <a:miter lim="800000"/>
            <a:headEnd/>
            <a:tailEnd/>
          </a:ln>
        </p:spPr>
        <p:txBody>
          <a:bodyPr lIns="110249" tIns="55125" rIns="110249" bIns="55125">
            <a:spAutoFit/>
          </a:bodyPr>
          <a:lstStyle/>
          <a:p>
            <a:pPr>
              <a:spcBef>
                <a:spcPct val="50000"/>
              </a:spcBef>
            </a:pPr>
            <a:r>
              <a:rPr lang="en-US" sz="4300" b="1" dirty="0">
                <a:solidFill>
                  <a:srgbClr val="FF0000"/>
                </a:solidFill>
                <a:latin typeface="Arial" charset="0"/>
              </a:rPr>
              <a:t>1.Đối </a:t>
            </a:r>
            <a:r>
              <a:rPr lang="en-US" sz="4300" b="1" dirty="0" err="1">
                <a:solidFill>
                  <a:srgbClr val="FF0000"/>
                </a:solidFill>
                <a:latin typeface="Arial" charset="0"/>
              </a:rPr>
              <a:t>với</a:t>
            </a:r>
            <a:r>
              <a:rPr lang="en-US" sz="4300" b="1" dirty="0">
                <a:solidFill>
                  <a:srgbClr val="FF0000"/>
                </a:solidFill>
                <a:latin typeface="Arial" charset="0"/>
              </a:rPr>
              <a:t> con </a:t>
            </a:r>
            <a:r>
              <a:rPr lang="en-US" sz="4300" b="1" dirty="0" err="1">
                <a:solidFill>
                  <a:srgbClr val="FF0000"/>
                </a:solidFill>
                <a:latin typeface="Arial" charset="0"/>
              </a:rPr>
              <a:t>người</a:t>
            </a:r>
            <a:r>
              <a:rPr lang="en-US" sz="4300" b="1" dirty="0">
                <a:solidFill>
                  <a:srgbClr val="FF0000"/>
                </a:solidFill>
                <a:latin typeface="Arial" charset="0"/>
              </a:rPr>
              <a:t>, </a:t>
            </a:r>
            <a:r>
              <a:rPr lang="en-US" sz="4300" b="1" dirty="0" err="1">
                <a:solidFill>
                  <a:srgbClr val="FF0000"/>
                </a:solidFill>
                <a:latin typeface="Arial" charset="0"/>
              </a:rPr>
              <a:t>đạo</a:t>
            </a:r>
            <a:r>
              <a:rPr lang="en-US" sz="4300" b="1" dirty="0">
                <a:solidFill>
                  <a:srgbClr val="FF0000"/>
                </a:solidFill>
                <a:latin typeface="Arial" charset="0"/>
              </a:rPr>
              <a:t> </a:t>
            </a:r>
            <a:r>
              <a:rPr lang="en-US" sz="4300" b="1" dirty="0" err="1">
                <a:solidFill>
                  <a:srgbClr val="FF0000"/>
                </a:solidFill>
                <a:latin typeface="Arial" charset="0"/>
              </a:rPr>
              <a:t>Phật</a:t>
            </a:r>
            <a:r>
              <a:rPr lang="en-US" sz="4300" b="1" dirty="0">
                <a:solidFill>
                  <a:srgbClr val="FF0000"/>
                </a:solidFill>
                <a:latin typeface="Arial" charset="0"/>
              </a:rPr>
              <a:t> </a:t>
            </a:r>
            <a:r>
              <a:rPr lang="en-US" sz="4300" b="1" dirty="0" err="1">
                <a:solidFill>
                  <a:srgbClr val="FF0000"/>
                </a:solidFill>
                <a:latin typeface="Arial" charset="0"/>
              </a:rPr>
              <a:t>dạy</a:t>
            </a:r>
            <a:r>
              <a:rPr lang="en-US" sz="4300" b="1" dirty="0">
                <a:solidFill>
                  <a:srgbClr val="FF0000"/>
                </a:solidFill>
                <a:latin typeface="Arial" charset="0"/>
              </a:rPr>
              <a:t> </a:t>
            </a:r>
            <a:r>
              <a:rPr lang="en-US" sz="4300" b="1" dirty="0" err="1">
                <a:solidFill>
                  <a:srgbClr val="FF0000"/>
                </a:solidFill>
                <a:latin typeface="Arial" charset="0"/>
              </a:rPr>
              <a:t>người</a:t>
            </a:r>
            <a:r>
              <a:rPr lang="en-US" sz="4300" b="1" dirty="0">
                <a:solidFill>
                  <a:srgbClr val="FF0000"/>
                </a:solidFill>
                <a:latin typeface="Arial" charset="0"/>
              </a:rPr>
              <a:t> ta </a:t>
            </a:r>
            <a:r>
              <a:rPr lang="en-US" sz="4300" b="1" dirty="0" err="1">
                <a:solidFill>
                  <a:srgbClr val="FF0000"/>
                </a:solidFill>
                <a:latin typeface="Arial" charset="0"/>
              </a:rPr>
              <a:t>như</a:t>
            </a:r>
            <a:r>
              <a:rPr lang="en-US" sz="4300" b="1" dirty="0">
                <a:solidFill>
                  <a:srgbClr val="FF0000"/>
                </a:solidFill>
                <a:latin typeface="Arial" charset="0"/>
              </a:rPr>
              <a:t> </a:t>
            </a:r>
            <a:r>
              <a:rPr lang="en-US" sz="4300" b="1" dirty="0" err="1">
                <a:solidFill>
                  <a:srgbClr val="FF0000"/>
                </a:solidFill>
                <a:latin typeface="Arial" charset="0"/>
              </a:rPr>
              <a:t>thế</a:t>
            </a:r>
            <a:r>
              <a:rPr lang="en-US" sz="4300" b="1" dirty="0">
                <a:solidFill>
                  <a:srgbClr val="FF0000"/>
                </a:solidFill>
                <a:latin typeface="Arial" charset="0"/>
              </a:rPr>
              <a:t> </a:t>
            </a:r>
            <a:r>
              <a:rPr lang="en-US" sz="4300" b="1" dirty="0" err="1">
                <a:solidFill>
                  <a:srgbClr val="FF0000"/>
                </a:solidFill>
                <a:latin typeface="Arial" charset="0"/>
              </a:rPr>
              <a:t>nào</a:t>
            </a:r>
            <a:r>
              <a:rPr lang="en-US" sz="4300" b="1" dirty="0">
                <a:solidFill>
                  <a:srgbClr val="FF0000"/>
                </a:solidFill>
                <a:latin typeface="Arial" charset="0"/>
              </a:rPr>
              <a:t>?</a:t>
            </a:r>
          </a:p>
        </p:txBody>
      </p:sp>
      <p:sp>
        <p:nvSpPr>
          <p:cNvPr id="196620" name="Text Box 12"/>
          <p:cNvSpPr txBox="1">
            <a:spLocks noChangeArrowheads="1"/>
          </p:cNvSpPr>
          <p:nvPr/>
        </p:nvSpPr>
        <p:spPr bwMode="auto">
          <a:xfrm>
            <a:off x="308610" y="1467238"/>
            <a:ext cx="10492740" cy="773046"/>
          </a:xfrm>
          <a:prstGeom prst="rect">
            <a:avLst/>
          </a:prstGeom>
          <a:noFill/>
          <a:ln w="9525">
            <a:noFill/>
            <a:miter lim="800000"/>
            <a:headEnd/>
            <a:tailEnd/>
          </a:ln>
        </p:spPr>
        <p:txBody>
          <a:bodyPr lIns="110249" tIns="55125" rIns="110249" bIns="55125">
            <a:spAutoFit/>
          </a:bodyPr>
          <a:lstStyle/>
          <a:p>
            <a:pPr>
              <a:spcBef>
                <a:spcPct val="50000"/>
              </a:spcBef>
            </a:pPr>
            <a:r>
              <a:rPr lang="en-US" sz="4300" b="1" dirty="0">
                <a:latin typeface="Arial" charset="0"/>
              </a:rPr>
              <a:t> a. </a:t>
            </a:r>
            <a:r>
              <a:rPr lang="en-US" sz="4300" b="1" dirty="0" err="1">
                <a:latin typeface="Arial" charset="0"/>
              </a:rPr>
              <a:t>Thương</a:t>
            </a:r>
            <a:r>
              <a:rPr lang="en-US" sz="4300" b="1" dirty="0">
                <a:latin typeface="Arial" charset="0"/>
              </a:rPr>
              <a:t> </a:t>
            </a:r>
            <a:r>
              <a:rPr lang="en-US" sz="4300" b="1" dirty="0" err="1">
                <a:latin typeface="Arial" charset="0"/>
              </a:rPr>
              <a:t>yêu</a:t>
            </a:r>
            <a:r>
              <a:rPr lang="en-US" sz="4300" b="1" dirty="0">
                <a:latin typeface="Arial" charset="0"/>
              </a:rPr>
              <a:t> </a:t>
            </a:r>
            <a:r>
              <a:rPr lang="en-US" sz="4300" b="1" dirty="0" err="1">
                <a:latin typeface="Arial" charset="0"/>
              </a:rPr>
              <a:t>đồng</a:t>
            </a:r>
            <a:r>
              <a:rPr lang="en-US" sz="4300" b="1" dirty="0">
                <a:latin typeface="Arial" charset="0"/>
              </a:rPr>
              <a:t> </a:t>
            </a:r>
            <a:r>
              <a:rPr lang="en-US" sz="4300" b="1" dirty="0" err="1">
                <a:latin typeface="Arial" charset="0"/>
              </a:rPr>
              <a:t>loại</a:t>
            </a:r>
            <a:r>
              <a:rPr lang="en-US" sz="4300" b="1" dirty="0">
                <a:latin typeface="Arial" charset="0"/>
              </a:rPr>
              <a:t>.</a:t>
            </a:r>
          </a:p>
        </p:txBody>
      </p:sp>
      <p:sp>
        <p:nvSpPr>
          <p:cNvPr id="196621" name="Text Box 13"/>
          <p:cNvSpPr txBox="1">
            <a:spLocks noChangeArrowheads="1"/>
          </p:cNvSpPr>
          <p:nvPr/>
        </p:nvSpPr>
        <p:spPr bwMode="auto">
          <a:xfrm>
            <a:off x="411481" y="2240284"/>
            <a:ext cx="11624309" cy="1434766"/>
          </a:xfrm>
          <a:prstGeom prst="rect">
            <a:avLst/>
          </a:prstGeom>
          <a:noFill/>
          <a:ln w="9525">
            <a:noFill/>
            <a:miter lim="800000"/>
            <a:headEnd/>
            <a:tailEnd/>
          </a:ln>
        </p:spPr>
        <p:txBody>
          <a:bodyPr wrap="square" lIns="110249" tIns="55125" rIns="110249" bIns="55125">
            <a:spAutoFit/>
          </a:bodyPr>
          <a:lstStyle/>
          <a:p>
            <a:pPr>
              <a:spcBef>
                <a:spcPct val="50000"/>
              </a:spcBef>
            </a:pPr>
            <a:r>
              <a:rPr lang="en-US" sz="4300" b="1" dirty="0">
                <a:latin typeface="Arial" charset="0"/>
              </a:rPr>
              <a:t>b. </a:t>
            </a:r>
            <a:r>
              <a:rPr lang="en-US" sz="4300" b="1" dirty="0" err="1">
                <a:latin typeface="Arial" charset="0"/>
              </a:rPr>
              <a:t>Không</a:t>
            </a:r>
            <a:r>
              <a:rPr lang="en-US" sz="4300" b="1" dirty="0">
                <a:latin typeface="Arial" charset="0"/>
              </a:rPr>
              <a:t> </a:t>
            </a:r>
            <a:r>
              <a:rPr lang="en-US" sz="4300" b="1" dirty="0" err="1">
                <a:latin typeface="Arial" charset="0"/>
              </a:rPr>
              <a:t>được</a:t>
            </a:r>
            <a:r>
              <a:rPr lang="en-US" sz="4300" b="1" dirty="0">
                <a:latin typeface="Arial" charset="0"/>
              </a:rPr>
              <a:t> </a:t>
            </a:r>
            <a:r>
              <a:rPr lang="en-US" sz="4300" b="1" dirty="0" err="1">
                <a:latin typeface="Arial" charset="0"/>
              </a:rPr>
              <a:t>giúp</a:t>
            </a:r>
            <a:r>
              <a:rPr lang="en-US" sz="4300" b="1" dirty="0">
                <a:latin typeface="Arial" charset="0"/>
              </a:rPr>
              <a:t> </a:t>
            </a:r>
            <a:r>
              <a:rPr lang="en-US" sz="4300" b="1" dirty="0" err="1">
                <a:latin typeface="Arial" charset="0"/>
              </a:rPr>
              <a:t>đỡ</a:t>
            </a:r>
            <a:r>
              <a:rPr lang="en-US" sz="4300" b="1" dirty="0">
                <a:latin typeface="Arial" charset="0"/>
              </a:rPr>
              <a:t> </a:t>
            </a:r>
            <a:r>
              <a:rPr lang="en-US" sz="4300" b="1" dirty="0" err="1">
                <a:latin typeface="Arial" charset="0"/>
              </a:rPr>
              <a:t>người</a:t>
            </a:r>
            <a:r>
              <a:rPr lang="en-US" sz="4300" b="1" dirty="0">
                <a:latin typeface="Arial" charset="0"/>
              </a:rPr>
              <a:t> </a:t>
            </a:r>
            <a:r>
              <a:rPr lang="en-US" sz="4300" b="1" dirty="0" err="1">
                <a:latin typeface="Arial" charset="0"/>
              </a:rPr>
              <a:t>quá</a:t>
            </a:r>
            <a:r>
              <a:rPr lang="en-US" sz="4300" b="1" dirty="0">
                <a:latin typeface="Arial" charset="0"/>
              </a:rPr>
              <a:t> </a:t>
            </a:r>
            <a:r>
              <a:rPr lang="en-US" sz="4300" b="1" dirty="0" err="1">
                <a:latin typeface="Arial" charset="0"/>
              </a:rPr>
              <a:t>khó</a:t>
            </a:r>
            <a:r>
              <a:rPr lang="en-US" sz="4300" b="1" dirty="0">
                <a:latin typeface="Arial" charset="0"/>
              </a:rPr>
              <a:t> </a:t>
            </a:r>
            <a:r>
              <a:rPr lang="en-US" sz="4300" b="1" dirty="0" err="1">
                <a:latin typeface="Arial" charset="0"/>
              </a:rPr>
              <a:t>khăn</a:t>
            </a:r>
            <a:r>
              <a:rPr lang="en-US" sz="4300" b="1" dirty="0">
                <a:latin typeface="Arial" charset="0"/>
              </a:rPr>
              <a:t>.</a:t>
            </a:r>
          </a:p>
        </p:txBody>
      </p:sp>
      <p:sp>
        <p:nvSpPr>
          <p:cNvPr id="196622" name="Text Box 14"/>
          <p:cNvSpPr txBox="1">
            <a:spLocks noChangeArrowheads="1"/>
          </p:cNvSpPr>
          <p:nvPr/>
        </p:nvSpPr>
        <p:spPr bwMode="auto">
          <a:xfrm>
            <a:off x="411481" y="3320592"/>
            <a:ext cx="11109960" cy="773046"/>
          </a:xfrm>
          <a:prstGeom prst="rect">
            <a:avLst/>
          </a:prstGeom>
          <a:noFill/>
          <a:ln w="9525">
            <a:noFill/>
            <a:miter lim="800000"/>
            <a:headEnd/>
            <a:tailEnd/>
          </a:ln>
        </p:spPr>
        <p:txBody>
          <a:bodyPr wrap="square" lIns="110249" tIns="55125" rIns="110249" bIns="55125">
            <a:spAutoFit/>
          </a:bodyPr>
          <a:lstStyle/>
          <a:p>
            <a:pPr>
              <a:spcBef>
                <a:spcPct val="50000"/>
              </a:spcBef>
            </a:pPr>
            <a:r>
              <a:rPr lang="en-US" sz="4300" b="1" dirty="0">
                <a:latin typeface="Arial" charset="0"/>
              </a:rPr>
              <a:t>c. </a:t>
            </a:r>
            <a:r>
              <a:rPr lang="en-US" sz="4300" b="1" dirty="0" err="1">
                <a:latin typeface="Arial" charset="0"/>
              </a:rPr>
              <a:t>Có</a:t>
            </a:r>
            <a:r>
              <a:rPr lang="en-US" sz="4300" b="1" dirty="0">
                <a:latin typeface="Arial" charset="0"/>
              </a:rPr>
              <a:t> </a:t>
            </a:r>
            <a:r>
              <a:rPr lang="en-US" sz="4300" b="1" dirty="0" err="1">
                <a:latin typeface="Arial" charset="0"/>
              </a:rPr>
              <a:t>quyền</a:t>
            </a:r>
            <a:r>
              <a:rPr lang="en-US" sz="4300" b="1" dirty="0">
                <a:latin typeface="Arial" charset="0"/>
              </a:rPr>
              <a:t> </a:t>
            </a:r>
            <a:r>
              <a:rPr lang="en-US" sz="4300" b="1" dirty="0" err="1">
                <a:latin typeface="Arial" charset="0"/>
              </a:rPr>
              <a:t>đối</a:t>
            </a:r>
            <a:r>
              <a:rPr lang="en-US" sz="4300" b="1" dirty="0">
                <a:latin typeface="Arial" charset="0"/>
              </a:rPr>
              <a:t> </a:t>
            </a:r>
            <a:r>
              <a:rPr lang="en-US" sz="4300" b="1" dirty="0" err="1">
                <a:latin typeface="Arial" charset="0"/>
              </a:rPr>
              <a:t>xử</a:t>
            </a:r>
            <a:r>
              <a:rPr lang="en-US" sz="4300" b="1" dirty="0">
                <a:latin typeface="Arial" charset="0"/>
              </a:rPr>
              <a:t> </a:t>
            </a:r>
            <a:r>
              <a:rPr lang="en-US" sz="4300" b="1" dirty="0" err="1">
                <a:latin typeface="Arial" charset="0"/>
              </a:rPr>
              <a:t>tàn</a:t>
            </a:r>
            <a:r>
              <a:rPr lang="en-US" sz="4300" b="1" dirty="0">
                <a:latin typeface="Arial" charset="0"/>
              </a:rPr>
              <a:t> </a:t>
            </a:r>
            <a:r>
              <a:rPr lang="en-US" sz="4300" b="1" dirty="0" err="1">
                <a:latin typeface="Arial" charset="0"/>
              </a:rPr>
              <a:t>ác</a:t>
            </a:r>
            <a:r>
              <a:rPr lang="en-US" sz="4300" b="1" dirty="0">
                <a:latin typeface="Arial" charset="0"/>
              </a:rPr>
              <a:t> </a:t>
            </a:r>
            <a:r>
              <a:rPr lang="en-US" sz="4300" b="1" dirty="0" err="1">
                <a:latin typeface="Arial" charset="0"/>
              </a:rPr>
              <a:t>với</a:t>
            </a:r>
            <a:r>
              <a:rPr lang="en-US" sz="4300" b="1" dirty="0">
                <a:latin typeface="Arial" charset="0"/>
              </a:rPr>
              <a:t> </a:t>
            </a:r>
            <a:r>
              <a:rPr lang="en-US" sz="4300" b="1" dirty="0" err="1">
                <a:latin typeface="Arial" charset="0"/>
              </a:rPr>
              <a:t>loài</a:t>
            </a:r>
            <a:r>
              <a:rPr lang="en-US" sz="4300" b="1" dirty="0">
                <a:latin typeface="Arial" charset="0"/>
              </a:rPr>
              <a:t> </a:t>
            </a:r>
            <a:r>
              <a:rPr lang="en-US" sz="4300" b="1" dirty="0" err="1">
                <a:latin typeface="Arial" charset="0"/>
              </a:rPr>
              <a:t>vật</a:t>
            </a:r>
            <a:r>
              <a:rPr lang="en-US" sz="4300" b="1" dirty="0">
                <a:latin typeface="Arial" charset="0"/>
              </a:rPr>
              <a:t>.</a:t>
            </a:r>
          </a:p>
        </p:txBody>
      </p:sp>
      <p:sp>
        <p:nvSpPr>
          <p:cNvPr id="196623" name="Text Box 15"/>
          <p:cNvSpPr txBox="1">
            <a:spLocks noChangeArrowheads="1"/>
          </p:cNvSpPr>
          <p:nvPr/>
        </p:nvSpPr>
        <p:spPr bwMode="auto">
          <a:xfrm>
            <a:off x="411481" y="4092822"/>
            <a:ext cx="11802190" cy="2096485"/>
          </a:xfrm>
          <a:prstGeom prst="rect">
            <a:avLst/>
          </a:prstGeom>
          <a:noFill/>
          <a:ln w="9525">
            <a:noFill/>
            <a:miter lim="800000"/>
            <a:headEnd/>
            <a:tailEnd/>
          </a:ln>
        </p:spPr>
        <p:txBody>
          <a:bodyPr lIns="110249" tIns="55125" rIns="110249" bIns="55125">
            <a:spAutoFit/>
          </a:bodyPr>
          <a:lstStyle/>
          <a:p>
            <a:pPr>
              <a:spcBef>
                <a:spcPct val="50000"/>
              </a:spcBef>
            </a:pPr>
            <a:r>
              <a:rPr lang="en-US" sz="4300" b="1" dirty="0">
                <a:latin typeface="Arial" charset="0"/>
              </a:rPr>
              <a:t>d. </a:t>
            </a:r>
            <a:r>
              <a:rPr lang="en-US" sz="4300" b="1" dirty="0" err="1">
                <a:latin typeface="Arial" charset="0"/>
              </a:rPr>
              <a:t>Thương</a:t>
            </a:r>
            <a:r>
              <a:rPr lang="en-US" sz="4300" b="1" dirty="0">
                <a:latin typeface="Arial" charset="0"/>
              </a:rPr>
              <a:t> </a:t>
            </a:r>
            <a:r>
              <a:rPr lang="en-US" sz="4300" b="1" dirty="0" err="1">
                <a:latin typeface="Arial" charset="0"/>
              </a:rPr>
              <a:t>yêu</a:t>
            </a:r>
            <a:r>
              <a:rPr lang="en-US" sz="4300" b="1" dirty="0">
                <a:latin typeface="Arial" charset="0"/>
              </a:rPr>
              <a:t> </a:t>
            </a:r>
            <a:r>
              <a:rPr lang="en-US" sz="4300" b="1" dirty="0" err="1">
                <a:latin typeface="Arial" charset="0"/>
              </a:rPr>
              <a:t>nhau</a:t>
            </a:r>
            <a:r>
              <a:rPr lang="en-US" sz="4300" b="1" dirty="0">
                <a:latin typeface="Arial" charset="0"/>
              </a:rPr>
              <a:t>, </a:t>
            </a:r>
            <a:r>
              <a:rPr lang="en-US" sz="4300" b="1" dirty="0" err="1">
                <a:latin typeface="Arial" charset="0"/>
              </a:rPr>
              <a:t>nhường</a:t>
            </a:r>
            <a:r>
              <a:rPr lang="en-US" sz="4300" b="1" dirty="0">
                <a:latin typeface="Arial" charset="0"/>
              </a:rPr>
              <a:t> </a:t>
            </a:r>
            <a:r>
              <a:rPr lang="en-US" sz="4300" b="1" dirty="0" err="1">
                <a:latin typeface="Arial" charset="0"/>
              </a:rPr>
              <a:t>nhịn</a:t>
            </a:r>
            <a:r>
              <a:rPr lang="en-US" sz="4300" b="1" dirty="0">
                <a:latin typeface="Arial" charset="0"/>
              </a:rPr>
              <a:t> </a:t>
            </a:r>
            <a:r>
              <a:rPr lang="en-US" sz="4300" b="1" dirty="0" err="1">
                <a:latin typeface="Arial" charset="0"/>
              </a:rPr>
              <a:t>nhau</a:t>
            </a:r>
            <a:r>
              <a:rPr lang="en-US" sz="4300" b="1" dirty="0">
                <a:latin typeface="Arial" charset="0"/>
              </a:rPr>
              <a:t>, </a:t>
            </a:r>
            <a:r>
              <a:rPr lang="en-US" sz="4300" b="1" dirty="0" err="1">
                <a:latin typeface="Arial" charset="0"/>
              </a:rPr>
              <a:t>giúp</a:t>
            </a:r>
            <a:r>
              <a:rPr lang="en-US" sz="4300" b="1" dirty="0">
                <a:latin typeface="Arial" charset="0"/>
              </a:rPr>
              <a:t> </a:t>
            </a:r>
            <a:r>
              <a:rPr lang="en-US" sz="4300" b="1" dirty="0" err="1">
                <a:latin typeface="Arial" charset="0"/>
              </a:rPr>
              <a:t>đỡ</a:t>
            </a:r>
            <a:r>
              <a:rPr lang="en-US" sz="4300" b="1" dirty="0">
                <a:latin typeface="Arial" charset="0"/>
              </a:rPr>
              <a:t> </a:t>
            </a:r>
            <a:r>
              <a:rPr lang="en-US" sz="4300" b="1" dirty="0" err="1">
                <a:latin typeface="Arial" charset="0"/>
              </a:rPr>
              <a:t>người</a:t>
            </a:r>
            <a:r>
              <a:rPr lang="en-US" sz="4300" b="1" dirty="0">
                <a:latin typeface="Arial" charset="0"/>
              </a:rPr>
              <a:t> </a:t>
            </a:r>
            <a:r>
              <a:rPr lang="en-US" sz="4300" b="1" dirty="0" err="1">
                <a:latin typeface="Arial" charset="0"/>
              </a:rPr>
              <a:t>gặp</a:t>
            </a:r>
            <a:r>
              <a:rPr lang="en-US" sz="4300" b="1" dirty="0">
                <a:latin typeface="Arial" charset="0"/>
              </a:rPr>
              <a:t> </a:t>
            </a:r>
            <a:r>
              <a:rPr lang="en-US" sz="4300" b="1" dirty="0" err="1">
                <a:latin typeface="Arial" charset="0"/>
              </a:rPr>
              <a:t>khó</a:t>
            </a:r>
            <a:r>
              <a:rPr lang="en-US" sz="4300" b="1" dirty="0">
                <a:latin typeface="Arial" charset="0"/>
              </a:rPr>
              <a:t> </a:t>
            </a:r>
            <a:r>
              <a:rPr lang="en-US" sz="4300" b="1" dirty="0" err="1">
                <a:latin typeface="Arial" charset="0"/>
              </a:rPr>
              <a:t>khăn</a:t>
            </a:r>
            <a:r>
              <a:rPr lang="en-US" sz="4300" b="1" dirty="0">
                <a:latin typeface="Arial" charset="0"/>
              </a:rPr>
              <a:t>, </a:t>
            </a:r>
            <a:r>
              <a:rPr lang="en-US" sz="4300" b="1" dirty="0" err="1">
                <a:latin typeface="Arial" charset="0"/>
              </a:rPr>
              <a:t>không</a:t>
            </a:r>
            <a:r>
              <a:rPr lang="en-US" sz="4300" b="1" dirty="0">
                <a:latin typeface="Arial" charset="0"/>
              </a:rPr>
              <a:t> </a:t>
            </a:r>
            <a:r>
              <a:rPr lang="en-US" sz="4300" b="1" dirty="0" err="1">
                <a:latin typeface="Arial" charset="0"/>
              </a:rPr>
              <a:t>được</a:t>
            </a:r>
            <a:r>
              <a:rPr lang="en-US" sz="4300" b="1" dirty="0">
                <a:latin typeface="Arial" charset="0"/>
              </a:rPr>
              <a:t> </a:t>
            </a:r>
            <a:r>
              <a:rPr lang="en-US" sz="4300" b="1" dirty="0" err="1">
                <a:latin typeface="Arial" charset="0"/>
              </a:rPr>
              <a:t>đối</a:t>
            </a:r>
            <a:r>
              <a:rPr lang="en-US" sz="4300" b="1" dirty="0">
                <a:latin typeface="Arial" charset="0"/>
              </a:rPr>
              <a:t> </a:t>
            </a:r>
            <a:r>
              <a:rPr lang="en-US" sz="4300" b="1" dirty="0" err="1">
                <a:latin typeface="Arial" charset="0"/>
              </a:rPr>
              <a:t>xử</a:t>
            </a:r>
            <a:r>
              <a:rPr lang="en-US" sz="4300" b="1" dirty="0">
                <a:latin typeface="Arial" charset="0"/>
              </a:rPr>
              <a:t> </a:t>
            </a:r>
            <a:r>
              <a:rPr lang="en-US" sz="4300" b="1" dirty="0" err="1">
                <a:latin typeface="Arial" charset="0"/>
              </a:rPr>
              <a:t>tàn</a:t>
            </a:r>
            <a:r>
              <a:rPr lang="en-US" sz="4300" b="1" dirty="0">
                <a:latin typeface="Arial" charset="0"/>
              </a:rPr>
              <a:t> </a:t>
            </a:r>
            <a:r>
              <a:rPr lang="en-US" sz="4300" b="1" dirty="0" err="1">
                <a:latin typeface="Arial" charset="0"/>
              </a:rPr>
              <a:t>ác</a:t>
            </a:r>
            <a:r>
              <a:rPr lang="en-US" sz="4300" b="1" dirty="0">
                <a:latin typeface="Arial" charset="0"/>
              </a:rPr>
              <a:t> </a:t>
            </a:r>
            <a:r>
              <a:rPr lang="en-US" sz="4300" b="1" dirty="0" err="1">
                <a:latin typeface="Arial" charset="0"/>
              </a:rPr>
              <a:t>với</a:t>
            </a:r>
            <a:r>
              <a:rPr lang="en-US" sz="4300" b="1" dirty="0">
                <a:latin typeface="Arial" charset="0"/>
              </a:rPr>
              <a:t> </a:t>
            </a:r>
            <a:r>
              <a:rPr lang="en-US" sz="4300" b="1" dirty="0" err="1">
                <a:latin typeface="Arial" charset="0"/>
              </a:rPr>
              <a:t>loài</a:t>
            </a:r>
            <a:r>
              <a:rPr lang="en-US" sz="4300" b="1" dirty="0">
                <a:latin typeface="Arial" charset="0"/>
              </a:rPr>
              <a:t> </a:t>
            </a:r>
            <a:r>
              <a:rPr lang="en-US" sz="4300" b="1" dirty="0" err="1">
                <a:latin typeface="Arial" charset="0"/>
              </a:rPr>
              <a:t>vật</a:t>
            </a:r>
            <a:r>
              <a:rPr lang="en-US" sz="4300" b="1" dirty="0">
                <a:latin typeface="Arial" charset="0"/>
              </a:rPr>
              <a:t>.</a:t>
            </a:r>
          </a:p>
        </p:txBody>
      </p:sp>
      <p:sp>
        <p:nvSpPr>
          <p:cNvPr id="196624" name="Text Box 16"/>
          <p:cNvSpPr txBox="1">
            <a:spLocks noChangeArrowheads="1"/>
          </p:cNvSpPr>
          <p:nvPr/>
        </p:nvSpPr>
        <p:spPr bwMode="auto">
          <a:xfrm>
            <a:off x="1645920" y="6025007"/>
            <a:ext cx="9258300" cy="773046"/>
          </a:xfrm>
          <a:prstGeom prst="rect">
            <a:avLst/>
          </a:prstGeom>
          <a:noFill/>
          <a:ln w="9525">
            <a:noFill/>
            <a:miter lim="800000"/>
            <a:headEnd/>
            <a:tailEnd/>
          </a:ln>
        </p:spPr>
        <p:txBody>
          <a:bodyPr lIns="110249" tIns="55125" rIns="110249" bIns="55125">
            <a:spAutoFit/>
          </a:bodyPr>
          <a:lstStyle/>
          <a:p>
            <a:pPr>
              <a:spcBef>
                <a:spcPct val="50000"/>
              </a:spcBef>
            </a:pPr>
            <a:r>
              <a:rPr lang="en-US" sz="4300" b="1" dirty="0" err="1">
                <a:solidFill>
                  <a:srgbClr val="FF0000"/>
                </a:solidFill>
                <a:latin typeface="Arial" charset="0"/>
              </a:rPr>
              <a:t>Đáp</a:t>
            </a:r>
            <a:r>
              <a:rPr lang="en-US" sz="4300" b="1" dirty="0">
                <a:solidFill>
                  <a:srgbClr val="FF0000"/>
                </a:solidFill>
                <a:latin typeface="Arial" charset="0"/>
              </a:rPr>
              <a:t> </a:t>
            </a:r>
            <a:r>
              <a:rPr lang="en-US" sz="4300" b="1" dirty="0" err="1">
                <a:solidFill>
                  <a:srgbClr val="FF0000"/>
                </a:solidFill>
                <a:latin typeface="Arial" charset="0"/>
              </a:rPr>
              <a:t>án</a:t>
            </a:r>
            <a:r>
              <a:rPr lang="en-US" sz="4300" b="1" dirty="0">
                <a:solidFill>
                  <a:srgbClr val="FF0000"/>
                </a:solidFill>
                <a:latin typeface="Arial" charset="0"/>
              </a:rPr>
              <a:t> </a:t>
            </a:r>
            <a:r>
              <a:rPr lang="en-US" sz="4300" b="1" dirty="0" err="1">
                <a:solidFill>
                  <a:srgbClr val="FF0000"/>
                </a:solidFill>
                <a:latin typeface="Arial" charset="0"/>
              </a:rPr>
              <a:t>đúng</a:t>
            </a:r>
            <a:r>
              <a:rPr lang="en-US" sz="4300" b="1" dirty="0">
                <a:solidFill>
                  <a:srgbClr val="FF0000"/>
                </a:solidFill>
                <a:latin typeface="Arial" charset="0"/>
              </a:rPr>
              <a:t> </a:t>
            </a:r>
            <a:r>
              <a:rPr lang="en-US" sz="4300" b="1" dirty="0" err="1">
                <a:solidFill>
                  <a:srgbClr val="FF0000"/>
                </a:solidFill>
                <a:latin typeface="Arial" charset="0"/>
              </a:rPr>
              <a:t>là</a:t>
            </a:r>
            <a:r>
              <a:rPr lang="en-US" sz="4300" b="1" dirty="0">
                <a:solidFill>
                  <a:srgbClr val="FF0000"/>
                </a:solidFill>
                <a:latin typeface="Arial" charset="0"/>
              </a:rPr>
              <a:t>:  d</a:t>
            </a:r>
          </a:p>
        </p:txBody>
      </p:sp>
      <p:sp>
        <p:nvSpPr>
          <p:cNvPr id="9" name="Hình Bầu dục 8"/>
          <p:cNvSpPr>
            <a:spLocks noChangeArrowheads="1"/>
          </p:cNvSpPr>
          <p:nvPr/>
        </p:nvSpPr>
        <p:spPr bwMode="auto">
          <a:xfrm>
            <a:off x="308610" y="4015599"/>
            <a:ext cx="987981" cy="741664"/>
          </a:xfrm>
          <a:prstGeom prst="ellipse">
            <a:avLst/>
          </a:prstGeom>
          <a:noFill/>
          <a:ln w="57150" algn="ctr">
            <a:solidFill>
              <a:srgbClr val="FF3300"/>
            </a:solidFill>
            <a:round/>
            <a:headEnd/>
            <a:tailEnd/>
          </a:ln>
        </p:spPr>
        <p:txBody>
          <a:bodyPr lIns="110249" tIns="55125" rIns="110249" bIns="55125"/>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6620"/>
                                        </p:tgtEl>
                                        <p:attrNameLst>
                                          <p:attrName>style.visibility</p:attrName>
                                        </p:attrNameLst>
                                      </p:cBhvr>
                                      <p:to>
                                        <p:strVal val="visible"/>
                                      </p:to>
                                    </p:set>
                                    <p:animEffect transition="in" filter="barn(inVertical)">
                                      <p:cBhvr>
                                        <p:cTn id="7" dur="500"/>
                                        <p:tgtEl>
                                          <p:spTgt spid="1966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6621"/>
                                        </p:tgtEl>
                                        <p:attrNameLst>
                                          <p:attrName>style.visibility</p:attrName>
                                        </p:attrNameLst>
                                      </p:cBhvr>
                                      <p:to>
                                        <p:strVal val="visible"/>
                                      </p:to>
                                    </p:set>
                                    <p:animEffect transition="in" filter="barn(inVertical)">
                                      <p:cBhvr>
                                        <p:cTn id="10" dur="500"/>
                                        <p:tgtEl>
                                          <p:spTgt spid="1966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6622"/>
                                        </p:tgtEl>
                                        <p:attrNameLst>
                                          <p:attrName>style.visibility</p:attrName>
                                        </p:attrNameLst>
                                      </p:cBhvr>
                                      <p:to>
                                        <p:strVal val="visible"/>
                                      </p:to>
                                    </p:set>
                                    <p:animEffect transition="in" filter="barn(inVertical)">
                                      <p:cBhvr>
                                        <p:cTn id="13" dur="500"/>
                                        <p:tgtEl>
                                          <p:spTgt spid="1966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6623"/>
                                        </p:tgtEl>
                                        <p:attrNameLst>
                                          <p:attrName>style.visibility</p:attrName>
                                        </p:attrNameLst>
                                      </p:cBhvr>
                                      <p:to>
                                        <p:strVal val="visible"/>
                                      </p:to>
                                    </p:set>
                                    <p:animEffect transition="in" filter="barn(inVertical)">
                                      <p:cBhvr>
                                        <p:cTn id="16" dur="500"/>
                                        <p:tgtEl>
                                          <p:spTgt spid="1966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6624"/>
                                        </p:tgtEl>
                                        <p:attrNameLst>
                                          <p:attrName>style.visibility</p:attrName>
                                        </p:attrNameLst>
                                      </p:cBhvr>
                                      <p:to>
                                        <p:strVal val="visible"/>
                                      </p:to>
                                    </p:set>
                                    <p:animEffect transition="in" filter="barn(inVertical)">
                                      <p:cBhvr>
                                        <p:cTn id="21" dur="500"/>
                                        <p:tgtEl>
                                          <p:spTgt spid="196624"/>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0" grpId="0"/>
      <p:bldP spid="196621" grpId="0"/>
      <p:bldP spid="196622" grpId="0"/>
      <p:bldP spid="196623" grpId="0"/>
      <p:bldP spid="196624" grpId="0"/>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1337310" y="5640501"/>
            <a:ext cx="3086100" cy="386115"/>
          </a:xfrm>
          <a:prstGeom prst="rect">
            <a:avLst/>
          </a:prstGeom>
          <a:noFill/>
          <a:ln w="9525">
            <a:noFill/>
            <a:miter lim="800000"/>
            <a:headEnd/>
            <a:tailEnd/>
          </a:ln>
        </p:spPr>
        <p:txBody>
          <a:bodyPr lIns="110249" tIns="55125" rIns="110249" bIns="55125" anchor="ctr"/>
          <a:lstStyle/>
          <a:p>
            <a:pPr lvl="1" algn="just" eaLnBrk="1" hangingPunct="1"/>
            <a:endParaRPr lang="en-US" sz="4800" b="1" i="1">
              <a:solidFill>
                <a:srgbClr val="FF0000"/>
              </a:solidFill>
              <a:latin typeface="Arial" charset="0"/>
            </a:endParaRPr>
          </a:p>
        </p:txBody>
      </p:sp>
      <p:sp>
        <p:nvSpPr>
          <p:cNvPr id="45059" name="Rectangle 7"/>
          <p:cNvSpPr>
            <a:spLocks noChangeArrowheads="1"/>
          </p:cNvSpPr>
          <p:nvPr/>
        </p:nvSpPr>
        <p:spPr bwMode="auto">
          <a:xfrm>
            <a:off x="411480" y="308892"/>
            <a:ext cx="11430000" cy="2327318"/>
          </a:xfrm>
          <a:prstGeom prst="rect">
            <a:avLst/>
          </a:prstGeom>
          <a:noFill/>
          <a:ln w="9525">
            <a:noFill/>
            <a:miter lim="800000"/>
            <a:headEnd/>
            <a:tailEnd/>
          </a:ln>
        </p:spPr>
        <p:txBody>
          <a:bodyPr lIns="110249" tIns="55125" rIns="110249" bIns="55125">
            <a:spAutoFit/>
          </a:bodyPr>
          <a:lstStyle/>
          <a:p>
            <a:pPr>
              <a:spcBef>
                <a:spcPct val="50000"/>
              </a:spcBef>
            </a:pPr>
            <a:r>
              <a:rPr lang="en-US" sz="4800" b="1">
                <a:solidFill>
                  <a:srgbClr val="FF0000"/>
                </a:solidFill>
                <a:latin typeface="Arial" charset="0"/>
              </a:rPr>
              <a:t>2. Đối với loài vật, đạo Phật dạy người ta đối xử với chúng như thế nào?</a:t>
            </a:r>
          </a:p>
        </p:txBody>
      </p:sp>
      <p:sp>
        <p:nvSpPr>
          <p:cNvPr id="197641" name="Text Box 9"/>
          <p:cNvSpPr txBox="1">
            <a:spLocks noChangeArrowheads="1"/>
          </p:cNvSpPr>
          <p:nvPr/>
        </p:nvSpPr>
        <p:spPr bwMode="auto">
          <a:xfrm>
            <a:off x="822960" y="2319910"/>
            <a:ext cx="10987803" cy="849990"/>
          </a:xfrm>
          <a:prstGeom prst="rect">
            <a:avLst/>
          </a:prstGeom>
          <a:noFill/>
          <a:ln w="9525">
            <a:noFill/>
            <a:miter lim="800000"/>
            <a:headEnd/>
            <a:tailEnd/>
          </a:ln>
        </p:spPr>
        <p:txBody>
          <a:bodyPr lIns="110249" tIns="55125" rIns="110249" bIns="55125">
            <a:spAutoFit/>
          </a:bodyPr>
          <a:lstStyle/>
          <a:p>
            <a:pPr>
              <a:spcBef>
                <a:spcPct val="50000"/>
              </a:spcBef>
            </a:pPr>
            <a:r>
              <a:rPr lang="en-US" sz="4800" b="1">
                <a:latin typeface="Arial" charset="0"/>
              </a:rPr>
              <a:t> a. Không được đối xử tàn ác.</a:t>
            </a:r>
          </a:p>
        </p:txBody>
      </p:sp>
      <p:sp>
        <p:nvSpPr>
          <p:cNvPr id="197642" name="Text Box 10"/>
          <p:cNvSpPr txBox="1">
            <a:spLocks noChangeArrowheads="1"/>
          </p:cNvSpPr>
          <p:nvPr/>
        </p:nvSpPr>
        <p:spPr bwMode="auto">
          <a:xfrm>
            <a:off x="990124" y="3249804"/>
            <a:ext cx="9052560" cy="849990"/>
          </a:xfrm>
          <a:prstGeom prst="rect">
            <a:avLst/>
          </a:prstGeom>
          <a:noFill/>
          <a:ln w="9525">
            <a:noFill/>
            <a:miter lim="800000"/>
            <a:headEnd/>
            <a:tailEnd/>
          </a:ln>
        </p:spPr>
        <p:txBody>
          <a:bodyPr lIns="110249" tIns="55125" rIns="110249" bIns="55125">
            <a:spAutoFit/>
          </a:bodyPr>
          <a:lstStyle/>
          <a:p>
            <a:pPr>
              <a:spcBef>
                <a:spcPct val="50000"/>
              </a:spcBef>
            </a:pPr>
            <a:r>
              <a:rPr lang="en-US" sz="4800" b="1" dirty="0">
                <a:latin typeface="Arial" charset="0"/>
              </a:rPr>
              <a:t>b. </a:t>
            </a:r>
            <a:r>
              <a:rPr lang="en-US" sz="4800" b="1" dirty="0" err="1">
                <a:latin typeface="Arial" charset="0"/>
              </a:rPr>
              <a:t>Nhường</a:t>
            </a:r>
            <a:r>
              <a:rPr lang="en-US" sz="4800" b="1" dirty="0">
                <a:latin typeface="Arial" charset="0"/>
              </a:rPr>
              <a:t> </a:t>
            </a:r>
            <a:r>
              <a:rPr lang="en-US" sz="4800" b="1" dirty="0" err="1">
                <a:latin typeface="Arial" charset="0"/>
              </a:rPr>
              <a:t>nhịn</a:t>
            </a:r>
            <a:r>
              <a:rPr lang="en-US" sz="4800" b="1" dirty="0">
                <a:latin typeface="Arial" charset="0"/>
              </a:rPr>
              <a:t>.</a:t>
            </a:r>
          </a:p>
        </p:txBody>
      </p:sp>
      <p:sp>
        <p:nvSpPr>
          <p:cNvPr id="197643" name="Text Box 11"/>
          <p:cNvSpPr txBox="1">
            <a:spLocks noChangeArrowheads="1"/>
          </p:cNvSpPr>
          <p:nvPr/>
        </p:nvSpPr>
        <p:spPr bwMode="auto">
          <a:xfrm>
            <a:off x="822960" y="4029543"/>
            <a:ext cx="10184130" cy="849990"/>
          </a:xfrm>
          <a:prstGeom prst="rect">
            <a:avLst/>
          </a:prstGeom>
          <a:noFill/>
          <a:ln w="9525">
            <a:noFill/>
            <a:miter lim="800000"/>
            <a:headEnd/>
            <a:tailEnd/>
          </a:ln>
        </p:spPr>
        <p:txBody>
          <a:bodyPr lIns="110249" tIns="55125" rIns="110249" bIns="55125">
            <a:spAutoFit/>
          </a:bodyPr>
          <a:lstStyle/>
          <a:p>
            <a:pPr>
              <a:spcBef>
                <a:spcPct val="50000"/>
              </a:spcBef>
            </a:pPr>
            <a:r>
              <a:rPr lang="en-US" sz="4800" b="1" dirty="0">
                <a:latin typeface="Arial" charset="0"/>
              </a:rPr>
              <a:t> c. </a:t>
            </a:r>
            <a:r>
              <a:rPr lang="en-US" sz="4800" b="1" dirty="0" err="1">
                <a:latin typeface="Arial" charset="0"/>
              </a:rPr>
              <a:t>Giúp</a:t>
            </a:r>
            <a:r>
              <a:rPr lang="en-US" sz="4800" b="1" dirty="0">
                <a:latin typeface="Arial" charset="0"/>
              </a:rPr>
              <a:t> </a:t>
            </a:r>
            <a:r>
              <a:rPr lang="en-US" sz="4800" b="1" dirty="0" err="1">
                <a:latin typeface="Arial" charset="0"/>
              </a:rPr>
              <a:t>đỡ</a:t>
            </a:r>
            <a:r>
              <a:rPr lang="en-US" sz="4800" b="1" dirty="0">
                <a:latin typeface="Arial" charset="0"/>
              </a:rPr>
              <a:t>.</a:t>
            </a:r>
          </a:p>
        </p:txBody>
      </p:sp>
      <p:sp>
        <p:nvSpPr>
          <p:cNvPr id="197644" name="Text Box 12"/>
          <p:cNvSpPr txBox="1">
            <a:spLocks noChangeArrowheads="1"/>
          </p:cNvSpPr>
          <p:nvPr/>
        </p:nvSpPr>
        <p:spPr bwMode="auto">
          <a:xfrm>
            <a:off x="990124" y="4827217"/>
            <a:ext cx="10166985" cy="849990"/>
          </a:xfrm>
          <a:prstGeom prst="rect">
            <a:avLst/>
          </a:prstGeom>
          <a:noFill/>
          <a:ln w="9525">
            <a:noFill/>
            <a:miter lim="800000"/>
            <a:headEnd/>
            <a:tailEnd/>
          </a:ln>
        </p:spPr>
        <p:txBody>
          <a:bodyPr lIns="110249" tIns="55125" rIns="110249" bIns="55125">
            <a:spAutoFit/>
          </a:bodyPr>
          <a:lstStyle/>
          <a:p>
            <a:pPr>
              <a:spcBef>
                <a:spcPct val="50000"/>
              </a:spcBef>
            </a:pPr>
            <a:r>
              <a:rPr lang="en-US" sz="4800" b="1" dirty="0">
                <a:latin typeface="Arial" charset="0"/>
              </a:rPr>
              <a:t>d. </a:t>
            </a:r>
            <a:r>
              <a:rPr lang="en-US" sz="4800" b="1" dirty="0" err="1">
                <a:latin typeface="Arial" charset="0"/>
              </a:rPr>
              <a:t>Thương</a:t>
            </a:r>
            <a:r>
              <a:rPr lang="en-US" sz="4800" b="1" dirty="0">
                <a:latin typeface="Arial" charset="0"/>
              </a:rPr>
              <a:t> </a:t>
            </a:r>
            <a:r>
              <a:rPr lang="en-US" sz="4800" b="1" dirty="0" err="1">
                <a:latin typeface="Arial" charset="0"/>
              </a:rPr>
              <a:t>yêu</a:t>
            </a:r>
            <a:r>
              <a:rPr lang="en-US" sz="4800" b="1" dirty="0">
                <a:latin typeface="Arial" charset="0"/>
              </a:rPr>
              <a:t>.</a:t>
            </a:r>
          </a:p>
        </p:txBody>
      </p:sp>
      <p:sp>
        <p:nvSpPr>
          <p:cNvPr id="197645" name="Text Box 13"/>
          <p:cNvSpPr txBox="1">
            <a:spLocks noChangeArrowheads="1"/>
          </p:cNvSpPr>
          <p:nvPr/>
        </p:nvSpPr>
        <p:spPr bwMode="auto">
          <a:xfrm>
            <a:off x="1954530" y="6078098"/>
            <a:ext cx="7284483" cy="849990"/>
          </a:xfrm>
          <a:prstGeom prst="rect">
            <a:avLst/>
          </a:prstGeom>
          <a:noFill/>
          <a:ln w="9525">
            <a:noFill/>
            <a:miter lim="800000"/>
            <a:headEnd/>
            <a:tailEnd/>
          </a:ln>
        </p:spPr>
        <p:txBody>
          <a:bodyPr lIns="110249" tIns="55125" rIns="110249" bIns="55125">
            <a:spAutoFit/>
          </a:bodyPr>
          <a:lstStyle/>
          <a:p>
            <a:pPr>
              <a:spcBef>
                <a:spcPct val="50000"/>
              </a:spcBef>
            </a:pPr>
            <a:r>
              <a:rPr lang="en-US" sz="4800" b="1">
                <a:solidFill>
                  <a:srgbClr val="FF0000"/>
                </a:solidFill>
                <a:latin typeface="Arial" charset="0"/>
              </a:rPr>
              <a:t>Đáp án đúng là:  a</a:t>
            </a:r>
          </a:p>
        </p:txBody>
      </p:sp>
      <p:sp>
        <p:nvSpPr>
          <p:cNvPr id="9" name="Hình Bầu dục 8"/>
          <p:cNvSpPr>
            <a:spLocks noChangeArrowheads="1"/>
          </p:cNvSpPr>
          <p:nvPr/>
        </p:nvSpPr>
        <p:spPr bwMode="auto">
          <a:xfrm>
            <a:off x="822960" y="2393915"/>
            <a:ext cx="987981" cy="741664"/>
          </a:xfrm>
          <a:prstGeom prst="ellipse">
            <a:avLst/>
          </a:prstGeom>
          <a:noFill/>
          <a:ln w="57150" algn="ctr">
            <a:solidFill>
              <a:srgbClr val="FF3300"/>
            </a:solidFill>
            <a:round/>
            <a:headEnd/>
            <a:tailEnd/>
          </a:ln>
        </p:spPr>
        <p:txBody>
          <a:bodyPr lIns="110249" tIns="55125" rIns="110249" bIns="55125"/>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97634"/>
                                        </p:tgtEl>
                                        <p:attrNameLst>
                                          <p:attrName>style.visibility</p:attrName>
                                        </p:attrNameLst>
                                      </p:cBhvr>
                                      <p:to>
                                        <p:strVal val="visible"/>
                                      </p:to>
                                    </p:set>
                                    <p:animEffect transition="in" filter="dissolve">
                                      <p:cBhvr>
                                        <p:cTn id="7" dur="500"/>
                                        <p:tgtEl>
                                          <p:spTgt spid="1976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7642"/>
                                        </p:tgtEl>
                                        <p:attrNameLst>
                                          <p:attrName>style.visibility</p:attrName>
                                        </p:attrNameLst>
                                      </p:cBhvr>
                                      <p:to>
                                        <p:strVal val="visible"/>
                                      </p:to>
                                    </p:set>
                                    <p:animEffect transition="in" filter="blinds(horizontal)">
                                      <p:cBhvr>
                                        <p:cTn id="10" dur="500"/>
                                        <p:tgtEl>
                                          <p:spTgt spid="19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7641"/>
                                        </p:tgtEl>
                                        <p:attrNameLst>
                                          <p:attrName>style.visibility</p:attrName>
                                        </p:attrNameLst>
                                      </p:cBhvr>
                                      <p:to>
                                        <p:strVal val="visible"/>
                                      </p:to>
                                    </p:set>
                                    <p:animEffect transition="in" filter="blinds(horizontal)">
                                      <p:cBhvr>
                                        <p:cTn id="13" dur="500"/>
                                        <p:tgtEl>
                                          <p:spTgt spid="1976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7643"/>
                                        </p:tgtEl>
                                        <p:attrNameLst>
                                          <p:attrName>style.visibility</p:attrName>
                                        </p:attrNameLst>
                                      </p:cBhvr>
                                      <p:to>
                                        <p:strVal val="visible"/>
                                      </p:to>
                                    </p:set>
                                    <p:animEffect transition="in" filter="blinds(horizontal)">
                                      <p:cBhvr>
                                        <p:cTn id="16" dur="500"/>
                                        <p:tgtEl>
                                          <p:spTgt spid="19764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7644"/>
                                        </p:tgtEl>
                                        <p:attrNameLst>
                                          <p:attrName>style.visibility</p:attrName>
                                        </p:attrNameLst>
                                      </p:cBhvr>
                                      <p:to>
                                        <p:strVal val="visible"/>
                                      </p:to>
                                    </p:set>
                                    <p:animEffect transition="in" filter="blinds(horizontal)">
                                      <p:cBhvr>
                                        <p:cTn id="19" dur="500"/>
                                        <p:tgtEl>
                                          <p:spTgt spid="1976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97645">
                                            <p:txEl>
                                              <p:pRg st="0" end="0"/>
                                            </p:txEl>
                                          </p:spTgt>
                                        </p:tgtEl>
                                        <p:attrNameLst>
                                          <p:attrName>style.visibility</p:attrName>
                                        </p:attrNameLst>
                                      </p:cBhvr>
                                      <p:to>
                                        <p:strVal val="visible"/>
                                      </p:to>
                                    </p:set>
                                    <p:animEffect transition="in" filter="blinds(horizontal)">
                                      <p:cBhvr>
                                        <p:cTn id="24" dur="500"/>
                                        <p:tgtEl>
                                          <p:spTgt spid="197645">
                                            <p:txEl>
                                              <p:pRg st="0" end="0"/>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41" grpId="0"/>
      <p:bldP spid="197642" grpId="0"/>
      <p:bldP spid="197643" grpId="0"/>
      <p:bldP spid="197644" grpId="0"/>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1337310" y="5128898"/>
            <a:ext cx="3086100" cy="386115"/>
          </a:xfrm>
          <a:prstGeom prst="rect">
            <a:avLst/>
          </a:prstGeom>
          <a:noFill/>
          <a:ln w="9525">
            <a:noFill/>
            <a:miter lim="800000"/>
            <a:headEnd/>
            <a:tailEnd/>
          </a:ln>
        </p:spPr>
        <p:txBody>
          <a:bodyPr lIns="110249" tIns="55125" rIns="110249" bIns="55125" anchor="ctr"/>
          <a:lstStyle/>
          <a:p>
            <a:pPr lvl="1" algn="just" eaLnBrk="1" hangingPunct="1"/>
            <a:endParaRPr lang="en-US" sz="3100" b="1" i="1">
              <a:solidFill>
                <a:srgbClr val="FF0000"/>
              </a:solidFill>
              <a:latin typeface="Arial" charset="0"/>
            </a:endParaRPr>
          </a:p>
        </p:txBody>
      </p:sp>
      <p:sp>
        <p:nvSpPr>
          <p:cNvPr id="46083" name="Rectangle 7"/>
          <p:cNvSpPr>
            <a:spLocks noChangeArrowheads="1"/>
          </p:cNvSpPr>
          <p:nvPr/>
        </p:nvSpPr>
        <p:spPr bwMode="auto">
          <a:xfrm>
            <a:off x="465059" y="341069"/>
            <a:ext cx="11109960" cy="1588654"/>
          </a:xfrm>
          <a:prstGeom prst="rect">
            <a:avLst/>
          </a:prstGeom>
          <a:noFill/>
          <a:ln w="9525">
            <a:noFill/>
            <a:miter lim="800000"/>
            <a:headEnd/>
            <a:tailEnd/>
          </a:ln>
        </p:spPr>
        <p:txBody>
          <a:bodyPr lIns="110249" tIns="55125" rIns="110249" bIns="55125">
            <a:spAutoFit/>
          </a:bodyPr>
          <a:lstStyle/>
          <a:p>
            <a:pPr>
              <a:spcBef>
                <a:spcPct val="50000"/>
              </a:spcBef>
            </a:pPr>
            <a:r>
              <a:rPr lang="en-US" sz="4800" b="1">
                <a:solidFill>
                  <a:srgbClr val="FF0000"/>
                </a:solidFill>
                <a:latin typeface="Arial" charset="0"/>
              </a:rPr>
              <a:t>3. Sự việc nào chứng tỏ thời Lý đạo Phật rất phát triển?</a:t>
            </a:r>
          </a:p>
        </p:txBody>
      </p:sp>
      <p:sp>
        <p:nvSpPr>
          <p:cNvPr id="198665" name="Text Box 9"/>
          <p:cNvSpPr txBox="1">
            <a:spLocks noChangeArrowheads="1"/>
          </p:cNvSpPr>
          <p:nvPr/>
        </p:nvSpPr>
        <p:spPr bwMode="auto">
          <a:xfrm>
            <a:off x="360045" y="1682819"/>
            <a:ext cx="11778615" cy="1588654"/>
          </a:xfrm>
          <a:prstGeom prst="rect">
            <a:avLst/>
          </a:prstGeom>
          <a:noFill/>
          <a:ln w="9525">
            <a:noFill/>
            <a:miter lim="800000"/>
            <a:headEnd/>
            <a:tailEnd/>
          </a:ln>
        </p:spPr>
        <p:txBody>
          <a:bodyPr lIns="110249" tIns="55125" rIns="110249" bIns="55125">
            <a:spAutoFit/>
          </a:bodyPr>
          <a:lstStyle/>
          <a:p>
            <a:pPr>
              <a:spcBef>
                <a:spcPct val="50000"/>
              </a:spcBef>
            </a:pPr>
            <a:r>
              <a:rPr lang="en-US" sz="4800" b="1">
                <a:latin typeface="Arial" charset="0"/>
              </a:rPr>
              <a:t> a. Chùa mọc lên khắp kinh thành làng, xã.</a:t>
            </a:r>
          </a:p>
        </p:txBody>
      </p:sp>
      <p:sp>
        <p:nvSpPr>
          <p:cNvPr id="198666" name="Text Box 10"/>
          <p:cNvSpPr txBox="1">
            <a:spLocks noChangeArrowheads="1"/>
          </p:cNvSpPr>
          <p:nvPr/>
        </p:nvSpPr>
        <p:spPr bwMode="auto">
          <a:xfrm>
            <a:off x="465059" y="3022962"/>
            <a:ext cx="11315699" cy="1588654"/>
          </a:xfrm>
          <a:prstGeom prst="rect">
            <a:avLst/>
          </a:prstGeom>
          <a:noFill/>
          <a:ln w="9525">
            <a:noFill/>
            <a:miter lim="800000"/>
            <a:headEnd/>
            <a:tailEnd/>
          </a:ln>
        </p:spPr>
        <p:txBody>
          <a:bodyPr wrap="square" lIns="110249" tIns="55125" rIns="110249" bIns="55125">
            <a:spAutoFit/>
          </a:bodyPr>
          <a:lstStyle/>
          <a:p>
            <a:pPr>
              <a:spcBef>
                <a:spcPct val="50000"/>
              </a:spcBef>
            </a:pPr>
            <a:r>
              <a:rPr lang="en-US" sz="4800" b="1" dirty="0">
                <a:latin typeface="Arial" charset="0"/>
              </a:rPr>
              <a:t>b. </a:t>
            </a:r>
            <a:r>
              <a:rPr lang="en-US" sz="4800" b="1" dirty="0" err="1">
                <a:latin typeface="Arial" charset="0"/>
              </a:rPr>
              <a:t>Nhiều</a:t>
            </a:r>
            <a:r>
              <a:rPr lang="en-US" sz="4800" b="1" dirty="0">
                <a:latin typeface="Arial" charset="0"/>
              </a:rPr>
              <a:t> </a:t>
            </a:r>
            <a:r>
              <a:rPr lang="en-US" sz="4800" b="1" dirty="0" err="1">
                <a:latin typeface="Arial" charset="0"/>
              </a:rPr>
              <a:t>nhà</a:t>
            </a:r>
            <a:r>
              <a:rPr lang="en-US" sz="4800" b="1" dirty="0">
                <a:latin typeface="Arial" charset="0"/>
              </a:rPr>
              <a:t> </a:t>
            </a:r>
            <a:r>
              <a:rPr lang="en-US" sz="4800" b="1" dirty="0" err="1">
                <a:latin typeface="Arial" charset="0"/>
              </a:rPr>
              <a:t>sư</a:t>
            </a:r>
            <a:r>
              <a:rPr lang="en-US" sz="4800" b="1" dirty="0">
                <a:latin typeface="Arial" charset="0"/>
              </a:rPr>
              <a:t> </a:t>
            </a:r>
            <a:r>
              <a:rPr lang="en-US" sz="4800" b="1" dirty="0" err="1">
                <a:latin typeface="Arial" charset="0"/>
              </a:rPr>
              <a:t>giữ</a:t>
            </a:r>
            <a:r>
              <a:rPr lang="en-US" sz="4800" b="1" dirty="0">
                <a:latin typeface="Arial" charset="0"/>
              </a:rPr>
              <a:t> </a:t>
            </a:r>
            <a:r>
              <a:rPr lang="en-US" sz="4800" b="1" dirty="0" err="1">
                <a:latin typeface="Arial" charset="0"/>
              </a:rPr>
              <a:t>chức</a:t>
            </a:r>
            <a:r>
              <a:rPr lang="en-US" sz="4800" b="1" dirty="0">
                <a:latin typeface="Arial" charset="0"/>
              </a:rPr>
              <a:t> </a:t>
            </a:r>
            <a:r>
              <a:rPr lang="en-US" sz="4800" b="1" dirty="0" err="1">
                <a:latin typeface="Arial" charset="0"/>
              </a:rPr>
              <a:t>quan</a:t>
            </a:r>
            <a:r>
              <a:rPr lang="en-US" sz="4800" b="1" dirty="0">
                <a:latin typeface="Arial" charset="0"/>
              </a:rPr>
              <a:t> </a:t>
            </a:r>
            <a:r>
              <a:rPr lang="en-US" sz="4800" b="1" dirty="0" err="1">
                <a:latin typeface="Arial" charset="0"/>
              </a:rPr>
              <a:t>trọng</a:t>
            </a:r>
            <a:r>
              <a:rPr lang="en-US" sz="4800" b="1" dirty="0">
                <a:latin typeface="Arial" charset="0"/>
              </a:rPr>
              <a:t> </a:t>
            </a:r>
            <a:r>
              <a:rPr lang="en-US" sz="4800" b="1" dirty="0" err="1">
                <a:latin typeface="Arial" charset="0"/>
              </a:rPr>
              <a:t>trong</a:t>
            </a:r>
            <a:r>
              <a:rPr lang="en-US" sz="4800" b="1" dirty="0">
                <a:latin typeface="Arial" charset="0"/>
              </a:rPr>
              <a:t> </a:t>
            </a:r>
            <a:r>
              <a:rPr lang="en-US" sz="4800" b="1" dirty="0" err="1">
                <a:latin typeface="Arial" charset="0"/>
              </a:rPr>
              <a:t>triều</a:t>
            </a:r>
            <a:r>
              <a:rPr lang="en-US" sz="4800" b="1" dirty="0">
                <a:latin typeface="Arial" charset="0"/>
              </a:rPr>
              <a:t> </a:t>
            </a:r>
            <a:r>
              <a:rPr lang="en-US" sz="4800" b="1" dirty="0" err="1">
                <a:latin typeface="Arial" charset="0"/>
              </a:rPr>
              <a:t>đình</a:t>
            </a:r>
            <a:r>
              <a:rPr lang="en-US" sz="4800" b="1" dirty="0">
                <a:latin typeface="Arial" charset="0"/>
              </a:rPr>
              <a:t>.</a:t>
            </a:r>
          </a:p>
        </p:txBody>
      </p:sp>
      <p:sp>
        <p:nvSpPr>
          <p:cNvPr id="198667" name="Text Box 11"/>
          <p:cNvSpPr txBox="1">
            <a:spLocks noChangeArrowheads="1"/>
          </p:cNvSpPr>
          <p:nvPr/>
        </p:nvSpPr>
        <p:spPr bwMode="auto">
          <a:xfrm>
            <a:off x="360046" y="4353450"/>
            <a:ext cx="13276660" cy="849990"/>
          </a:xfrm>
          <a:prstGeom prst="rect">
            <a:avLst/>
          </a:prstGeom>
          <a:noFill/>
          <a:ln w="9525">
            <a:noFill/>
            <a:miter lim="800000"/>
            <a:headEnd/>
            <a:tailEnd/>
          </a:ln>
        </p:spPr>
        <p:txBody>
          <a:bodyPr wrap="square" lIns="110249" tIns="55125" rIns="110249" bIns="55125">
            <a:spAutoFit/>
          </a:bodyPr>
          <a:lstStyle/>
          <a:p>
            <a:pPr>
              <a:spcBef>
                <a:spcPct val="50000"/>
              </a:spcBef>
            </a:pPr>
            <a:r>
              <a:rPr lang="en-US" sz="4800" b="1" dirty="0">
                <a:latin typeface="Arial" charset="0"/>
              </a:rPr>
              <a:t> c. </a:t>
            </a:r>
            <a:r>
              <a:rPr lang="en-US" sz="4800" b="1" dirty="0" err="1">
                <a:latin typeface="Arial" charset="0"/>
              </a:rPr>
              <a:t>Các</a:t>
            </a:r>
            <a:r>
              <a:rPr lang="en-US" sz="4800" b="1" dirty="0">
                <a:latin typeface="Arial" charset="0"/>
              </a:rPr>
              <a:t> </a:t>
            </a:r>
            <a:r>
              <a:rPr lang="en-US" sz="4800" b="1" dirty="0" err="1">
                <a:latin typeface="Arial" charset="0"/>
              </a:rPr>
              <a:t>vua</a:t>
            </a:r>
            <a:r>
              <a:rPr lang="en-US" sz="4800" b="1" dirty="0">
                <a:latin typeface="Arial" charset="0"/>
              </a:rPr>
              <a:t> </a:t>
            </a:r>
            <a:r>
              <a:rPr lang="en-US" sz="4800" b="1" dirty="0" err="1">
                <a:latin typeface="Arial" charset="0"/>
              </a:rPr>
              <a:t>nhà</a:t>
            </a:r>
            <a:r>
              <a:rPr lang="en-US" sz="4800" b="1" dirty="0">
                <a:latin typeface="Arial" charset="0"/>
              </a:rPr>
              <a:t> </a:t>
            </a:r>
            <a:r>
              <a:rPr lang="en-US" sz="4800" b="1" dirty="0" err="1">
                <a:latin typeface="Arial" charset="0"/>
              </a:rPr>
              <a:t>Lý</a:t>
            </a:r>
            <a:r>
              <a:rPr lang="en-US" sz="4800" b="1" dirty="0">
                <a:latin typeface="Arial" charset="0"/>
              </a:rPr>
              <a:t> </a:t>
            </a:r>
            <a:r>
              <a:rPr lang="en-US" sz="4800" b="1" dirty="0" err="1">
                <a:latin typeface="Arial" charset="0"/>
              </a:rPr>
              <a:t>đều</a:t>
            </a:r>
            <a:r>
              <a:rPr lang="en-US" sz="4800" b="1" dirty="0">
                <a:latin typeface="Arial" charset="0"/>
              </a:rPr>
              <a:t> </a:t>
            </a:r>
            <a:r>
              <a:rPr lang="en-US" sz="4800" b="1" dirty="0" err="1">
                <a:latin typeface="Arial" charset="0"/>
              </a:rPr>
              <a:t>theo</a:t>
            </a:r>
            <a:r>
              <a:rPr lang="en-US" sz="4800" b="1" dirty="0">
                <a:latin typeface="Arial" charset="0"/>
              </a:rPr>
              <a:t> </a:t>
            </a:r>
            <a:r>
              <a:rPr lang="en-US" sz="4800" b="1" dirty="0" err="1">
                <a:latin typeface="Arial" charset="0"/>
              </a:rPr>
              <a:t>đạo</a:t>
            </a:r>
            <a:r>
              <a:rPr lang="en-US" sz="4800" b="1" dirty="0">
                <a:latin typeface="Arial" charset="0"/>
              </a:rPr>
              <a:t> </a:t>
            </a:r>
            <a:r>
              <a:rPr lang="en-US" sz="4800" b="1" dirty="0" err="1">
                <a:latin typeface="Arial" charset="0"/>
              </a:rPr>
              <a:t>Phật</a:t>
            </a:r>
            <a:r>
              <a:rPr lang="en-US" sz="4800" b="1" dirty="0">
                <a:latin typeface="Arial" charset="0"/>
              </a:rPr>
              <a:t>.</a:t>
            </a:r>
          </a:p>
        </p:txBody>
      </p:sp>
      <p:sp>
        <p:nvSpPr>
          <p:cNvPr id="198668" name="Text Box 12"/>
          <p:cNvSpPr txBox="1">
            <a:spLocks noChangeArrowheads="1"/>
          </p:cNvSpPr>
          <p:nvPr/>
        </p:nvSpPr>
        <p:spPr bwMode="auto">
          <a:xfrm>
            <a:off x="360045" y="5070981"/>
            <a:ext cx="9258300" cy="849990"/>
          </a:xfrm>
          <a:prstGeom prst="rect">
            <a:avLst/>
          </a:prstGeom>
          <a:noFill/>
          <a:ln w="9525">
            <a:noFill/>
            <a:miter lim="800000"/>
            <a:headEnd/>
            <a:tailEnd/>
          </a:ln>
        </p:spPr>
        <p:txBody>
          <a:bodyPr lIns="110249" tIns="55125" rIns="110249" bIns="55125">
            <a:spAutoFit/>
          </a:bodyPr>
          <a:lstStyle/>
          <a:p>
            <a:pPr>
              <a:spcBef>
                <a:spcPct val="50000"/>
              </a:spcBef>
            </a:pPr>
            <a:r>
              <a:rPr lang="en-US" sz="4800" b="1">
                <a:latin typeface="Arial" charset="0"/>
              </a:rPr>
              <a:t> d. Cả ba ý trên.</a:t>
            </a:r>
          </a:p>
        </p:txBody>
      </p:sp>
      <p:sp>
        <p:nvSpPr>
          <p:cNvPr id="198669" name="Text Box 13"/>
          <p:cNvSpPr txBox="1">
            <a:spLocks noChangeArrowheads="1"/>
          </p:cNvSpPr>
          <p:nvPr/>
        </p:nvSpPr>
        <p:spPr bwMode="auto">
          <a:xfrm>
            <a:off x="2880360" y="5846429"/>
            <a:ext cx="4114800" cy="849990"/>
          </a:xfrm>
          <a:prstGeom prst="rect">
            <a:avLst/>
          </a:prstGeom>
          <a:noFill/>
          <a:ln w="9525">
            <a:noFill/>
            <a:miter lim="800000"/>
            <a:headEnd/>
            <a:tailEnd/>
          </a:ln>
        </p:spPr>
        <p:txBody>
          <a:bodyPr lIns="110249" tIns="55125" rIns="110249" bIns="55125">
            <a:spAutoFit/>
          </a:bodyPr>
          <a:lstStyle/>
          <a:p>
            <a:pPr>
              <a:spcBef>
                <a:spcPct val="50000"/>
              </a:spcBef>
            </a:pPr>
            <a:r>
              <a:rPr lang="en-US" sz="4800" b="1">
                <a:solidFill>
                  <a:srgbClr val="FF0000"/>
                </a:solidFill>
                <a:latin typeface="Arial" charset="0"/>
              </a:rPr>
              <a:t>Đáp án: d</a:t>
            </a:r>
          </a:p>
        </p:txBody>
      </p:sp>
      <p:sp>
        <p:nvSpPr>
          <p:cNvPr id="9" name="Hình Bầu dục 8"/>
          <p:cNvSpPr>
            <a:spLocks noChangeArrowheads="1"/>
          </p:cNvSpPr>
          <p:nvPr/>
        </p:nvSpPr>
        <p:spPr bwMode="auto">
          <a:xfrm>
            <a:off x="411480" y="5096721"/>
            <a:ext cx="987981" cy="741664"/>
          </a:xfrm>
          <a:prstGeom prst="ellipse">
            <a:avLst/>
          </a:prstGeom>
          <a:noFill/>
          <a:ln w="57150" algn="ctr">
            <a:solidFill>
              <a:srgbClr val="FF3300"/>
            </a:solidFill>
            <a:round/>
            <a:headEnd/>
            <a:tailEnd/>
          </a:ln>
        </p:spPr>
        <p:txBody>
          <a:bodyPr lIns="110249" tIns="55125" rIns="110249" bIns="55125"/>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98658"/>
                                        </p:tgtEl>
                                        <p:attrNameLst>
                                          <p:attrName>style.visibility</p:attrName>
                                        </p:attrNameLst>
                                      </p:cBhvr>
                                      <p:to>
                                        <p:strVal val="visible"/>
                                      </p:to>
                                    </p:set>
                                    <p:animEffect transition="in" filter="dissolve">
                                      <p:cBhvr>
                                        <p:cTn id="7" dur="500"/>
                                        <p:tgtEl>
                                          <p:spTgt spid="1986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8666"/>
                                        </p:tgtEl>
                                        <p:attrNameLst>
                                          <p:attrName>style.visibility</p:attrName>
                                        </p:attrNameLst>
                                      </p:cBhvr>
                                      <p:to>
                                        <p:strVal val="visible"/>
                                      </p:to>
                                    </p:set>
                                    <p:animEffect transition="in" filter="blinds(horizontal)">
                                      <p:cBhvr>
                                        <p:cTn id="10" dur="500"/>
                                        <p:tgtEl>
                                          <p:spTgt spid="19866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8665"/>
                                        </p:tgtEl>
                                        <p:attrNameLst>
                                          <p:attrName>style.visibility</p:attrName>
                                        </p:attrNameLst>
                                      </p:cBhvr>
                                      <p:to>
                                        <p:strVal val="visible"/>
                                      </p:to>
                                    </p:set>
                                    <p:animEffect transition="in" filter="blinds(horizontal)">
                                      <p:cBhvr>
                                        <p:cTn id="13" dur="500"/>
                                        <p:tgtEl>
                                          <p:spTgt spid="19866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8667"/>
                                        </p:tgtEl>
                                        <p:attrNameLst>
                                          <p:attrName>style.visibility</p:attrName>
                                        </p:attrNameLst>
                                      </p:cBhvr>
                                      <p:to>
                                        <p:strVal val="visible"/>
                                      </p:to>
                                    </p:set>
                                    <p:animEffect transition="in" filter="blinds(horizontal)">
                                      <p:cBhvr>
                                        <p:cTn id="16" dur="500"/>
                                        <p:tgtEl>
                                          <p:spTgt spid="19866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8668"/>
                                        </p:tgtEl>
                                        <p:attrNameLst>
                                          <p:attrName>style.visibility</p:attrName>
                                        </p:attrNameLst>
                                      </p:cBhvr>
                                      <p:to>
                                        <p:strVal val="visible"/>
                                      </p:to>
                                    </p:set>
                                    <p:animEffect transition="in" filter="blinds(horizontal)">
                                      <p:cBhvr>
                                        <p:cTn id="19" dur="500"/>
                                        <p:tgtEl>
                                          <p:spTgt spid="1986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98669">
                                            <p:txEl>
                                              <p:pRg st="0" end="0"/>
                                            </p:txEl>
                                          </p:spTgt>
                                        </p:tgtEl>
                                        <p:attrNameLst>
                                          <p:attrName>style.visibility</p:attrName>
                                        </p:attrNameLst>
                                      </p:cBhvr>
                                      <p:to>
                                        <p:strVal val="visible"/>
                                      </p:to>
                                    </p:set>
                                    <p:animEffect transition="in" filter="blinds(horizontal)">
                                      <p:cBhvr>
                                        <p:cTn id="24" dur="500"/>
                                        <p:tgtEl>
                                          <p:spTgt spid="198669">
                                            <p:txEl>
                                              <p:pRg st="0" end="0"/>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65" grpId="0"/>
      <p:bldP spid="198666" grpId="0"/>
      <p:bldP spid="198667" grpId="0"/>
      <p:bldP spid="19866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p:cNvPicPr>
            <a:picLocks noChangeAspect="1" noChangeArrowheads="1"/>
          </p:cNvPicPr>
          <p:nvPr/>
        </p:nvPicPr>
        <p:blipFill>
          <a:blip r:embed="rId2"/>
          <a:srcRect/>
          <a:stretch>
            <a:fillRect/>
          </a:stretch>
        </p:blipFill>
        <p:spPr bwMode="auto">
          <a:xfrm>
            <a:off x="720091" y="308892"/>
            <a:ext cx="11167825" cy="6531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1337310" y="4942276"/>
            <a:ext cx="3086100" cy="386115"/>
          </a:xfrm>
          <a:prstGeom prst="rect">
            <a:avLst/>
          </a:prstGeom>
          <a:noFill/>
          <a:ln w="9525">
            <a:noFill/>
            <a:miter lim="800000"/>
            <a:headEnd/>
            <a:tailEnd/>
          </a:ln>
        </p:spPr>
        <p:txBody>
          <a:bodyPr lIns="110249" tIns="55125" rIns="110249" bIns="55125" anchor="ctr"/>
          <a:lstStyle/>
          <a:p>
            <a:pPr lvl="1" algn="just" eaLnBrk="1" hangingPunct="1"/>
            <a:endParaRPr lang="en-US" sz="4800" b="1" i="1">
              <a:solidFill>
                <a:srgbClr val="FF0000"/>
              </a:solidFill>
              <a:latin typeface="Arial" charset="0"/>
            </a:endParaRPr>
          </a:p>
        </p:txBody>
      </p:sp>
      <p:sp>
        <p:nvSpPr>
          <p:cNvPr id="47107" name="Rectangle 7"/>
          <p:cNvSpPr>
            <a:spLocks noChangeArrowheads="1"/>
          </p:cNvSpPr>
          <p:nvPr/>
        </p:nvSpPr>
        <p:spPr bwMode="auto">
          <a:xfrm>
            <a:off x="617220" y="135141"/>
            <a:ext cx="11109960" cy="1588654"/>
          </a:xfrm>
          <a:prstGeom prst="rect">
            <a:avLst/>
          </a:prstGeom>
          <a:noFill/>
          <a:ln w="9525">
            <a:noFill/>
            <a:miter lim="800000"/>
            <a:headEnd/>
            <a:tailEnd/>
          </a:ln>
        </p:spPr>
        <p:txBody>
          <a:bodyPr lIns="110249" tIns="55125" rIns="110249" bIns="55125">
            <a:spAutoFit/>
          </a:bodyPr>
          <a:lstStyle/>
          <a:p>
            <a:pPr>
              <a:spcBef>
                <a:spcPct val="50000"/>
              </a:spcBef>
            </a:pPr>
            <a:r>
              <a:rPr lang="en-US" sz="4800" b="1">
                <a:solidFill>
                  <a:srgbClr val="FF0000"/>
                </a:solidFill>
                <a:latin typeface="Arial" charset="0"/>
              </a:rPr>
              <a:t>4. Chùa thời Lý được sử dụng vào việc gì?</a:t>
            </a:r>
          </a:p>
        </p:txBody>
      </p:sp>
      <p:sp>
        <p:nvSpPr>
          <p:cNvPr id="199689" name="Text Box 9"/>
          <p:cNvSpPr txBox="1">
            <a:spLocks noChangeArrowheads="1"/>
          </p:cNvSpPr>
          <p:nvPr/>
        </p:nvSpPr>
        <p:spPr bwMode="auto">
          <a:xfrm>
            <a:off x="308610" y="1390015"/>
            <a:ext cx="11390711" cy="849990"/>
          </a:xfrm>
          <a:prstGeom prst="rect">
            <a:avLst/>
          </a:prstGeom>
          <a:noFill/>
          <a:ln w="9525">
            <a:noFill/>
            <a:miter lim="800000"/>
            <a:headEnd/>
            <a:tailEnd/>
          </a:ln>
        </p:spPr>
        <p:txBody>
          <a:bodyPr wrap="square" lIns="110249" tIns="55125" rIns="110249" bIns="55125">
            <a:spAutoFit/>
          </a:bodyPr>
          <a:lstStyle/>
          <a:p>
            <a:pPr>
              <a:spcBef>
                <a:spcPct val="50000"/>
              </a:spcBef>
            </a:pPr>
            <a:r>
              <a:rPr lang="en-US" sz="4800" b="1" dirty="0">
                <a:latin typeface="Arial" charset="0"/>
              </a:rPr>
              <a:t> a. </a:t>
            </a:r>
            <a:r>
              <a:rPr lang="en-US" sz="4800" b="1" dirty="0" err="1">
                <a:latin typeface="Arial" charset="0"/>
              </a:rPr>
              <a:t>Nơi</a:t>
            </a:r>
            <a:r>
              <a:rPr lang="en-US" sz="4800" b="1" dirty="0">
                <a:latin typeface="Arial" charset="0"/>
              </a:rPr>
              <a:t> </a:t>
            </a:r>
            <a:r>
              <a:rPr lang="en-US" sz="4800" b="1" dirty="0" err="1">
                <a:latin typeface="Arial" charset="0"/>
              </a:rPr>
              <a:t>tu</a:t>
            </a:r>
            <a:r>
              <a:rPr lang="en-US" sz="4800" b="1" dirty="0">
                <a:latin typeface="Arial" charset="0"/>
              </a:rPr>
              <a:t> </a:t>
            </a:r>
            <a:r>
              <a:rPr lang="en-US" sz="4800" b="1" dirty="0" err="1">
                <a:latin typeface="Arial" charset="0"/>
              </a:rPr>
              <a:t>hành</a:t>
            </a:r>
            <a:r>
              <a:rPr lang="en-US" sz="4800" b="1" dirty="0">
                <a:latin typeface="Arial" charset="0"/>
              </a:rPr>
              <a:t> </a:t>
            </a:r>
            <a:r>
              <a:rPr lang="en-US" sz="4800" b="1" dirty="0" err="1">
                <a:latin typeface="Arial" charset="0"/>
              </a:rPr>
              <a:t>của</a:t>
            </a:r>
            <a:r>
              <a:rPr lang="en-US" sz="4800" b="1" dirty="0">
                <a:latin typeface="Arial" charset="0"/>
              </a:rPr>
              <a:t> </a:t>
            </a:r>
            <a:r>
              <a:rPr lang="en-US" sz="4800" b="1" dirty="0" err="1">
                <a:latin typeface="Arial" charset="0"/>
              </a:rPr>
              <a:t>các</a:t>
            </a:r>
            <a:r>
              <a:rPr lang="en-US" sz="4800" b="1" dirty="0">
                <a:latin typeface="Arial" charset="0"/>
              </a:rPr>
              <a:t> </a:t>
            </a:r>
            <a:r>
              <a:rPr lang="en-US" sz="4800" b="1" dirty="0" err="1">
                <a:latin typeface="Arial" charset="0"/>
              </a:rPr>
              <a:t>nhà</a:t>
            </a:r>
            <a:r>
              <a:rPr lang="en-US" sz="4800" b="1" dirty="0">
                <a:latin typeface="Arial" charset="0"/>
              </a:rPr>
              <a:t> </a:t>
            </a:r>
            <a:r>
              <a:rPr lang="en-US" sz="4800" b="1" dirty="0" err="1">
                <a:latin typeface="Arial" charset="0"/>
              </a:rPr>
              <a:t>sư</a:t>
            </a:r>
            <a:r>
              <a:rPr lang="en-US" sz="4800" b="1" dirty="0">
                <a:latin typeface="Arial" charset="0"/>
              </a:rPr>
              <a:t>.</a:t>
            </a:r>
          </a:p>
        </p:txBody>
      </p:sp>
      <p:sp>
        <p:nvSpPr>
          <p:cNvPr id="199690" name="Text Box 10"/>
          <p:cNvSpPr txBox="1">
            <a:spLocks noChangeArrowheads="1"/>
          </p:cNvSpPr>
          <p:nvPr/>
        </p:nvSpPr>
        <p:spPr bwMode="auto">
          <a:xfrm>
            <a:off x="392193" y="2085022"/>
            <a:ext cx="11952207" cy="2327318"/>
          </a:xfrm>
          <a:prstGeom prst="rect">
            <a:avLst/>
          </a:prstGeom>
          <a:noFill/>
          <a:ln w="9525">
            <a:noFill/>
            <a:miter lim="800000"/>
            <a:headEnd/>
            <a:tailEnd/>
          </a:ln>
        </p:spPr>
        <p:txBody>
          <a:bodyPr lIns="110249" tIns="55125" rIns="110249" bIns="55125">
            <a:spAutoFit/>
          </a:bodyPr>
          <a:lstStyle/>
          <a:p>
            <a:pPr>
              <a:spcBef>
                <a:spcPct val="50000"/>
              </a:spcBef>
            </a:pPr>
            <a:r>
              <a:rPr lang="en-US" sz="4800" b="1">
                <a:latin typeface="Arial" charset="0"/>
              </a:rPr>
              <a:t>b. Nơi tu hành của các nhà sư, tổ chức lễ bái đạo Phật.Trung tâm văn hóa của các làng, xã.</a:t>
            </a:r>
          </a:p>
        </p:txBody>
      </p:sp>
      <p:sp>
        <p:nvSpPr>
          <p:cNvPr id="199691" name="Text Box 11"/>
          <p:cNvSpPr txBox="1">
            <a:spLocks noChangeArrowheads="1"/>
          </p:cNvSpPr>
          <p:nvPr/>
        </p:nvSpPr>
        <p:spPr bwMode="auto">
          <a:xfrm>
            <a:off x="196096" y="4271834"/>
            <a:ext cx="12344400" cy="849990"/>
          </a:xfrm>
          <a:prstGeom prst="rect">
            <a:avLst/>
          </a:prstGeom>
          <a:noFill/>
          <a:ln w="9525">
            <a:noFill/>
            <a:miter lim="800000"/>
            <a:headEnd/>
            <a:tailEnd/>
          </a:ln>
        </p:spPr>
        <p:txBody>
          <a:bodyPr lIns="110249" tIns="55125" rIns="110249" bIns="55125">
            <a:spAutoFit/>
          </a:bodyPr>
          <a:lstStyle/>
          <a:p>
            <a:pPr>
              <a:spcBef>
                <a:spcPct val="50000"/>
              </a:spcBef>
            </a:pPr>
            <a:r>
              <a:rPr lang="en-US" sz="4800" b="1" dirty="0" smtClean="0">
                <a:latin typeface="Arial" charset="0"/>
              </a:rPr>
              <a:t> </a:t>
            </a:r>
            <a:r>
              <a:rPr lang="en-US" sz="4800" b="1" dirty="0">
                <a:latin typeface="Arial" charset="0"/>
              </a:rPr>
              <a:t>c. </a:t>
            </a:r>
            <a:r>
              <a:rPr lang="en-US" sz="4800" b="1" dirty="0" err="1">
                <a:latin typeface="Arial" charset="0"/>
              </a:rPr>
              <a:t>Nơi</a:t>
            </a:r>
            <a:r>
              <a:rPr lang="en-US" sz="4800" b="1" dirty="0">
                <a:latin typeface="Arial" charset="0"/>
              </a:rPr>
              <a:t> </a:t>
            </a:r>
            <a:r>
              <a:rPr lang="en-US" sz="4800" b="1" dirty="0" err="1">
                <a:latin typeface="Arial" charset="0"/>
              </a:rPr>
              <a:t>tổ</a:t>
            </a:r>
            <a:r>
              <a:rPr lang="en-US" sz="4800" b="1" dirty="0">
                <a:latin typeface="Arial" charset="0"/>
              </a:rPr>
              <a:t> </a:t>
            </a:r>
            <a:r>
              <a:rPr lang="en-US" sz="4800" b="1" dirty="0" err="1">
                <a:latin typeface="Arial" charset="0"/>
              </a:rPr>
              <a:t>chức</a:t>
            </a:r>
            <a:r>
              <a:rPr lang="en-US" sz="4800" b="1" dirty="0">
                <a:latin typeface="Arial" charset="0"/>
              </a:rPr>
              <a:t> </a:t>
            </a:r>
            <a:r>
              <a:rPr lang="en-US" sz="4800" b="1" dirty="0" err="1">
                <a:latin typeface="Arial" charset="0"/>
              </a:rPr>
              <a:t>lễ</a:t>
            </a:r>
            <a:r>
              <a:rPr lang="en-US" sz="4800" b="1" dirty="0">
                <a:latin typeface="Arial" charset="0"/>
              </a:rPr>
              <a:t> </a:t>
            </a:r>
            <a:r>
              <a:rPr lang="en-US" sz="4800" b="1" dirty="0" err="1">
                <a:latin typeface="Arial" charset="0"/>
              </a:rPr>
              <a:t>bái</a:t>
            </a:r>
            <a:r>
              <a:rPr lang="en-US" sz="4800" b="1" dirty="0">
                <a:latin typeface="Arial" charset="0"/>
              </a:rPr>
              <a:t> </a:t>
            </a:r>
            <a:r>
              <a:rPr lang="en-US" sz="4800" b="1" dirty="0" err="1">
                <a:latin typeface="Arial" charset="0"/>
              </a:rPr>
              <a:t>của</a:t>
            </a:r>
            <a:r>
              <a:rPr lang="en-US" sz="4800" b="1" dirty="0">
                <a:latin typeface="Arial" charset="0"/>
              </a:rPr>
              <a:t> </a:t>
            </a:r>
            <a:r>
              <a:rPr lang="en-US" sz="4800" b="1" dirty="0" err="1">
                <a:latin typeface="Arial" charset="0"/>
              </a:rPr>
              <a:t>đạo</a:t>
            </a:r>
            <a:r>
              <a:rPr lang="en-US" sz="4800" b="1" dirty="0">
                <a:latin typeface="Arial" charset="0"/>
              </a:rPr>
              <a:t> </a:t>
            </a:r>
            <a:r>
              <a:rPr lang="en-US" sz="4800" b="1" dirty="0" err="1">
                <a:latin typeface="Arial" charset="0"/>
              </a:rPr>
              <a:t>Phật</a:t>
            </a:r>
            <a:r>
              <a:rPr lang="en-US" sz="4800" b="1" dirty="0">
                <a:latin typeface="Arial" charset="0"/>
              </a:rPr>
              <a:t>.</a:t>
            </a:r>
          </a:p>
        </p:txBody>
      </p:sp>
      <p:sp>
        <p:nvSpPr>
          <p:cNvPr id="199692" name="Text Box 12"/>
          <p:cNvSpPr txBox="1">
            <a:spLocks noChangeArrowheads="1"/>
          </p:cNvSpPr>
          <p:nvPr/>
        </p:nvSpPr>
        <p:spPr bwMode="auto">
          <a:xfrm>
            <a:off x="111442" y="5139647"/>
            <a:ext cx="12232958" cy="849990"/>
          </a:xfrm>
          <a:prstGeom prst="rect">
            <a:avLst/>
          </a:prstGeom>
          <a:noFill/>
          <a:ln w="9525">
            <a:noFill/>
            <a:miter lim="800000"/>
            <a:headEnd/>
            <a:tailEnd/>
          </a:ln>
        </p:spPr>
        <p:txBody>
          <a:bodyPr lIns="110249" tIns="55125" rIns="110249" bIns="55125">
            <a:spAutoFit/>
          </a:bodyPr>
          <a:lstStyle/>
          <a:p>
            <a:pPr>
              <a:spcBef>
                <a:spcPct val="50000"/>
              </a:spcBef>
            </a:pPr>
            <a:r>
              <a:rPr lang="en-US" sz="4800" b="1" dirty="0">
                <a:latin typeface="Arial" charset="0"/>
              </a:rPr>
              <a:t> </a:t>
            </a:r>
            <a:r>
              <a:rPr lang="en-US" sz="4800" b="1" dirty="0" smtClean="0">
                <a:latin typeface="Arial" charset="0"/>
              </a:rPr>
              <a:t>d</a:t>
            </a:r>
            <a:r>
              <a:rPr lang="en-US" sz="4800" b="1" dirty="0">
                <a:latin typeface="Arial" charset="0"/>
              </a:rPr>
              <a:t>. </a:t>
            </a:r>
            <a:r>
              <a:rPr lang="en-US" sz="4800" b="1" dirty="0" err="1">
                <a:latin typeface="Arial" charset="0"/>
              </a:rPr>
              <a:t>Trung</a:t>
            </a:r>
            <a:r>
              <a:rPr lang="en-US" sz="4800" b="1" dirty="0">
                <a:latin typeface="Arial" charset="0"/>
              </a:rPr>
              <a:t> </a:t>
            </a:r>
            <a:r>
              <a:rPr lang="en-US" sz="4800" b="1" dirty="0" err="1">
                <a:latin typeface="Arial" charset="0"/>
              </a:rPr>
              <a:t>tâm</a:t>
            </a:r>
            <a:r>
              <a:rPr lang="en-US" sz="4800" b="1" dirty="0">
                <a:latin typeface="Arial" charset="0"/>
              </a:rPr>
              <a:t> </a:t>
            </a:r>
            <a:r>
              <a:rPr lang="en-US" sz="4800" b="1" dirty="0" err="1">
                <a:latin typeface="Arial" charset="0"/>
              </a:rPr>
              <a:t>văn</a:t>
            </a:r>
            <a:r>
              <a:rPr lang="en-US" sz="4800" b="1" dirty="0">
                <a:latin typeface="Arial" charset="0"/>
              </a:rPr>
              <a:t> </a:t>
            </a:r>
            <a:r>
              <a:rPr lang="en-US" sz="4800" b="1" dirty="0" err="1">
                <a:latin typeface="Arial" charset="0"/>
              </a:rPr>
              <a:t>hóa</a:t>
            </a:r>
            <a:r>
              <a:rPr lang="en-US" sz="4800" b="1" dirty="0">
                <a:latin typeface="Arial" charset="0"/>
              </a:rPr>
              <a:t> </a:t>
            </a:r>
            <a:r>
              <a:rPr lang="en-US" sz="4800" b="1" dirty="0" err="1">
                <a:latin typeface="Arial" charset="0"/>
              </a:rPr>
              <a:t>của</a:t>
            </a:r>
            <a:r>
              <a:rPr lang="en-US" sz="4800" b="1" dirty="0">
                <a:latin typeface="Arial" charset="0"/>
              </a:rPr>
              <a:t> </a:t>
            </a:r>
            <a:r>
              <a:rPr lang="en-US" sz="4800" b="1" dirty="0" err="1">
                <a:latin typeface="Arial" charset="0"/>
              </a:rPr>
              <a:t>các</a:t>
            </a:r>
            <a:r>
              <a:rPr lang="en-US" sz="4800" b="1" dirty="0">
                <a:latin typeface="Arial" charset="0"/>
              </a:rPr>
              <a:t> </a:t>
            </a:r>
            <a:r>
              <a:rPr lang="en-US" sz="4800" b="1" dirty="0" err="1">
                <a:latin typeface="Arial" charset="0"/>
              </a:rPr>
              <a:t>làng</a:t>
            </a:r>
            <a:r>
              <a:rPr lang="en-US" sz="4800" b="1" dirty="0">
                <a:latin typeface="Arial" charset="0"/>
              </a:rPr>
              <a:t>, </a:t>
            </a:r>
            <a:r>
              <a:rPr lang="en-US" sz="4800" b="1" dirty="0" err="1">
                <a:latin typeface="Arial" charset="0"/>
              </a:rPr>
              <a:t>xã</a:t>
            </a:r>
            <a:r>
              <a:rPr lang="en-US" sz="4800" b="1" dirty="0">
                <a:latin typeface="Arial" charset="0"/>
              </a:rPr>
              <a:t>.</a:t>
            </a:r>
          </a:p>
        </p:txBody>
      </p:sp>
      <p:sp>
        <p:nvSpPr>
          <p:cNvPr id="199693" name="Text Box 13"/>
          <p:cNvSpPr txBox="1">
            <a:spLocks noChangeArrowheads="1"/>
          </p:cNvSpPr>
          <p:nvPr/>
        </p:nvSpPr>
        <p:spPr bwMode="auto">
          <a:xfrm>
            <a:off x="2880360" y="6023399"/>
            <a:ext cx="4386978" cy="849990"/>
          </a:xfrm>
          <a:prstGeom prst="rect">
            <a:avLst/>
          </a:prstGeom>
          <a:noFill/>
          <a:ln w="9525">
            <a:noFill/>
            <a:miter lim="800000"/>
            <a:headEnd/>
            <a:tailEnd/>
          </a:ln>
        </p:spPr>
        <p:txBody>
          <a:bodyPr lIns="110249" tIns="55125" rIns="110249" bIns="55125">
            <a:spAutoFit/>
          </a:bodyPr>
          <a:lstStyle/>
          <a:p>
            <a:pPr>
              <a:spcBef>
                <a:spcPct val="50000"/>
              </a:spcBef>
            </a:pPr>
            <a:r>
              <a:rPr lang="en-US" sz="4800" b="1">
                <a:solidFill>
                  <a:srgbClr val="FF0000"/>
                </a:solidFill>
                <a:latin typeface="Arial" charset="0"/>
              </a:rPr>
              <a:t>Đáp án: b</a:t>
            </a:r>
          </a:p>
        </p:txBody>
      </p:sp>
      <p:sp>
        <p:nvSpPr>
          <p:cNvPr id="9" name="Hình Bầu dục 8"/>
          <p:cNvSpPr>
            <a:spLocks noChangeArrowheads="1"/>
          </p:cNvSpPr>
          <p:nvPr/>
        </p:nvSpPr>
        <p:spPr bwMode="auto">
          <a:xfrm>
            <a:off x="308610" y="2162245"/>
            <a:ext cx="987981" cy="741664"/>
          </a:xfrm>
          <a:prstGeom prst="ellipse">
            <a:avLst/>
          </a:prstGeom>
          <a:noFill/>
          <a:ln w="57150" algn="ctr">
            <a:solidFill>
              <a:srgbClr val="FF3300"/>
            </a:solidFill>
            <a:round/>
            <a:headEnd/>
            <a:tailEnd/>
          </a:ln>
        </p:spPr>
        <p:txBody>
          <a:bodyPr lIns="110249" tIns="55125" rIns="110249" bIns="55125"/>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99682"/>
                                        </p:tgtEl>
                                        <p:attrNameLst>
                                          <p:attrName>style.visibility</p:attrName>
                                        </p:attrNameLst>
                                      </p:cBhvr>
                                      <p:to>
                                        <p:strVal val="visible"/>
                                      </p:to>
                                    </p:set>
                                    <p:animEffect transition="in" filter="dissolve">
                                      <p:cBhvr>
                                        <p:cTn id="7" dur="500"/>
                                        <p:tgtEl>
                                          <p:spTgt spid="1996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9690"/>
                                        </p:tgtEl>
                                        <p:attrNameLst>
                                          <p:attrName>style.visibility</p:attrName>
                                        </p:attrNameLst>
                                      </p:cBhvr>
                                      <p:to>
                                        <p:strVal val="visible"/>
                                      </p:to>
                                    </p:set>
                                    <p:animEffect transition="in" filter="blinds(horizontal)">
                                      <p:cBhvr>
                                        <p:cTn id="10" dur="500"/>
                                        <p:tgtEl>
                                          <p:spTgt spid="19969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9689"/>
                                        </p:tgtEl>
                                        <p:attrNameLst>
                                          <p:attrName>style.visibility</p:attrName>
                                        </p:attrNameLst>
                                      </p:cBhvr>
                                      <p:to>
                                        <p:strVal val="visible"/>
                                      </p:to>
                                    </p:set>
                                    <p:animEffect transition="in" filter="blinds(horizontal)">
                                      <p:cBhvr>
                                        <p:cTn id="13" dur="500"/>
                                        <p:tgtEl>
                                          <p:spTgt spid="1996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9691"/>
                                        </p:tgtEl>
                                        <p:attrNameLst>
                                          <p:attrName>style.visibility</p:attrName>
                                        </p:attrNameLst>
                                      </p:cBhvr>
                                      <p:to>
                                        <p:strVal val="visible"/>
                                      </p:to>
                                    </p:set>
                                    <p:animEffect transition="in" filter="blinds(horizontal)">
                                      <p:cBhvr>
                                        <p:cTn id="16" dur="500"/>
                                        <p:tgtEl>
                                          <p:spTgt spid="19969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9692"/>
                                        </p:tgtEl>
                                        <p:attrNameLst>
                                          <p:attrName>style.visibility</p:attrName>
                                        </p:attrNameLst>
                                      </p:cBhvr>
                                      <p:to>
                                        <p:strVal val="visible"/>
                                      </p:to>
                                    </p:set>
                                    <p:animEffect transition="in" filter="blinds(horizontal)">
                                      <p:cBhvr>
                                        <p:cTn id="19" dur="500"/>
                                        <p:tgtEl>
                                          <p:spTgt spid="19969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99693">
                                            <p:txEl>
                                              <p:pRg st="0" end="0"/>
                                            </p:txEl>
                                          </p:spTgt>
                                        </p:tgtEl>
                                        <p:attrNameLst>
                                          <p:attrName>style.visibility</p:attrName>
                                        </p:attrNameLst>
                                      </p:cBhvr>
                                      <p:to>
                                        <p:strVal val="visible"/>
                                      </p:to>
                                    </p:set>
                                    <p:animEffect transition="in" filter="blinds(horizontal)">
                                      <p:cBhvr>
                                        <p:cTn id="24" dur="500"/>
                                        <p:tgtEl>
                                          <p:spTgt spid="199693">
                                            <p:txEl>
                                              <p:pRg st="0" end="0"/>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9" grpId="0"/>
      <p:bldP spid="199690" grpId="0"/>
      <p:bldP spid="199691" grpId="0"/>
      <p:bldP spid="199692" grpId="0"/>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08610" y="470288"/>
            <a:ext cx="10698480" cy="696102"/>
          </a:xfrm>
          <a:prstGeom prst="rect">
            <a:avLst/>
          </a:prstGeom>
          <a:noFill/>
          <a:ln w="9525">
            <a:noFill/>
            <a:miter lim="800000"/>
            <a:headEnd/>
            <a:tailEnd/>
          </a:ln>
        </p:spPr>
        <p:txBody>
          <a:bodyPr lIns="110249" tIns="55125" rIns="110249" bIns="55125">
            <a:spAutoFit/>
          </a:bodyPr>
          <a:lstStyle/>
          <a:p>
            <a:pPr>
              <a:spcBef>
                <a:spcPct val="50000"/>
              </a:spcBef>
            </a:pPr>
            <a:r>
              <a:rPr lang="en-US" sz="3800" b="1" dirty="0">
                <a:solidFill>
                  <a:srgbClr val="000000"/>
                </a:solidFill>
                <a:latin typeface="Times New Roman" pitchFamily="18" charset="0"/>
                <a:cs typeface="Times New Roman" pitchFamily="18" charset="0"/>
              </a:rPr>
              <a:t> </a:t>
            </a:r>
            <a:r>
              <a:rPr lang="en-US" sz="3800" b="1" dirty="0" smtClean="0">
                <a:solidFill>
                  <a:srgbClr val="000000"/>
                </a:solidFill>
                <a:latin typeface="Times New Roman" pitchFamily="18" charset="0"/>
                <a:cs typeface="Times New Roman" pitchFamily="18" charset="0"/>
              </a:rPr>
              <a:t>1. </a:t>
            </a:r>
            <a:r>
              <a:rPr lang="en-US" sz="3800" b="1" dirty="0" err="1" smtClean="0">
                <a:solidFill>
                  <a:srgbClr val="000000"/>
                </a:solidFill>
                <a:latin typeface="Times New Roman" pitchFamily="18" charset="0"/>
                <a:cs typeface="Times New Roman" pitchFamily="18" charset="0"/>
              </a:rPr>
              <a:t>Sự</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phát</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triển</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của</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đạo</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phật</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dưới</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thời</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Lý</a:t>
            </a:r>
            <a:endParaRPr lang="en-US" sz="3800" b="1" dirty="0">
              <a:solidFill>
                <a:srgbClr val="FF0000"/>
              </a:solidFill>
              <a:latin typeface="Times New Roman" pitchFamily="18" charset="0"/>
              <a:cs typeface="Times New Roman" pitchFamily="18" charset="0"/>
            </a:endParaRPr>
          </a:p>
        </p:txBody>
      </p:sp>
      <p:sp>
        <p:nvSpPr>
          <p:cNvPr id="6" name="Rectangle 4"/>
          <p:cNvSpPr>
            <a:spLocks noChangeArrowheads="1"/>
          </p:cNvSpPr>
          <p:nvPr/>
        </p:nvSpPr>
        <p:spPr bwMode="auto">
          <a:xfrm>
            <a:off x="325755" y="1570037"/>
            <a:ext cx="12018645" cy="3589202"/>
          </a:xfrm>
          <a:prstGeom prst="rect">
            <a:avLst/>
          </a:prstGeom>
          <a:solidFill>
            <a:schemeClr val="bg1"/>
          </a:solidFill>
          <a:ln w="9525">
            <a:noFill/>
            <a:miter lim="800000"/>
            <a:headEnd/>
            <a:tailEnd/>
          </a:ln>
        </p:spPr>
        <p:txBody>
          <a:bodyPr lIns="110249" tIns="55125" rIns="110249" bIns="55125">
            <a:spAutoFit/>
          </a:bodyPr>
          <a:lstStyle/>
          <a:p>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Rất</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phát</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triển</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được</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xem</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là</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tôn</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giáo</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của</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quốc</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gia</a:t>
            </a:r>
            <a:r>
              <a:rPr lang="en-US" sz="3800" b="1" dirty="0" smtClean="0">
                <a:solidFill>
                  <a:srgbClr val="000000"/>
                </a:solidFill>
                <a:latin typeface="Times New Roman" pitchFamily="18" charset="0"/>
                <a:cs typeface="Times New Roman" pitchFamily="18" charset="0"/>
              </a:rPr>
              <a:t> </a:t>
            </a:r>
          </a:p>
          <a:p>
            <a:r>
              <a:rPr lang="en-US" sz="3800" b="1" dirty="0" smtClean="0">
                <a:solidFill>
                  <a:srgbClr val="000000"/>
                </a:solidFill>
                <a:latin typeface="Times New Roman" pitchFamily="18" charset="0"/>
                <a:cs typeface="Times New Roman" pitchFamily="18" charset="0"/>
              </a:rPr>
              <a:t>2. </a:t>
            </a:r>
            <a:r>
              <a:rPr lang="en-US" sz="3800" b="1" dirty="0" err="1" smtClean="0">
                <a:solidFill>
                  <a:srgbClr val="000000"/>
                </a:solidFill>
                <a:latin typeface="Times New Roman" pitchFamily="18" charset="0"/>
                <a:cs typeface="Times New Roman" pitchFamily="18" charset="0"/>
              </a:rPr>
              <a:t>Chùa</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trong</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đời</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sống</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sinh</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hoạt</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của</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nhân</a:t>
            </a:r>
            <a:r>
              <a:rPr lang="en-US" sz="3800" b="1" dirty="0" smtClean="0">
                <a:solidFill>
                  <a:srgbClr val="000000"/>
                </a:solidFill>
                <a:latin typeface="Times New Roman" pitchFamily="18" charset="0"/>
                <a:cs typeface="Times New Roman" pitchFamily="18" charset="0"/>
              </a:rPr>
              <a:t> </a:t>
            </a:r>
            <a:r>
              <a:rPr lang="en-US" sz="3800" b="1" dirty="0" err="1" smtClean="0">
                <a:solidFill>
                  <a:srgbClr val="000000"/>
                </a:solidFill>
                <a:latin typeface="Times New Roman" pitchFamily="18" charset="0"/>
                <a:cs typeface="Times New Roman" pitchFamily="18" charset="0"/>
              </a:rPr>
              <a:t>dân</a:t>
            </a:r>
            <a:r>
              <a:rPr lang="en-US" sz="3800" b="1" dirty="0" smtClean="0">
                <a:solidFill>
                  <a:srgbClr val="000000"/>
                </a:solidFill>
                <a:latin typeface="Times New Roman" pitchFamily="18" charset="0"/>
                <a:cs typeface="Times New Roman" pitchFamily="18" charset="0"/>
              </a:rPr>
              <a:t> </a:t>
            </a:r>
          </a:p>
          <a:p>
            <a:r>
              <a:rPr lang="en-US" sz="3600" b="1" dirty="0" smtClean="0">
                <a:solidFill>
                  <a:srgbClr val="000000"/>
                </a:solidFill>
                <a:latin typeface="Times New Roman" pitchFamily="18" charset="0"/>
                <a:cs typeface="Times New Roman" pitchFamily="18" charset="0"/>
              </a:rPr>
              <a:t>- </a:t>
            </a:r>
            <a:r>
              <a:rPr lang="en-US" sz="3600" b="1" dirty="0" err="1" smtClean="0">
                <a:solidFill>
                  <a:srgbClr val="000000"/>
                </a:solidFill>
                <a:latin typeface="Times New Roman" pitchFamily="18" charset="0"/>
                <a:cs typeface="Times New Roman" pitchFamily="18" charset="0"/>
              </a:rPr>
              <a:t>Là</a:t>
            </a:r>
            <a:r>
              <a:rPr lang="en-US" sz="3600" b="1" dirty="0" smtClean="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nơi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hành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của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các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nhà</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sư</a:t>
            </a:r>
            <a:r>
              <a:rPr lang="en-US" sz="3600" b="1" dirty="0">
                <a:solidFill>
                  <a:srgbClr val="000000"/>
                </a:solidFill>
                <a:latin typeface="Times New Roman" pitchFamily="18" charset="0"/>
                <a:cs typeface="Times New Roman" pitchFamily="18" charset="0"/>
              </a:rPr>
              <a:t>.</a:t>
            </a:r>
          </a:p>
          <a:p>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nơi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tổ</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lễ</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Phật</a:t>
            </a:r>
            <a:r>
              <a:rPr lang="en-US" sz="3600" b="1" dirty="0" smtClean="0">
                <a:latin typeface="Times New Roman" pitchFamily="18" charset="0"/>
                <a:cs typeface="Times New Roman" pitchFamily="18" charset="0"/>
              </a:rPr>
              <a:t>.</a:t>
            </a:r>
          </a:p>
          <a:p>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trung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tâm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hóa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xã</a:t>
            </a:r>
            <a:r>
              <a:rPr lang="en-US" sz="3600" b="1" dirty="0">
                <a:latin typeface="Times New Roman" pitchFamily="18" charset="0"/>
                <a:cs typeface="Times New Roman" pitchFamily="18" charset="0"/>
              </a:rPr>
              <a:t>.</a:t>
            </a:r>
          </a:p>
          <a:p>
            <a:endParaRPr lang="en-US" sz="3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2344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4"/>
          <p:cNvGrpSpPr>
            <a:grpSpLocks/>
          </p:cNvGrpSpPr>
          <p:nvPr/>
        </p:nvGrpSpPr>
        <p:grpSpPr bwMode="auto">
          <a:xfrm>
            <a:off x="2777490" y="0"/>
            <a:ext cx="2160270" cy="2239469"/>
            <a:chOff x="3115" y="0"/>
            <a:chExt cx="2170" cy="2486"/>
          </a:xfrm>
        </p:grpSpPr>
        <p:grpSp>
          <p:nvGrpSpPr>
            <p:cNvPr id="48941" name="Group 5"/>
            <p:cNvGrpSpPr>
              <a:grpSpLocks/>
            </p:cNvGrpSpPr>
            <p:nvPr/>
          </p:nvGrpSpPr>
          <p:grpSpPr bwMode="auto">
            <a:xfrm>
              <a:off x="4080" y="1910"/>
              <a:ext cx="768" cy="576"/>
              <a:chOff x="0" y="0"/>
              <a:chExt cx="768" cy="576"/>
            </a:xfrm>
          </p:grpSpPr>
          <p:sp>
            <p:nvSpPr>
              <p:cNvPr id="49073" name="Oval 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9074" name="Oval 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942" name="Group 8"/>
            <p:cNvGrpSpPr>
              <a:grpSpLocks/>
            </p:cNvGrpSpPr>
            <p:nvPr/>
          </p:nvGrpSpPr>
          <p:grpSpPr bwMode="auto">
            <a:xfrm>
              <a:off x="4257" y="1103"/>
              <a:ext cx="768" cy="576"/>
              <a:chOff x="0" y="0"/>
              <a:chExt cx="768" cy="576"/>
            </a:xfrm>
          </p:grpSpPr>
          <p:sp>
            <p:nvSpPr>
              <p:cNvPr id="49071" name="Oval 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9072" name="Oval 1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943" name="Group 11"/>
            <p:cNvGrpSpPr>
              <a:grpSpLocks/>
            </p:cNvGrpSpPr>
            <p:nvPr/>
          </p:nvGrpSpPr>
          <p:grpSpPr bwMode="auto">
            <a:xfrm>
              <a:off x="3134" y="0"/>
              <a:ext cx="768" cy="576"/>
              <a:chOff x="0" y="0"/>
              <a:chExt cx="768" cy="576"/>
            </a:xfrm>
          </p:grpSpPr>
          <p:sp>
            <p:nvSpPr>
              <p:cNvPr id="49069" name="Oval 1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9070" name="Oval 1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944" name="Group 14"/>
            <p:cNvGrpSpPr>
              <a:grpSpLocks/>
            </p:cNvGrpSpPr>
            <p:nvPr/>
          </p:nvGrpSpPr>
          <p:grpSpPr bwMode="auto">
            <a:xfrm>
              <a:off x="3115" y="0"/>
              <a:ext cx="2170" cy="1702"/>
              <a:chOff x="3115" y="0"/>
              <a:chExt cx="2170" cy="1702"/>
            </a:xfrm>
          </p:grpSpPr>
          <p:grpSp>
            <p:nvGrpSpPr>
              <p:cNvPr id="48945" name="Group 15"/>
              <p:cNvGrpSpPr>
                <a:grpSpLocks/>
              </p:cNvGrpSpPr>
              <p:nvPr/>
            </p:nvGrpSpPr>
            <p:grpSpPr bwMode="auto">
              <a:xfrm>
                <a:off x="3640" y="308"/>
                <a:ext cx="1145" cy="844"/>
                <a:chOff x="1265" y="814"/>
                <a:chExt cx="2919" cy="2151"/>
              </a:xfrm>
            </p:grpSpPr>
            <p:sp>
              <p:nvSpPr>
                <p:cNvPr id="49067" name="Oval 1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9068" name="Oval 1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946" name="Group 18"/>
              <p:cNvGrpSpPr>
                <a:grpSpLocks/>
              </p:cNvGrpSpPr>
              <p:nvPr/>
            </p:nvGrpSpPr>
            <p:grpSpPr bwMode="auto">
              <a:xfrm>
                <a:off x="3115" y="0"/>
                <a:ext cx="2145" cy="1702"/>
                <a:chOff x="3115" y="0"/>
                <a:chExt cx="2145" cy="1702"/>
              </a:xfrm>
            </p:grpSpPr>
            <p:grpSp>
              <p:nvGrpSpPr>
                <p:cNvPr id="48969" name="Group 19"/>
                <p:cNvGrpSpPr>
                  <a:grpSpLocks/>
                </p:cNvGrpSpPr>
                <p:nvPr/>
              </p:nvGrpSpPr>
              <p:grpSpPr bwMode="auto">
                <a:xfrm>
                  <a:off x="4505" y="589"/>
                  <a:ext cx="493" cy="912"/>
                  <a:chOff x="3471" y="1530"/>
                  <a:chExt cx="1258" cy="2327"/>
                </a:xfrm>
              </p:grpSpPr>
              <p:sp>
                <p:nvSpPr>
                  <p:cNvPr id="49065" name="Freeform 20"/>
                  <p:cNvSpPr>
                    <a:spLocks/>
                  </p:cNvSpPr>
                  <p:nvPr/>
                </p:nvSpPr>
                <p:spPr bwMode="hidden">
                  <a:xfrm rot="2711884">
                    <a:off x="2765" y="2236"/>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66" name="Freeform 21"/>
                  <p:cNvSpPr>
                    <a:spLocks/>
                  </p:cNvSpPr>
                  <p:nvPr/>
                </p:nvSpPr>
                <p:spPr bwMode="hidden">
                  <a:xfrm rot="2711884">
                    <a:off x="4021" y="3150"/>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970" name="Group 22"/>
                <p:cNvGrpSpPr>
                  <a:grpSpLocks/>
                </p:cNvGrpSpPr>
                <p:nvPr/>
              </p:nvGrpSpPr>
              <p:grpSpPr bwMode="auto">
                <a:xfrm>
                  <a:off x="4267" y="781"/>
                  <a:ext cx="966" cy="522"/>
                  <a:chOff x="2864" y="2019"/>
                  <a:chExt cx="2463" cy="1332"/>
                </a:xfrm>
              </p:grpSpPr>
              <p:sp>
                <p:nvSpPr>
                  <p:cNvPr id="49063" name="Freeform 23"/>
                  <p:cNvSpPr>
                    <a:spLocks/>
                  </p:cNvSpPr>
                  <p:nvPr/>
                </p:nvSpPr>
                <p:spPr bwMode="hidden">
                  <a:xfrm rot="2104081">
                    <a:off x="2864" y="2019"/>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64" name="Freeform 24"/>
                  <p:cNvSpPr>
                    <a:spLocks/>
                  </p:cNvSpPr>
                  <p:nvPr/>
                </p:nvSpPr>
                <p:spPr bwMode="hidden">
                  <a:xfrm rot="2104081">
                    <a:off x="4353" y="2806"/>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971" name="Group 25"/>
                <p:cNvGrpSpPr>
                  <a:grpSpLocks/>
                </p:cNvGrpSpPr>
                <p:nvPr/>
              </p:nvGrpSpPr>
              <p:grpSpPr bwMode="auto">
                <a:xfrm>
                  <a:off x="4280" y="707"/>
                  <a:ext cx="971" cy="417"/>
                  <a:chOff x="2897" y="1832"/>
                  <a:chExt cx="2477" cy="1064"/>
                </a:xfrm>
              </p:grpSpPr>
              <p:sp>
                <p:nvSpPr>
                  <p:cNvPr id="49061" name="Freeform 26"/>
                  <p:cNvSpPr>
                    <a:spLocks/>
                  </p:cNvSpPr>
                  <p:nvPr/>
                </p:nvSpPr>
                <p:spPr bwMode="hidden">
                  <a:xfrm rot="1582915">
                    <a:off x="2897" y="1832"/>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62" name="Freeform 27"/>
                  <p:cNvSpPr>
                    <a:spLocks/>
                  </p:cNvSpPr>
                  <p:nvPr/>
                </p:nvSpPr>
                <p:spPr bwMode="hidden">
                  <a:xfrm rot="1582915">
                    <a:off x="4442" y="2420"/>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972" name="Group 28"/>
                <p:cNvGrpSpPr>
                  <a:grpSpLocks/>
                </p:cNvGrpSpPr>
                <p:nvPr/>
              </p:nvGrpSpPr>
              <p:grpSpPr bwMode="auto">
                <a:xfrm>
                  <a:off x="4291" y="630"/>
                  <a:ext cx="969" cy="364"/>
                  <a:chOff x="2924" y="1636"/>
                  <a:chExt cx="2472" cy="927"/>
                </a:xfrm>
              </p:grpSpPr>
              <p:sp>
                <p:nvSpPr>
                  <p:cNvPr id="49059" name="Freeform 29"/>
                  <p:cNvSpPr>
                    <a:spLocks/>
                  </p:cNvSpPr>
                  <p:nvPr/>
                </p:nvSpPr>
                <p:spPr bwMode="hidden">
                  <a:xfrm rot="1080363">
                    <a:off x="2924" y="1636"/>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60" name="Freeform 30"/>
                  <p:cNvSpPr>
                    <a:spLocks/>
                  </p:cNvSpPr>
                  <p:nvPr/>
                </p:nvSpPr>
                <p:spPr bwMode="hidden">
                  <a:xfrm rot="1080363">
                    <a:off x="4495" y="2037"/>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973" name="Group 31"/>
                <p:cNvGrpSpPr>
                  <a:grpSpLocks/>
                </p:cNvGrpSpPr>
                <p:nvPr/>
              </p:nvGrpSpPr>
              <p:grpSpPr bwMode="auto">
                <a:xfrm>
                  <a:off x="4304" y="543"/>
                  <a:ext cx="918" cy="258"/>
                  <a:chOff x="2958" y="1414"/>
                  <a:chExt cx="2342" cy="657"/>
                </a:xfrm>
              </p:grpSpPr>
              <p:sp>
                <p:nvSpPr>
                  <p:cNvPr id="49057" name="Freeform 32"/>
                  <p:cNvSpPr>
                    <a:spLocks/>
                  </p:cNvSpPr>
                  <p:nvPr/>
                </p:nvSpPr>
                <p:spPr bwMode="hidden">
                  <a:xfrm rot="463793">
                    <a:off x="2958" y="1414"/>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58" name="Freeform 33"/>
                  <p:cNvSpPr>
                    <a:spLocks/>
                  </p:cNvSpPr>
                  <p:nvPr/>
                </p:nvSpPr>
                <p:spPr bwMode="hidden">
                  <a:xfrm rot="463793">
                    <a:off x="4470" y="1582"/>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974" name="Group 34"/>
                <p:cNvGrpSpPr>
                  <a:grpSpLocks/>
                </p:cNvGrpSpPr>
                <p:nvPr/>
              </p:nvGrpSpPr>
              <p:grpSpPr bwMode="auto">
                <a:xfrm>
                  <a:off x="4314" y="487"/>
                  <a:ext cx="843" cy="134"/>
                  <a:chOff x="2983" y="1269"/>
                  <a:chExt cx="2150" cy="343"/>
                </a:xfrm>
              </p:grpSpPr>
              <p:sp>
                <p:nvSpPr>
                  <p:cNvPr id="49055" name="Freeform 35"/>
                  <p:cNvSpPr>
                    <a:spLocks/>
                  </p:cNvSpPr>
                  <p:nvPr/>
                </p:nvSpPr>
                <p:spPr bwMode="hidden">
                  <a:xfrm rot="-84182">
                    <a:off x="2983" y="1289"/>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56" name="Freeform 36"/>
                  <p:cNvSpPr>
                    <a:spLocks/>
                  </p:cNvSpPr>
                  <p:nvPr/>
                </p:nvSpPr>
                <p:spPr bwMode="hidden">
                  <a:xfrm rot="-84182">
                    <a:off x="4379" y="1269"/>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975" name="Group 37"/>
                <p:cNvGrpSpPr>
                  <a:grpSpLocks/>
                </p:cNvGrpSpPr>
                <p:nvPr/>
              </p:nvGrpSpPr>
              <p:grpSpPr bwMode="auto">
                <a:xfrm>
                  <a:off x="4296" y="349"/>
                  <a:ext cx="737" cy="167"/>
                  <a:chOff x="2938" y="917"/>
                  <a:chExt cx="1879" cy="427"/>
                </a:xfrm>
              </p:grpSpPr>
              <p:sp>
                <p:nvSpPr>
                  <p:cNvPr id="49053" name="Freeform 38"/>
                  <p:cNvSpPr>
                    <a:spLocks/>
                  </p:cNvSpPr>
                  <p:nvPr/>
                </p:nvSpPr>
                <p:spPr bwMode="hidden">
                  <a:xfrm rot="-802576">
                    <a:off x="2938" y="1129"/>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54" name="Freeform 39"/>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976" name="Group 40"/>
                <p:cNvGrpSpPr>
                  <a:grpSpLocks/>
                </p:cNvGrpSpPr>
                <p:nvPr/>
              </p:nvGrpSpPr>
              <p:grpSpPr bwMode="auto">
                <a:xfrm>
                  <a:off x="3394" y="637"/>
                  <a:ext cx="493" cy="912"/>
                  <a:chOff x="637" y="1653"/>
                  <a:chExt cx="1257" cy="2326"/>
                </a:xfrm>
              </p:grpSpPr>
              <p:sp>
                <p:nvSpPr>
                  <p:cNvPr id="49051" name="Freeform 41"/>
                  <p:cNvSpPr>
                    <a:spLocks/>
                  </p:cNvSpPr>
                  <p:nvPr/>
                </p:nvSpPr>
                <p:spPr bwMode="hidden">
                  <a:xfrm rot="18888116" flipH="1">
                    <a:off x="876" y="2359"/>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52" name="Freeform 42"/>
                  <p:cNvSpPr>
                    <a:spLocks/>
                  </p:cNvSpPr>
                  <p:nvPr/>
                </p:nvSpPr>
                <p:spPr bwMode="hidden">
                  <a:xfrm rot="18888116" flipH="1">
                    <a:off x="419" y="327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977" name="Group 43"/>
                <p:cNvGrpSpPr>
                  <a:grpSpLocks/>
                </p:cNvGrpSpPr>
                <p:nvPr/>
              </p:nvGrpSpPr>
              <p:grpSpPr bwMode="auto">
                <a:xfrm>
                  <a:off x="3142" y="850"/>
                  <a:ext cx="966" cy="522"/>
                  <a:chOff x="-5" y="2196"/>
                  <a:chExt cx="2463" cy="1332"/>
                </a:xfrm>
              </p:grpSpPr>
              <p:sp>
                <p:nvSpPr>
                  <p:cNvPr id="49049" name="Freeform 44"/>
                  <p:cNvSpPr>
                    <a:spLocks/>
                  </p:cNvSpPr>
                  <p:nvPr/>
                </p:nvSpPr>
                <p:spPr bwMode="hidden">
                  <a:xfrm rot="19495919" flipH="1">
                    <a:off x="644" y="2196"/>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50" name="Freeform 45"/>
                  <p:cNvSpPr>
                    <a:spLocks/>
                  </p:cNvSpPr>
                  <p:nvPr/>
                </p:nvSpPr>
                <p:spPr bwMode="hidden">
                  <a:xfrm rot="19495919" flipH="1">
                    <a:off x="-5" y="2983"/>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978" name="Group 46"/>
                <p:cNvGrpSpPr>
                  <a:grpSpLocks/>
                </p:cNvGrpSpPr>
                <p:nvPr/>
              </p:nvGrpSpPr>
              <p:grpSpPr bwMode="auto">
                <a:xfrm>
                  <a:off x="3124" y="777"/>
                  <a:ext cx="971" cy="417"/>
                  <a:chOff x="-52" y="2009"/>
                  <a:chExt cx="2477" cy="1064"/>
                </a:xfrm>
              </p:grpSpPr>
              <p:sp>
                <p:nvSpPr>
                  <p:cNvPr id="49047" name="Freeform 47"/>
                  <p:cNvSpPr>
                    <a:spLocks/>
                  </p:cNvSpPr>
                  <p:nvPr/>
                </p:nvSpPr>
                <p:spPr bwMode="hidden">
                  <a:xfrm rot="20017085" flipH="1">
                    <a:off x="689" y="2009"/>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48" name="Freeform 48"/>
                  <p:cNvSpPr>
                    <a:spLocks/>
                  </p:cNvSpPr>
                  <p:nvPr/>
                </p:nvSpPr>
                <p:spPr bwMode="hidden">
                  <a:xfrm rot="20017085" flipH="1">
                    <a:off x="-52" y="2597"/>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979" name="Group 49"/>
                <p:cNvGrpSpPr>
                  <a:grpSpLocks/>
                </p:cNvGrpSpPr>
                <p:nvPr/>
              </p:nvGrpSpPr>
              <p:grpSpPr bwMode="auto">
                <a:xfrm>
                  <a:off x="3115" y="700"/>
                  <a:ext cx="969" cy="363"/>
                  <a:chOff x="-74" y="1813"/>
                  <a:chExt cx="2472" cy="927"/>
                </a:xfrm>
              </p:grpSpPr>
              <p:sp>
                <p:nvSpPr>
                  <p:cNvPr id="49045" name="Freeform 50"/>
                  <p:cNvSpPr>
                    <a:spLocks/>
                  </p:cNvSpPr>
                  <p:nvPr/>
                </p:nvSpPr>
                <p:spPr bwMode="hidden">
                  <a:xfrm rot="20519637" flipH="1">
                    <a:off x="721" y="1813"/>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46" name="Freeform 51"/>
                  <p:cNvSpPr>
                    <a:spLocks/>
                  </p:cNvSpPr>
                  <p:nvPr/>
                </p:nvSpPr>
                <p:spPr bwMode="hidden">
                  <a:xfrm rot="20519637" flipH="1">
                    <a:off x="-74" y="2214"/>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980" name="Group 52"/>
                <p:cNvGrpSpPr>
                  <a:grpSpLocks/>
                </p:cNvGrpSpPr>
                <p:nvPr/>
              </p:nvGrpSpPr>
              <p:grpSpPr bwMode="auto">
                <a:xfrm>
                  <a:off x="3153" y="613"/>
                  <a:ext cx="918" cy="257"/>
                  <a:chOff x="22" y="1591"/>
                  <a:chExt cx="2342" cy="657"/>
                </a:xfrm>
              </p:grpSpPr>
              <p:sp>
                <p:nvSpPr>
                  <p:cNvPr id="49043" name="Freeform 53"/>
                  <p:cNvSpPr>
                    <a:spLocks/>
                  </p:cNvSpPr>
                  <p:nvPr/>
                </p:nvSpPr>
                <p:spPr bwMode="hidden">
                  <a:xfrm rot="21136207" flipH="1">
                    <a:off x="819" y="1591"/>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44" name="Freeform 54"/>
                  <p:cNvSpPr>
                    <a:spLocks/>
                  </p:cNvSpPr>
                  <p:nvPr/>
                </p:nvSpPr>
                <p:spPr bwMode="hidden">
                  <a:xfrm rot="21136207" flipH="1">
                    <a:off x="22" y="1759"/>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981" name="Group 55"/>
                <p:cNvGrpSpPr>
                  <a:grpSpLocks/>
                </p:cNvGrpSpPr>
                <p:nvPr/>
              </p:nvGrpSpPr>
              <p:grpSpPr bwMode="auto">
                <a:xfrm>
                  <a:off x="3218" y="556"/>
                  <a:ext cx="843" cy="134"/>
                  <a:chOff x="189" y="1446"/>
                  <a:chExt cx="2150" cy="343"/>
                </a:xfrm>
              </p:grpSpPr>
              <p:sp>
                <p:nvSpPr>
                  <p:cNvPr id="49041" name="Freeform 56"/>
                  <p:cNvSpPr>
                    <a:spLocks/>
                  </p:cNvSpPr>
                  <p:nvPr/>
                </p:nvSpPr>
                <p:spPr bwMode="hidden">
                  <a:xfrm rot="84182" flipH="1">
                    <a:off x="935" y="1466"/>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42" name="Freeform 57"/>
                  <p:cNvSpPr>
                    <a:spLocks/>
                  </p:cNvSpPr>
                  <p:nvPr/>
                </p:nvSpPr>
                <p:spPr bwMode="hidden">
                  <a:xfrm rot="84182" flipH="1">
                    <a:off x="189" y="1446"/>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982" name="Group 58"/>
                <p:cNvGrpSpPr>
                  <a:grpSpLocks/>
                </p:cNvGrpSpPr>
                <p:nvPr/>
              </p:nvGrpSpPr>
              <p:grpSpPr bwMode="auto">
                <a:xfrm>
                  <a:off x="3342" y="418"/>
                  <a:ext cx="737" cy="167"/>
                  <a:chOff x="505" y="1094"/>
                  <a:chExt cx="1879" cy="427"/>
                </a:xfrm>
              </p:grpSpPr>
              <p:sp>
                <p:nvSpPr>
                  <p:cNvPr id="49039" name="Freeform 59"/>
                  <p:cNvSpPr>
                    <a:spLocks/>
                  </p:cNvSpPr>
                  <p:nvPr/>
                </p:nvSpPr>
                <p:spPr bwMode="hidden">
                  <a:xfrm rot="802576" flipH="1">
                    <a:off x="1151" y="1306"/>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40" name="Freeform 60"/>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983" name="Group 61"/>
                <p:cNvGrpSpPr>
                  <a:grpSpLocks/>
                </p:cNvGrpSpPr>
                <p:nvPr/>
              </p:nvGrpSpPr>
              <p:grpSpPr bwMode="auto">
                <a:xfrm>
                  <a:off x="3386" y="341"/>
                  <a:ext cx="725" cy="218"/>
                  <a:chOff x="616" y="899"/>
                  <a:chExt cx="1850" cy="554"/>
                </a:xfrm>
              </p:grpSpPr>
              <p:sp>
                <p:nvSpPr>
                  <p:cNvPr id="49037" name="Freeform 62"/>
                  <p:cNvSpPr>
                    <a:spLocks/>
                  </p:cNvSpPr>
                  <p:nvPr/>
                </p:nvSpPr>
                <p:spPr bwMode="hidden">
                  <a:xfrm rot="1277471" flipH="1">
                    <a:off x="1233" y="1238"/>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38" name="Freeform 63"/>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984" name="Group 64"/>
                <p:cNvGrpSpPr>
                  <a:grpSpLocks/>
                </p:cNvGrpSpPr>
                <p:nvPr/>
              </p:nvGrpSpPr>
              <p:grpSpPr bwMode="auto">
                <a:xfrm>
                  <a:off x="3472" y="231"/>
                  <a:ext cx="693" cy="291"/>
                  <a:chOff x="3472" y="231"/>
                  <a:chExt cx="693" cy="291"/>
                </a:xfrm>
              </p:grpSpPr>
              <p:sp>
                <p:nvSpPr>
                  <p:cNvPr id="49035" name="Freeform 65"/>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36" name="Freeform 66"/>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985" name="Group 67"/>
                <p:cNvGrpSpPr>
                  <a:grpSpLocks/>
                </p:cNvGrpSpPr>
                <p:nvPr/>
              </p:nvGrpSpPr>
              <p:grpSpPr bwMode="auto">
                <a:xfrm>
                  <a:off x="3554" y="118"/>
                  <a:ext cx="664" cy="349"/>
                  <a:chOff x="3554" y="118"/>
                  <a:chExt cx="664" cy="349"/>
                </a:xfrm>
              </p:grpSpPr>
              <p:sp>
                <p:nvSpPr>
                  <p:cNvPr id="49033" name="Freeform 68"/>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34" name="Freeform 69"/>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986" name="Group 70"/>
                <p:cNvGrpSpPr>
                  <a:grpSpLocks/>
                </p:cNvGrpSpPr>
                <p:nvPr/>
              </p:nvGrpSpPr>
              <p:grpSpPr bwMode="auto">
                <a:xfrm>
                  <a:off x="3784" y="30"/>
                  <a:ext cx="305" cy="593"/>
                  <a:chOff x="1633" y="104"/>
                  <a:chExt cx="778" cy="1512"/>
                </a:xfrm>
              </p:grpSpPr>
              <p:sp>
                <p:nvSpPr>
                  <p:cNvPr id="49031" name="Freeform 71"/>
                  <p:cNvSpPr>
                    <a:spLocks/>
                  </p:cNvSpPr>
                  <p:nvPr/>
                </p:nvSpPr>
                <p:spPr bwMode="hidden">
                  <a:xfrm rot="3473776" flipH="1">
                    <a:off x="1754" y="958"/>
                    <a:ext cx="1100" cy="215"/>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32" name="Freeform 72"/>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987" name="Group 73"/>
                <p:cNvGrpSpPr>
                  <a:grpSpLocks/>
                </p:cNvGrpSpPr>
                <p:nvPr/>
              </p:nvGrpSpPr>
              <p:grpSpPr bwMode="auto">
                <a:xfrm>
                  <a:off x="3903" y="0"/>
                  <a:ext cx="248" cy="601"/>
                  <a:chOff x="1935" y="28"/>
                  <a:chExt cx="634" cy="1534"/>
                </a:xfrm>
              </p:grpSpPr>
              <p:sp>
                <p:nvSpPr>
                  <p:cNvPr id="49029" name="Freeform 74"/>
                  <p:cNvSpPr>
                    <a:spLocks/>
                  </p:cNvSpPr>
                  <p:nvPr/>
                </p:nvSpPr>
                <p:spPr bwMode="hidden">
                  <a:xfrm rot="4126480" flipH="1">
                    <a:off x="1931" y="924"/>
                    <a:ext cx="1061" cy="215"/>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30" name="Freeform 75"/>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988" name="Group 76"/>
                <p:cNvGrpSpPr>
                  <a:grpSpLocks/>
                </p:cNvGrpSpPr>
                <p:nvPr/>
              </p:nvGrpSpPr>
              <p:grpSpPr bwMode="auto">
                <a:xfrm>
                  <a:off x="4251" y="252"/>
                  <a:ext cx="723" cy="222"/>
                  <a:chOff x="2822" y="672"/>
                  <a:chExt cx="1845" cy="566"/>
                </a:xfrm>
              </p:grpSpPr>
              <p:sp>
                <p:nvSpPr>
                  <p:cNvPr id="49027" name="Freeform 77"/>
                  <p:cNvSpPr>
                    <a:spLocks/>
                  </p:cNvSpPr>
                  <p:nvPr/>
                </p:nvSpPr>
                <p:spPr bwMode="hidden">
                  <a:xfrm rot="-1325434">
                    <a:off x="2822" y="1023"/>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28" name="Freeform 78"/>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989" name="Group 79"/>
                <p:cNvGrpSpPr>
                  <a:grpSpLocks/>
                </p:cNvGrpSpPr>
                <p:nvPr/>
              </p:nvGrpSpPr>
              <p:grpSpPr bwMode="auto">
                <a:xfrm>
                  <a:off x="4196" y="163"/>
                  <a:ext cx="699" cy="282"/>
                  <a:chOff x="2683" y="445"/>
                  <a:chExt cx="1781" cy="717"/>
                </a:xfrm>
              </p:grpSpPr>
              <p:sp>
                <p:nvSpPr>
                  <p:cNvPr id="49025" name="Freeform 80"/>
                  <p:cNvSpPr>
                    <a:spLocks/>
                  </p:cNvSpPr>
                  <p:nvPr/>
                </p:nvSpPr>
                <p:spPr bwMode="hidden">
                  <a:xfrm rot="-1921064">
                    <a:off x="2683" y="947"/>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26" name="Freeform 81"/>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48990" name="Freeform 82"/>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991" name="Freeform 83"/>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nvGrpSpPr>
                <p:cNvPr id="48992" name="Group 84"/>
                <p:cNvGrpSpPr>
                  <a:grpSpLocks/>
                </p:cNvGrpSpPr>
                <p:nvPr/>
              </p:nvGrpSpPr>
              <p:grpSpPr bwMode="auto">
                <a:xfrm>
                  <a:off x="4242" y="5"/>
                  <a:ext cx="251" cy="596"/>
                  <a:chOff x="2800" y="41"/>
                  <a:chExt cx="640" cy="1520"/>
                </a:xfrm>
              </p:grpSpPr>
              <p:sp>
                <p:nvSpPr>
                  <p:cNvPr id="49023" name="Freeform 85"/>
                  <p:cNvSpPr>
                    <a:spLocks/>
                  </p:cNvSpPr>
                  <p:nvPr/>
                </p:nvSpPr>
                <p:spPr bwMode="hidden">
                  <a:xfrm rot="-3857755">
                    <a:off x="2361" y="938"/>
                    <a:ext cx="1062" cy="184"/>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24" name="Freeform 86"/>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993" name="Group 87"/>
                <p:cNvGrpSpPr>
                  <a:grpSpLocks/>
                </p:cNvGrpSpPr>
                <p:nvPr/>
              </p:nvGrpSpPr>
              <p:grpSpPr bwMode="auto">
                <a:xfrm>
                  <a:off x="4295" y="53"/>
                  <a:ext cx="398" cy="574"/>
                  <a:chOff x="2934" y="163"/>
                  <a:chExt cx="1017" cy="1464"/>
                </a:xfrm>
              </p:grpSpPr>
              <p:sp>
                <p:nvSpPr>
                  <p:cNvPr id="49021" name="Freeform 88"/>
                  <p:cNvSpPr>
                    <a:spLocks/>
                  </p:cNvSpPr>
                  <p:nvPr/>
                </p:nvSpPr>
                <p:spPr bwMode="hidden">
                  <a:xfrm rot="-2777260">
                    <a:off x="2491" y="915"/>
                    <a:ext cx="1155" cy="270"/>
                  </a:xfrm>
                  <a:custGeom>
                    <a:avLst/>
                    <a:gdLst>
                      <a:gd name="T0" fmla="*/ 0 w 2736"/>
                      <a:gd name="T1" fmla="*/ 3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22" name="Freeform 89"/>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2 h 791"/>
                      <a:gd name="T6" fmla="*/ 0 w 1769"/>
                      <a:gd name="T7" fmla="*/ 3 h 791"/>
                      <a:gd name="T8" fmla="*/ 0 w 1769"/>
                      <a:gd name="T9" fmla="*/ 4 h 791"/>
                      <a:gd name="T10" fmla="*/ 0 w 1769"/>
                      <a:gd name="T11" fmla="*/ 5 h 791"/>
                      <a:gd name="T12" fmla="*/ 0 w 1769"/>
                      <a:gd name="T13" fmla="*/ 4 h 791"/>
                      <a:gd name="T14" fmla="*/ 0 w 1769"/>
                      <a:gd name="T15" fmla="*/ 3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994" name="Group 90"/>
                <p:cNvGrpSpPr>
                  <a:grpSpLocks/>
                </p:cNvGrpSpPr>
                <p:nvPr/>
              </p:nvGrpSpPr>
              <p:grpSpPr bwMode="auto">
                <a:xfrm>
                  <a:off x="4215" y="2"/>
                  <a:ext cx="95" cy="567"/>
                  <a:chOff x="2730" y="32"/>
                  <a:chExt cx="243" cy="1448"/>
                </a:xfrm>
              </p:grpSpPr>
              <p:sp>
                <p:nvSpPr>
                  <p:cNvPr id="49019" name="Freeform 91"/>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20" name="Freeform 92"/>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995" name="Group 93"/>
                <p:cNvGrpSpPr>
                  <a:grpSpLocks/>
                </p:cNvGrpSpPr>
                <p:nvPr/>
              </p:nvGrpSpPr>
              <p:grpSpPr bwMode="auto">
                <a:xfrm>
                  <a:off x="3514" y="683"/>
                  <a:ext cx="425" cy="960"/>
                  <a:chOff x="943" y="1769"/>
                  <a:chExt cx="1085" cy="2450"/>
                </a:xfrm>
              </p:grpSpPr>
              <p:sp>
                <p:nvSpPr>
                  <p:cNvPr id="49017" name="Freeform 94"/>
                  <p:cNvSpPr>
                    <a:spLocks/>
                  </p:cNvSpPr>
                  <p:nvPr/>
                </p:nvSpPr>
                <p:spPr bwMode="hidden">
                  <a:xfrm rot="18335692" flipH="1">
                    <a:off x="1010" y="2475"/>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18" name="Freeform 95"/>
                  <p:cNvSpPr>
                    <a:spLocks/>
                  </p:cNvSpPr>
                  <p:nvPr/>
                </p:nvSpPr>
                <p:spPr bwMode="hidden">
                  <a:xfrm rot="18335692" flipH="1">
                    <a:off x="725" y="351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996" name="Group 96"/>
                <p:cNvGrpSpPr>
                  <a:grpSpLocks/>
                </p:cNvGrpSpPr>
                <p:nvPr/>
              </p:nvGrpSpPr>
              <p:grpSpPr bwMode="auto">
                <a:xfrm>
                  <a:off x="3715" y="748"/>
                  <a:ext cx="300" cy="930"/>
                  <a:chOff x="1455" y="1936"/>
                  <a:chExt cx="766" cy="2373"/>
                </a:xfrm>
              </p:grpSpPr>
              <p:sp>
                <p:nvSpPr>
                  <p:cNvPr id="49015" name="Freeform 97"/>
                  <p:cNvSpPr>
                    <a:spLocks/>
                  </p:cNvSpPr>
                  <p:nvPr/>
                </p:nvSpPr>
                <p:spPr bwMode="hidden">
                  <a:xfrm rot="17542885" flipH="1">
                    <a:off x="1267" y="2578"/>
                    <a:ext cx="1595" cy="312"/>
                  </a:xfrm>
                  <a:custGeom>
                    <a:avLst/>
                    <a:gdLst>
                      <a:gd name="T0" fmla="*/ 0 w 2736"/>
                      <a:gd name="T1" fmla="*/ 11 h 504"/>
                      <a:gd name="T2" fmla="*/ 12 w 2736"/>
                      <a:gd name="T3" fmla="*/ 4 h 504"/>
                      <a:gd name="T4" fmla="*/ 24 w 2736"/>
                      <a:gd name="T5" fmla="*/ 1 h 504"/>
                      <a:gd name="T6" fmla="*/ 36 w 2736"/>
                      <a:gd name="T7" fmla="*/ 1 h 504"/>
                      <a:gd name="T8" fmla="*/ 36 w 2736"/>
                      <a:gd name="T9" fmla="*/ 2 h 504"/>
                      <a:gd name="T10" fmla="*/ 23 w 2736"/>
                      <a:gd name="T11" fmla="*/ 2 h 504"/>
                      <a:gd name="T12" fmla="*/ 9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16" name="Freeform 98"/>
                  <p:cNvSpPr>
                    <a:spLocks/>
                  </p:cNvSpPr>
                  <p:nvPr/>
                </p:nvSpPr>
                <p:spPr bwMode="hidden">
                  <a:xfrm rot="17542885" flipH="1">
                    <a:off x="1272" y="3636"/>
                    <a:ext cx="856" cy="490"/>
                  </a:xfrm>
                  <a:custGeom>
                    <a:avLst/>
                    <a:gdLst>
                      <a:gd name="T0" fmla="*/ 0 w 1769"/>
                      <a:gd name="T1" fmla="*/ 1 h 791"/>
                      <a:gd name="T2" fmla="*/ 1 w 1769"/>
                      <a:gd name="T3" fmla="*/ 1 h 791"/>
                      <a:gd name="T4" fmla="*/ 3 w 1769"/>
                      <a:gd name="T5" fmla="*/ 4 h 791"/>
                      <a:gd name="T6" fmla="*/ 5 w 1769"/>
                      <a:gd name="T7" fmla="*/ 9 h 791"/>
                      <a:gd name="T8" fmla="*/ 5 w 1769"/>
                      <a:gd name="T9" fmla="*/ 14 h 791"/>
                      <a:gd name="T10" fmla="*/ 5 w 1769"/>
                      <a:gd name="T11" fmla="*/ 17 h 791"/>
                      <a:gd name="T12" fmla="*/ 5 w 1769"/>
                      <a:gd name="T13" fmla="*/ 14 h 791"/>
                      <a:gd name="T14" fmla="*/ 4 w 1769"/>
                      <a:gd name="T15" fmla="*/ 10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997" name="Group 99"/>
                <p:cNvGrpSpPr>
                  <a:grpSpLocks/>
                </p:cNvGrpSpPr>
                <p:nvPr/>
              </p:nvGrpSpPr>
              <p:grpSpPr bwMode="auto">
                <a:xfrm rot="88588">
                  <a:off x="3923" y="769"/>
                  <a:ext cx="180" cy="913"/>
                  <a:chOff x="1956" y="1990"/>
                  <a:chExt cx="492" cy="2604"/>
                </a:xfrm>
              </p:grpSpPr>
              <p:sp>
                <p:nvSpPr>
                  <p:cNvPr id="49013" name="Freeform 100"/>
                  <p:cNvSpPr>
                    <a:spLocks/>
                  </p:cNvSpPr>
                  <p:nvPr/>
                </p:nvSpPr>
                <p:spPr bwMode="hidden">
                  <a:xfrm rot="16782062" flipH="1">
                    <a:off x="1442" y="2695"/>
                    <a:ext cx="1711" cy="301"/>
                  </a:xfrm>
                  <a:custGeom>
                    <a:avLst/>
                    <a:gdLst>
                      <a:gd name="T0" fmla="*/ 0 w 2736"/>
                      <a:gd name="T1" fmla="*/ 8 h 504"/>
                      <a:gd name="T2" fmla="*/ 21 w 2736"/>
                      <a:gd name="T3" fmla="*/ 3 h 504"/>
                      <a:gd name="T4" fmla="*/ 41 w 2736"/>
                      <a:gd name="T5" fmla="*/ 1 h 504"/>
                      <a:gd name="T6" fmla="*/ 64 w 2736"/>
                      <a:gd name="T7" fmla="*/ 1 h 504"/>
                      <a:gd name="T8" fmla="*/ 64 w 2736"/>
                      <a:gd name="T9" fmla="*/ 2 h 504"/>
                      <a:gd name="T10" fmla="*/ 41 w 2736"/>
                      <a:gd name="T11" fmla="*/ 2 h 504"/>
                      <a:gd name="T12" fmla="*/ 15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9014" name="Freeform 101"/>
                  <p:cNvSpPr>
                    <a:spLocks/>
                  </p:cNvSpPr>
                  <p:nvPr/>
                </p:nvSpPr>
                <p:spPr bwMode="hidden">
                  <a:xfrm rot="16782062" flipH="1">
                    <a:off x="1734" y="3898"/>
                    <a:ext cx="918" cy="473"/>
                  </a:xfrm>
                  <a:custGeom>
                    <a:avLst/>
                    <a:gdLst>
                      <a:gd name="T0" fmla="*/ 1 w 1769"/>
                      <a:gd name="T1" fmla="*/ 1 h 791"/>
                      <a:gd name="T2" fmla="*/ 3 w 1769"/>
                      <a:gd name="T3" fmla="*/ 1 h 791"/>
                      <a:gd name="T4" fmla="*/ 6 w 1769"/>
                      <a:gd name="T5" fmla="*/ 4 h 791"/>
                      <a:gd name="T6" fmla="*/ 9 w 1769"/>
                      <a:gd name="T7" fmla="*/ 7 h 791"/>
                      <a:gd name="T8" fmla="*/ 9 w 1769"/>
                      <a:gd name="T9" fmla="*/ 10 h 791"/>
                      <a:gd name="T10" fmla="*/ 9 w 1769"/>
                      <a:gd name="T11" fmla="*/ 13 h 791"/>
                      <a:gd name="T12" fmla="*/ 8 w 1769"/>
                      <a:gd name="T13" fmla="*/ 10 h 791"/>
                      <a:gd name="T14" fmla="*/ 7 w 1769"/>
                      <a:gd name="T15" fmla="*/ 8 h 791"/>
                      <a:gd name="T16" fmla="*/ 6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998" name="Group 102"/>
                <p:cNvGrpSpPr>
                  <a:grpSpLocks/>
                </p:cNvGrpSpPr>
                <p:nvPr/>
              </p:nvGrpSpPr>
              <p:grpSpPr bwMode="auto">
                <a:xfrm>
                  <a:off x="4451" y="662"/>
                  <a:ext cx="442" cy="951"/>
                  <a:chOff x="3334" y="1717"/>
                  <a:chExt cx="1125" cy="2426"/>
                </a:xfrm>
              </p:grpSpPr>
              <p:sp>
                <p:nvSpPr>
                  <p:cNvPr id="49011" name="Freeform 103"/>
                  <p:cNvSpPr>
                    <a:spLocks/>
                  </p:cNvSpPr>
                  <p:nvPr/>
                </p:nvSpPr>
                <p:spPr bwMode="hidden">
                  <a:xfrm rot="3144576">
                    <a:off x="2628" y="2423"/>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12" name="Freeform 104"/>
                  <p:cNvSpPr>
                    <a:spLocks/>
                  </p:cNvSpPr>
                  <p:nvPr/>
                </p:nvSpPr>
                <p:spPr bwMode="hidden">
                  <a:xfrm rot="3144576">
                    <a:off x="3751" y="3436"/>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999" name="Group 105"/>
                <p:cNvGrpSpPr>
                  <a:grpSpLocks/>
                </p:cNvGrpSpPr>
                <p:nvPr/>
              </p:nvGrpSpPr>
              <p:grpSpPr bwMode="auto">
                <a:xfrm>
                  <a:off x="4391" y="721"/>
                  <a:ext cx="347" cy="951"/>
                  <a:chOff x="3181" y="1866"/>
                  <a:chExt cx="883" cy="2426"/>
                </a:xfrm>
              </p:grpSpPr>
              <p:sp>
                <p:nvSpPr>
                  <p:cNvPr id="49009" name="Freeform 106"/>
                  <p:cNvSpPr>
                    <a:spLocks/>
                  </p:cNvSpPr>
                  <p:nvPr/>
                </p:nvSpPr>
                <p:spPr bwMode="hidden">
                  <a:xfrm rot="3745735">
                    <a:off x="2506" y="2541"/>
                    <a:ext cx="1650" cy="299"/>
                  </a:xfrm>
                  <a:custGeom>
                    <a:avLst/>
                    <a:gdLst>
                      <a:gd name="T0" fmla="*/ 0 w 2736"/>
                      <a:gd name="T1" fmla="*/ 8 h 504"/>
                      <a:gd name="T2" fmla="*/ 15 w 2736"/>
                      <a:gd name="T3" fmla="*/ 2 h 504"/>
                      <a:gd name="T4" fmla="*/ 31 w 2736"/>
                      <a:gd name="T5" fmla="*/ 1 h 504"/>
                      <a:gd name="T6" fmla="*/ 48 w 2736"/>
                      <a:gd name="T7" fmla="*/ 1 h 504"/>
                      <a:gd name="T8" fmla="*/ 48 w 2736"/>
                      <a:gd name="T9" fmla="*/ 1 h 504"/>
                      <a:gd name="T10" fmla="*/ 31 w 2736"/>
                      <a:gd name="T11" fmla="*/ 1 h 504"/>
                      <a:gd name="T12" fmla="*/ 11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10" name="Freeform 107"/>
                  <p:cNvSpPr>
                    <a:spLocks/>
                  </p:cNvSpPr>
                  <p:nvPr/>
                </p:nvSpPr>
                <p:spPr bwMode="hidden">
                  <a:xfrm rot="3745735">
                    <a:off x="3387" y="3615"/>
                    <a:ext cx="885" cy="469"/>
                  </a:xfrm>
                  <a:custGeom>
                    <a:avLst/>
                    <a:gdLst>
                      <a:gd name="T0" fmla="*/ 1 w 1769"/>
                      <a:gd name="T1" fmla="*/ 1 h 791"/>
                      <a:gd name="T2" fmla="*/ 2 w 1769"/>
                      <a:gd name="T3" fmla="*/ 1 h 791"/>
                      <a:gd name="T4" fmla="*/ 5 w 1769"/>
                      <a:gd name="T5" fmla="*/ 3 h 791"/>
                      <a:gd name="T6" fmla="*/ 7 w 1769"/>
                      <a:gd name="T7" fmla="*/ 7 h 791"/>
                      <a:gd name="T8" fmla="*/ 7 w 1769"/>
                      <a:gd name="T9" fmla="*/ 9 h 791"/>
                      <a:gd name="T10" fmla="*/ 7 w 1769"/>
                      <a:gd name="T11" fmla="*/ 12 h 791"/>
                      <a:gd name="T12" fmla="*/ 7 w 1769"/>
                      <a:gd name="T13" fmla="*/ 9 h 791"/>
                      <a:gd name="T14" fmla="*/ 6 w 1769"/>
                      <a:gd name="T15" fmla="*/ 7 h 791"/>
                      <a:gd name="T16" fmla="*/ 5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9000" name="Group 108"/>
                <p:cNvGrpSpPr>
                  <a:grpSpLocks/>
                </p:cNvGrpSpPr>
                <p:nvPr/>
              </p:nvGrpSpPr>
              <p:grpSpPr bwMode="auto">
                <a:xfrm>
                  <a:off x="4323" y="767"/>
                  <a:ext cx="243" cy="935"/>
                  <a:chOff x="3006" y="1983"/>
                  <a:chExt cx="619" cy="2386"/>
                </a:xfrm>
              </p:grpSpPr>
              <p:sp>
                <p:nvSpPr>
                  <p:cNvPr id="49007" name="Freeform 109"/>
                  <p:cNvSpPr>
                    <a:spLocks/>
                  </p:cNvSpPr>
                  <p:nvPr/>
                </p:nvSpPr>
                <p:spPr bwMode="hidden">
                  <a:xfrm rot="4286818">
                    <a:off x="2328" y="2661"/>
                    <a:ext cx="1601" cy="246"/>
                  </a:xfrm>
                  <a:custGeom>
                    <a:avLst/>
                    <a:gdLst>
                      <a:gd name="T0" fmla="*/ 0 w 2736"/>
                      <a:gd name="T1" fmla="*/ 1 h 504"/>
                      <a:gd name="T2" fmla="*/ 12 w 2736"/>
                      <a:gd name="T3" fmla="*/ 0 h 504"/>
                      <a:gd name="T4" fmla="*/ 25 w 2736"/>
                      <a:gd name="T5" fmla="*/ 0 h 504"/>
                      <a:gd name="T6" fmla="*/ 37 w 2736"/>
                      <a:gd name="T7" fmla="*/ 0 h 504"/>
                      <a:gd name="T8" fmla="*/ 37 w 2736"/>
                      <a:gd name="T9" fmla="*/ 0 h 504"/>
                      <a:gd name="T10" fmla="*/ 25 w 2736"/>
                      <a:gd name="T11" fmla="*/ 0 h 504"/>
                      <a:gd name="T12" fmla="*/ 9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08" name="Freeform 110"/>
                  <p:cNvSpPr>
                    <a:spLocks/>
                  </p:cNvSpPr>
                  <p:nvPr/>
                </p:nvSpPr>
                <p:spPr bwMode="hidden">
                  <a:xfrm rot="4286818">
                    <a:off x="3002" y="3747"/>
                    <a:ext cx="859" cy="386"/>
                  </a:xfrm>
                  <a:custGeom>
                    <a:avLst/>
                    <a:gdLst>
                      <a:gd name="T0" fmla="*/ 0 w 1769"/>
                      <a:gd name="T1" fmla="*/ 0 h 791"/>
                      <a:gd name="T2" fmla="*/ 1 w 1769"/>
                      <a:gd name="T3" fmla="*/ 0 h 791"/>
                      <a:gd name="T4" fmla="*/ 4 w 1769"/>
                      <a:gd name="T5" fmla="*/ 0 h 791"/>
                      <a:gd name="T6" fmla="*/ 5 w 1769"/>
                      <a:gd name="T7" fmla="*/ 1 h 791"/>
                      <a:gd name="T8" fmla="*/ 5 w 1769"/>
                      <a:gd name="T9" fmla="*/ 2 h 791"/>
                      <a:gd name="T10" fmla="*/ 5 w 1769"/>
                      <a:gd name="T11" fmla="*/ 2 h 791"/>
                      <a:gd name="T12" fmla="*/ 5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9001" name="Group 111"/>
                <p:cNvGrpSpPr>
                  <a:grpSpLocks/>
                </p:cNvGrpSpPr>
                <p:nvPr/>
              </p:nvGrpSpPr>
              <p:grpSpPr bwMode="auto">
                <a:xfrm>
                  <a:off x="4249" y="813"/>
                  <a:ext cx="159" cy="870"/>
                  <a:chOff x="2819" y="2101"/>
                  <a:chExt cx="405" cy="2219"/>
                </a:xfrm>
              </p:grpSpPr>
              <p:sp>
                <p:nvSpPr>
                  <p:cNvPr id="49005" name="Freeform 112"/>
                  <p:cNvSpPr>
                    <a:spLocks/>
                  </p:cNvSpPr>
                  <p:nvPr/>
                </p:nvSpPr>
                <p:spPr bwMode="hidden">
                  <a:xfrm rot="4898956">
                    <a:off x="2206" y="2714"/>
                    <a:ext cx="1471" cy="246"/>
                  </a:xfrm>
                  <a:custGeom>
                    <a:avLst/>
                    <a:gdLst>
                      <a:gd name="T0" fmla="*/ 0 w 2736"/>
                      <a:gd name="T1" fmla="*/ 1 h 504"/>
                      <a:gd name="T2" fmla="*/ 6 w 2736"/>
                      <a:gd name="T3" fmla="*/ 0 h 504"/>
                      <a:gd name="T4" fmla="*/ 12 w 2736"/>
                      <a:gd name="T5" fmla="*/ 0 h 504"/>
                      <a:gd name="T6" fmla="*/ 19 w 2736"/>
                      <a:gd name="T7" fmla="*/ 0 h 504"/>
                      <a:gd name="T8" fmla="*/ 19 w 2736"/>
                      <a:gd name="T9" fmla="*/ 0 h 504"/>
                      <a:gd name="T10" fmla="*/ 12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9006" name="Freeform 113"/>
                  <p:cNvSpPr>
                    <a:spLocks/>
                  </p:cNvSpPr>
                  <p:nvPr/>
                </p:nvSpPr>
                <p:spPr bwMode="hidden">
                  <a:xfrm rot="4898956">
                    <a:off x="2636" y="3732"/>
                    <a:ext cx="790" cy="386"/>
                  </a:xfrm>
                  <a:custGeom>
                    <a:avLst/>
                    <a:gdLst>
                      <a:gd name="T0" fmla="*/ 0 w 1769"/>
                      <a:gd name="T1" fmla="*/ 0 h 791"/>
                      <a:gd name="T2" fmla="*/ 1 w 1769"/>
                      <a:gd name="T3" fmla="*/ 0 h 791"/>
                      <a:gd name="T4" fmla="*/ 2 w 1769"/>
                      <a:gd name="T5" fmla="*/ 0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9002" name="Group 114"/>
                <p:cNvGrpSpPr>
                  <a:grpSpLocks/>
                </p:cNvGrpSpPr>
                <p:nvPr/>
              </p:nvGrpSpPr>
              <p:grpSpPr bwMode="auto">
                <a:xfrm>
                  <a:off x="4045" y="826"/>
                  <a:ext cx="167" cy="857"/>
                  <a:chOff x="2287" y="2135"/>
                  <a:chExt cx="426" cy="2185"/>
                </a:xfrm>
              </p:grpSpPr>
              <p:sp>
                <p:nvSpPr>
                  <p:cNvPr id="49003" name="Freeform 115"/>
                  <p:cNvSpPr>
                    <a:spLocks/>
                  </p:cNvSpPr>
                  <p:nvPr/>
                </p:nvSpPr>
                <p:spPr bwMode="hidden">
                  <a:xfrm rot="5755659">
                    <a:off x="1900" y="2760"/>
                    <a:ext cx="1437" cy="188"/>
                  </a:xfrm>
                  <a:custGeom>
                    <a:avLst/>
                    <a:gdLst>
                      <a:gd name="T0" fmla="*/ 0 w 2736"/>
                      <a:gd name="T1" fmla="*/ 0 h 504"/>
                      <a:gd name="T2" fmla="*/ 5 w 2736"/>
                      <a:gd name="T3" fmla="*/ 0 h 504"/>
                      <a:gd name="T4" fmla="*/ 10 w 2736"/>
                      <a:gd name="T5" fmla="*/ 0 h 504"/>
                      <a:gd name="T6" fmla="*/ 16 w 2736"/>
                      <a:gd name="T7" fmla="*/ 0 h 504"/>
                      <a:gd name="T8" fmla="*/ 16 w 2736"/>
                      <a:gd name="T9" fmla="*/ 0 h 504"/>
                      <a:gd name="T10" fmla="*/ 10 w 2736"/>
                      <a:gd name="T11" fmla="*/ 0 h 504"/>
                      <a:gd name="T12" fmla="*/ 4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49004" name="Freeform 116"/>
                  <p:cNvSpPr>
                    <a:spLocks/>
                  </p:cNvSpPr>
                  <p:nvPr/>
                </p:nvSpPr>
                <p:spPr bwMode="hidden">
                  <a:xfrm rot="5755659">
                    <a:off x="2049" y="3787"/>
                    <a:ext cx="771" cy="295"/>
                  </a:xfrm>
                  <a:custGeom>
                    <a:avLst/>
                    <a:gdLst>
                      <a:gd name="T0" fmla="*/ 0 w 1769"/>
                      <a:gd name="T1" fmla="*/ 0 h 791"/>
                      <a:gd name="T2" fmla="*/ 0 w 1769"/>
                      <a:gd name="T3" fmla="*/ 0 h 791"/>
                      <a:gd name="T4" fmla="*/ 1 w 1769"/>
                      <a:gd name="T5" fmla="*/ 0 h 791"/>
                      <a:gd name="T6" fmla="*/ 2 w 1769"/>
                      <a:gd name="T7" fmla="*/ 0 h 791"/>
                      <a:gd name="T8" fmla="*/ 2 w 1769"/>
                      <a:gd name="T9" fmla="*/ 0 h 791"/>
                      <a:gd name="T10" fmla="*/ 2 w 1769"/>
                      <a:gd name="T11" fmla="*/ 0 h 791"/>
                      <a:gd name="T12" fmla="*/ 2 w 1769"/>
                      <a:gd name="T13" fmla="*/ 0 h 791"/>
                      <a:gd name="T14" fmla="*/ 2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sp>
            <p:nvSpPr>
              <p:cNvPr id="48947" name="Freeform 117"/>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948" name="Arc 118"/>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48949" name="Arc 119"/>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en-US"/>
              </a:p>
            </p:txBody>
          </p:sp>
          <p:sp>
            <p:nvSpPr>
              <p:cNvPr id="48950" name="Arc 120"/>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48951" name="Arc 121"/>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48952" name="Arc 122"/>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48953" name="Arc 123"/>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954" name="Arc 124"/>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48955" name="Arc 125"/>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956" name="Freeform 126"/>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957" name="Freeform 127"/>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48958" name="Arc 128"/>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48959" name="Arc 129"/>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48960" name="Arc 130"/>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48961" name="Freeform 131"/>
              <p:cNvSpPr>
                <a:spLocks/>
              </p:cNvSpPr>
              <p:nvPr/>
            </p:nvSpPr>
            <p:spPr bwMode="hidden">
              <a:xfrm flipH="1">
                <a:off x="3307" y="982"/>
                <a:ext cx="425" cy="597"/>
              </a:xfrm>
              <a:custGeom>
                <a:avLst/>
                <a:gdLst>
                  <a:gd name="T0" fmla="*/ 0 w 776"/>
                  <a:gd name="T1" fmla="*/ 0 h 2368"/>
                  <a:gd name="T2" fmla="*/ 2 w 776"/>
                  <a:gd name="T3" fmla="*/ 0 h 2368"/>
                  <a:gd name="T4" fmla="*/ 1 w 776"/>
                  <a:gd name="T5" fmla="*/ 0 h 2368"/>
                  <a:gd name="T6" fmla="*/ 3 w 776"/>
                  <a:gd name="T7" fmla="*/ 0 h 2368"/>
                  <a:gd name="T8" fmla="*/ 2 w 776"/>
                  <a:gd name="T9" fmla="*/ 0 h 2368"/>
                  <a:gd name="T10" fmla="*/ 3 w 776"/>
                  <a:gd name="T11" fmla="*/ 0 h 2368"/>
                  <a:gd name="T12" fmla="*/ 2 w 776"/>
                  <a:gd name="T13" fmla="*/ 0 h 2368"/>
                  <a:gd name="T14" fmla="*/ 4 w 776"/>
                  <a:gd name="T15" fmla="*/ 0 h 2368"/>
                  <a:gd name="T16" fmla="*/ 3 w 776"/>
                  <a:gd name="T17" fmla="*/ 0 h 2368"/>
                  <a:gd name="T18" fmla="*/ 4 w 776"/>
                  <a:gd name="T19" fmla="*/ 0 h 2368"/>
                  <a:gd name="T20" fmla="*/ 4 w 776"/>
                  <a:gd name="T21" fmla="*/ 0 h 2368"/>
                  <a:gd name="T22" fmla="*/ 4 w 776"/>
                  <a:gd name="T23" fmla="*/ 0 h 2368"/>
                  <a:gd name="T24" fmla="*/ 4 w 776"/>
                  <a:gd name="T25" fmla="*/ 0 h 2368"/>
                  <a:gd name="T26" fmla="*/ 5 w 776"/>
                  <a:gd name="T27" fmla="*/ 0 h 2368"/>
                  <a:gd name="T28" fmla="*/ 5 w 776"/>
                  <a:gd name="T29" fmla="*/ 0 h 2368"/>
                  <a:gd name="T30" fmla="*/ 6 w 776"/>
                  <a:gd name="T31" fmla="*/ 0 h 2368"/>
                  <a:gd name="T32" fmla="*/ 5 w 776"/>
                  <a:gd name="T33" fmla="*/ 0 h 2368"/>
                  <a:gd name="T34" fmla="*/ 6 w 776"/>
                  <a:gd name="T35" fmla="*/ 0 h 2368"/>
                  <a:gd name="T36" fmla="*/ 5 w 776"/>
                  <a:gd name="T37" fmla="*/ 0 h 2368"/>
                  <a:gd name="T38" fmla="*/ 7 w 776"/>
                  <a:gd name="T39" fmla="*/ 0 h 2368"/>
                  <a:gd name="T40" fmla="*/ 6 w 776"/>
                  <a:gd name="T41" fmla="*/ 0 h 2368"/>
                  <a:gd name="T42" fmla="*/ 7 w 776"/>
                  <a:gd name="T43" fmla="*/ 0 h 2368"/>
                  <a:gd name="T44" fmla="*/ 6 w 776"/>
                  <a:gd name="T45" fmla="*/ 0 h 2368"/>
                  <a:gd name="T46" fmla="*/ 7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962" name="Freeform 132"/>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963" name="Freeform 133"/>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964" name="Freeform 134"/>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0 h 2368"/>
                  <a:gd name="T12" fmla="*/ 2 w 776"/>
                  <a:gd name="T13" fmla="*/ 0 h 2368"/>
                  <a:gd name="T14" fmla="*/ 2 w 776"/>
                  <a:gd name="T15" fmla="*/ 0 h 2368"/>
                  <a:gd name="T16" fmla="*/ 2 w 776"/>
                  <a:gd name="T17" fmla="*/ 0 h 2368"/>
                  <a:gd name="T18" fmla="*/ 3 w 776"/>
                  <a:gd name="T19" fmla="*/ 0 h 2368"/>
                  <a:gd name="T20" fmla="*/ 2 w 776"/>
                  <a:gd name="T21" fmla="*/ 0 h 2368"/>
                  <a:gd name="T22" fmla="*/ 3 w 776"/>
                  <a:gd name="T23" fmla="*/ 0 h 2368"/>
                  <a:gd name="T24" fmla="*/ 3 w 776"/>
                  <a:gd name="T25" fmla="*/ 0 h 2368"/>
                  <a:gd name="T26" fmla="*/ 3 w 776"/>
                  <a:gd name="T27" fmla="*/ 0 h 2368"/>
                  <a:gd name="T28" fmla="*/ 3 w 776"/>
                  <a:gd name="T29" fmla="*/ 0 h 2368"/>
                  <a:gd name="T30" fmla="*/ 3 w 776"/>
                  <a:gd name="T31" fmla="*/ 0 h 2368"/>
                  <a:gd name="T32" fmla="*/ 3 w 776"/>
                  <a:gd name="T33" fmla="*/ 0 h 2368"/>
                  <a:gd name="T34" fmla="*/ 3 w 776"/>
                  <a:gd name="T35" fmla="*/ 0 h 2368"/>
                  <a:gd name="T36" fmla="*/ 3 w 776"/>
                  <a:gd name="T37" fmla="*/ 0 h 2368"/>
                  <a:gd name="T38" fmla="*/ 4 w 776"/>
                  <a:gd name="T39" fmla="*/ 0 h 2368"/>
                  <a:gd name="T40" fmla="*/ 3 w 776"/>
                  <a:gd name="T41" fmla="*/ 0 h 2368"/>
                  <a:gd name="T42" fmla="*/ 4 w 776"/>
                  <a:gd name="T43" fmla="*/ 0 h 2368"/>
                  <a:gd name="T44" fmla="*/ 3 w 776"/>
                  <a:gd name="T45" fmla="*/ 0 h 2368"/>
                  <a:gd name="T46" fmla="*/ 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965" name="Freeform 135"/>
              <p:cNvSpPr>
                <a:spLocks/>
              </p:cNvSpPr>
              <p:nvPr/>
            </p:nvSpPr>
            <p:spPr bwMode="hidden">
              <a:xfrm>
                <a:off x="4636" y="576"/>
                <a:ext cx="595" cy="419"/>
              </a:xfrm>
              <a:custGeom>
                <a:avLst/>
                <a:gdLst>
                  <a:gd name="T0" fmla="*/ 0 w 776"/>
                  <a:gd name="T1" fmla="*/ 0 h 2368"/>
                  <a:gd name="T2" fmla="*/ 29 w 776"/>
                  <a:gd name="T3" fmla="*/ 0 h 2368"/>
                  <a:gd name="T4" fmla="*/ 12 w 776"/>
                  <a:gd name="T5" fmla="*/ 0 h 2368"/>
                  <a:gd name="T6" fmla="*/ 41 w 776"/>
                  <a:gd name="T7" fmla="*/ 0 h 2368"/>
                  <a:gd name="T8" fmla="*/ 23 w 776"/>
                  <a:gd name="T9" fmla="*/ 0 h 2368"/>
                  <a:gd name="T10" fmla="*/ 46 w 776"/>
                  <a:gd name="T11" fmla="*/ 0 h 2368"/>
                  <a:gd name="T12" fmla="*/ 35 w 776"/>
                  <a:gd name="T13" fmla="*/ 0 h 2368"/>
                  <a:gd name="T14" fmla="*/ 57 w 776"/>
                  <a:gd name="T15" fmla="*/ 0 h 2368"/>
                  <a:gd name="T16" fmla="*/ 46 w 776"/>
                  <a:gd name="T17" fmla="*/ 0 h 2368"/>
                  <a:gd name="T18" fmla="*/ 63 w 776"/>
                  <a:gd name="T19" fmla="*/ 0 h 2368"/>
                  <a:gd name="T20" fmla="*/ 57 w 776"/>
                  <a:gd name="T21" fmla="*/ 0 h 2368"/>
                  <a:gd name="T22" fmla="*/ 69 w 776"/>
                  <a:gd name="T23" fmla="*/ 0 h 2368"/>
                  <a:gd name="T24" fmla="*/ 69 w 776"/>
                  <a:gd name="T25" fmla="*/ 0 h 2368"/>
                  <a:gd name="T26" fmla="*/ 80 w 776"/>
                  <a:gd name="T27" fmla="*/ 0 h 2368"/>
                  <a:gd name="T28" fmla="*/ 74 w 776"/>
                  <a:gd name="T29" fmla="*/ 0 h 2368"/>
                  <a:gd name="T30" fmla="*/ 86 w 776"/>
                  <a:gd name="T31" fmla="*/ 0 h 2368"/>
                  <a:gd name="T32" fmla="*/ 80 w 776"/>
                  <a:gd name="T33" fmla="*/ 0 h 2368"/>
                  <a:gd name="T34" fmla="*/ 86 w 776"/>
                  <a:gd name="T35" fmla="*/ 0 h 2368"/>
                  <a:gd name="T36" fmla="*/ 80 w 776"/>
                  <a:gd name="T37" fmla="*/ 0 h 2368"/>
                  <a:gd name="T38" fmla="*/ 92 w 776"/>
                  <a:gd name="T39" fmla="*/ 0 h 2368"/>
                  <a:gd name="T40" fmla="*/ 86 w 776"/>
                  <a:gd name="T41" fmla="*/ 0 h 2368"/>
                  <a:gd name="T42" fmla="*/ 92 w 776"/>
                  <a:gd name="T43" fmla="*/ 0 h 2368"/>
                  <a:gd name="T44" fmla="*/ 86 w 776"/>
                  <a:gd name="T45" fmla="*/ 0 h 2368"/>
                  <a:gd name="T46" fmla="*/ 9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966" name="Freeform 136"/>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967" name="Freeform 137"/>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48968" name="Freeform 138"/>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48131" name="Group 139"/>
          <p:cNvGrpSpPr>
            <a:grpSpLocks/>
          </p:cNvGrpSpPr>
          <p:nvPr/>
        </p:nvGrpSpPr>
        <p:grpSpPr bwMode="auto">
          <a:xfrm>
            <a:off x="2880360" y="0"/>
            <a:ext cx="2160270" cy="2239469"/>
            <a:chOff x="3115" y="0"/>
            <a:chExt cx="2170" cy="2486"/>
          </a:xfrm>
        </p:grpSpPr>
        <p:grpSp>
          <p:nvGrpSpPr>
            <p:cNvPr id="48807" name="Group 140"/>
            <p:cNvGrpSpPr>
              <a:grpSpLocks/>
            </p:cNvGrpSpPr>
            <p:nvPr/>
          </p:nvGrpSpPr>
          <p:grpSpPr bwMode="auto">
            <a:xfrm>
              <a:off x="4080" y="1910"/>
              <a:ext cx="768" cy="576"/>
              <a:chOff x="0" y="0"/>
              <a:chExt cx="768" cy="576"/>
            </a:xfrm>
          </p:grpSpPr>
          <p:sp>
            <p:nvSpPr>
              <p:cNvPr id="48939" name="Oval 14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940" name="Oval 14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808" name="Group 143"/>
            <p:cNvGrpSpPr>
              <a:grpSpLocks/>
            </p:cNvGrpSpPr>
            <p:nvPr/>
          </p:nvGrpSpPr>
          <p:grpSpPr bwMode="auto">
            <a:xfrm>
              <a:off x="4257" y="1103"/>
              <a:ext cx="768" cy="576"/>
              <a:chOff x="0" y="0"/>
              <a:chExt cx="768" cy="576"/>
            </a:xfrm>
          </p:grpSpPr>
          <p:sp>
            <p:nvSpPr>
              <p:cNvPr id="48937" name="Oval 14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938" name="Oval 14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809" name="Group 146"/>
            <p:cNvGrpSpPr>
              <a:grpSpLocks/>
            </p:cNvGrpSpPr>
            <p:nvPr/>
          </p:nvGrpSpPr>
          <p:grpSpPr bwMode="auto">
            <a:xfrm>
              <a:off x="3134" y="0"/>
              <a:ext cx="768" cy="576"/>
              <a:chOff x="0" y="0"/>
              <a:chExt cx="768" cy="576"/>
            </a:xfrm>
          </p:grpSpPr>
          <p:sp>
            <p:nvSpPr>
              <p:cNvPr id="48935" name="Oval 14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936" name="Oval 14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810" name="Group 149"/>
            <p:cNvGrpSpPr>
              <a:grpSpLocks/>
            </p:cNvGrpSpPr>
            <p:nvPr/>
          </p:nvGrpSpPr>
          <p:grpSpPr bwMode="auto">
            <a:xfrm>
              <a:off x="3115" y="0"/>
              <a:ext cx="2170" cy="1702"/>
              <a:chOff x="3115" y="0"/>
              <a:chExt cx="2170" cy="1702"/>
            </a:xfrm>
          </p:grpSpPr>
          <p:grpSp>
            <p:nvGrpSpPr>
              <p:cNvPr id="48811" name="Group 150"/>
              <p:cNvGrpSpPr>
                <a:grpSpLocks/>
              </p:cNvGrpSpPr>
              <p:nvPr/>
            </p:nvGrpSpPr>
            <p:grpSpPr bwMode="auto">
              <a:xfrm>
                <a:off x="3640" y="308"/>
                <a:ext cx="1145" cy="844"/>
                <a:chOff x="1265" y="814"/>
                <a:chExt cx="2919" cy="2151"/>
              </a:xfrm>
            </p:grpSpPr>
            <p:sp>
              <p:nvSpPr>
                <p:cNvPr id="48933" name="Oval 15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934" name="Oval 15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812" name="Group 153"/>
              <p:cNvGrpSpPr>
                <a:grpSpLocks/>
              </p:cNvGrpSpPr>
              <p:nvPr/>
            </p:nvGrpSpPr>
            <p:grpSpPr bwMode="auto">
              <a:xfrm>
                <a:off x="3115" y="0"/>
                <a:ext cx="2145" cy="1702"/>
                <a:chOff x="3115" y="0"/>
                <a:chExt cx="2145" cy="1702"/>
              </a:xfrm>
            </p:grpSpPr>
            <p:grpSp>
              <p:nvGrpSpPr>
                <p:cNvPr id="48835" name="Group 154"/>
                <p:cNvGrpSpPr>
                  <a:grpSpLocks/>
                </p:cNvGrpSpPr>
                <p:nvPr/>
              </p:nvGrpSpPr>
              <p:grpSpPr bwMode="auto">
                <a:xfrm>
                  <a:off x="4505" y="589"/>
                  <a:ext cx="493" cy="912"/>
                  <a:chOff x="3471" y="1530"/>
                  <a:chExt cx="1258" cy="2327"/>
                </a:xfrm>
              </p:grpSpPr>
              <p:sp>
                <p:nvSpPr>
                  <p:cNvPr id="48931" name="Freeform 155"/>
                  <p:cNvSpPr>
                    <a:spLocks/>
                  </p:cNvSpPr>
                  <p:nvPr/>
                </p:nvSpPr>
                <p:spPr bwMode="hidden">
                  <a:xfrm rot="2711884">
                    <a:off x="2765" y="2236"/>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932" name="Freeform 156"/>
                  <p:cNvSpPr>
                    <a:spLocks/>
                  </p:cNvSpPr>
                  <p:nvPr/>
                </p:nvSpPr>
                <p:spPr bwMode="hidden">
                  <a:xfrm rot="2711884">
                    <a:off x="4021" y="3150"/>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836" name="Group 157"/>
                <p:cNvGrpSpPr>
                  <a:grpSpLocks/>
                </p:cNvGrpSpPr>
                <p:nvPr/>
              </p:nvGrpSpPr>
              <p:grpSpPr bwMode="auto">
                <a:xfrm>
                  <a:off x="4267" y="781"/>
                  <a:ext cx="966" cy="522"/>
                  <a:chOff x="2864" y="2019"/>
                  <a:chExt cx="2463" cy="1332"/>
                </a:xfrm>
              </p:grpSpPr>
              <p:sp>
                <p:nvSpPr>
                  <p:cNvPr id="48929" name="Freeform 158"/>
                  <p:cNvSpPr>
                    <a:spLocks/>
                  </p:cNvSpPr>
                  <p:nvPr/>
                </p:nvSpPr>
                <p:spPr bwMode="hidden">
                  <a:xfrm rot="2104081">
                    <a:off x="2864" y="2019"/>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930" name="Freeform 159"/>
                  <p:cNvSpPr>
                    <a:spLocks/>
                  </p:cNvSpPr>
                  <p:nvPr/>
                </p:nvSpPr>
                <p:spPr bwMode="hidden">
                  <a:xfrm rot="2104081">
                    <a:off x="4353" y="2806"/>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837" name="Group 160"/>
                <p:cNvGrpSpPr>
                  <a:grpSpLocks/>
                </p:cNvGrpSpPr>
                <p:nvPr/>
              </p:nvGrpSpPr>
              <p:grpSpPr bwMode="auto">
                <a:xfrm>
                  <a:off x="4280" y="707"/>
                  <a:ext cx="971" cy="417"/>
                  <a:chOff x="2897" y="1832"/>
                  <a:chExt cx="2477" cy="1064"/>
                </a:xfrm>
              </p:grpSpPr>
              <p:sp>
                <p:nvSpPr>
                  <p:cNvPr id="48927" name="Freeform 161"/>
                  <p:cNvSpPr>
                    <a:spLocks/>
                  </p:cNvSpPr>
                  <p:nvPr/>
                </p:nvSpPr>
                <p:spPr bwMode="hidden">
                  <a:xfrm rot="1582915">
                    <a:off x="2897" y="1832"/>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928" name="Freeform 162"/>
                  <p:cNvSpPr>
                    <a:spLocks/>
                  </p:cNvSpPr>
                  <p:nvPr/>
                </p:nvSpPr>
                <p:spPr bwMode="hidden">
                  <a:xfrm rot="1582915">
                    <a:off x="4442" y="2420"/>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838" name="Group 163"/>
                <p:cNvGrpSpPr>
                  <a:grpSpLocks/>
                </p:cNvGrpSpPr>
                <p:nvPr/>
              </p:nvGrpSpPr>
              <p:grpSpPr bwMode="auto">
                <a:xfrm>
                  <a:off x="4291" y="630"/>
                  <a:ext cx="969" cy="364"/>
                  <a:chOff x="2924" y="1636"/>
                  <a:chExt cx="2472" cy="927"/>
                </a:xfrm>
              </p:grpSpPr>
              <p:sp>
                <p:nvSpPr>
                  <p:cNvPr id="48925" name="Freeform 164"/>
                  <p:cNvSpPr>
                    <a:spLocks/>
                  </p:cNvSpPr>
                  <p:nvPr/>
                </p:nvSpPr>
                <p:spPr bwMode="hidden">
                  <a:xfrm rot="1080363">
                    <a:off x="2924" y="1636"/>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926" name="Freeform 165"/>
                  <p:cNvSpPr>
                    <a:spLocks/>
                  </p:cNvSpPr>
                  <p:nvPr/>
                </p:nvSpPr>
                <p:spPr bwMode="hidden">
                  <a:xfrm rot="1080363">
                    <a:off x="4495" y="2037"/>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839" name="Group 166"/>
                <p:cNvGrpSpPr>
                  <a:grpSpLocks/>
                </p:cNvGrpSpPr>
                <p:nvPr/>
              </p:nvGrpSpPr>
              <p:grpSpPr bwMode="auto">
                <a:xfrm>
                  <a:off x="4304" y="543"/>
                  <a:ext cx="918" cy="258"/>
                  <a:chOff x="2958" y="1414"/>
                  <a:chExt cx="2342" cy="657"/>
                </a:xfrm>
              </p:grpSpPr>
              <p:sp>
                <p:nvSpPr>
                  <p:cNvPr id="48923" name="Freeform 167"/>
                  <p:cNvSpPr>
                    <a:spLocks/>
                  </p:cNvSpPr>
                  <p:nvPr/>
                </p:nvSpPr>
                <p:spPr bwMode="hidden">
                  <a:xfrm rot="463793">
                    <a:off x="2958" y="1414"/>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924" name="Freeform 168"/>
                  <p:cNvSpPr>
                    <a:spLocks/>
                  </p:cNvSpPr>
                  <p:nvPr/>
                </p:nvSpPr>
                <p:spPr bwMode="hidden">
                  <a:xfrm rot="463793">
                    <a:off x="4470" y="1582"/>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840" name="Group 169"/>
                <p:cNvGrpSpPr>
                  <a:grpSpLocks/>
                </p:cNvGrpSpPr>
                <p:nvPr/>
              </p:nvGrpSpPr>
              <p:grpSpPr bwMode="auto">
                <a:xfrm>
                  <a:off x="4314" y="487"/>
                  <a:ext cx="843" cy="134"/>
                  <a:chOff x="2983" y="1269"/>
                  <a:chExt cx="2150" cy="343"/>
                </a:xfrm>
              </p:grpSpPr>
              <p:sp>
                <p:nvSpPr>
                  <p:cNvPr id="48921" name="Freeform 170"/>
                  <p:cNvSpPr>
                    <a:spLocks/>
                  </p:cNvSpPr>
                  <p:nvPr/>
                </p:nvSpPr>
                <p:spPr bwMode="hidden">
                  <a:xfrm rot="-84182">
                    <a:off x="2983" y="1289"/>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922" name="Freeform 171"/>
                  <p:cNvSpPr>
                    <a:spLocks/>
                  </p:cNvSpPr>
                  <p:nvPr/>
                </p:nvSpPr>
                <p:spPr bwMode="hidden">
                  <a:xfrm rot="-84182">
                    <a:off x="4379" y="1269"/>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841" name="Group 172"/>
                <p:cNvGrpSpPr>
                  <a:grpSpLocks/>
                </p:cNvGrpSpPr>
                <p:nvPr/>
              </p:nvGrpSpPr>
              <p:grpSpPr bwMode="auto">
                <a:xfrm>
                  <a:off x="4296" y="349"/>
                  <a:ext cx="737" cy="167"/>
                  <a:chOff x="2938" y="917"/>
                  <a:chExt cx="1879" cy="427"/>
                </a:xfrm>
              </p:grpSpPr>
              <p:sp>
                <p:nvSpPr>
                  <p:cNvPr id="48919" name="Freeform 173"/>
                  <p:cNvSpPr>
                    <a:spLocks/>
                  </p:cNvSpPr>
                  <p:nvPr/>
                </p:nvSpPr>
                <p:spPr bwMode="hidden">
                  <a:xfrm rot="-802576">
                    <a:off x="2938" y="1129"/>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920" name="Freeform 174"/>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842" name="Group 175"/>
                <p:cNvGrpSpPr>
                  <a:grpSpLocks/>
                </p:cNvGrpSpPr>
                <p:nvPr/>
              </p:nvGrpSpPr>
              <p:grpSpPr bwMode="auto">
                <a:xfrm>
                  <a:off x="3394" y="637"/>
                  <a:ext cx="493" cy="912"/>
                  <a:chOff x="637" y="1653"/>
                  <a:chExt cx="1257" cy="2326"/>
                </a:xfrm>
              </p:grpSpPr>
              <p:sp>
                <p:nvSpPr>
                  <p:cNvPr id="48917" name="Freeform 176"/>
                  <p:cNvSpPr>
                    <a:spLocks/>
                  </p:cNvSpPr>
                  <p:nvPr/>
                </p:nvSpPr>
                <p:spPr bwMode="hidden">
                  <a:xfrm rot="18888116" flipH="1">
                    <a:off x="876" y="2359"/>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918" name="Freeform 177"/>
                  <p:cNvSpPr>
                    <a:spLocks/>
                  </p:cNvSpPr>
                  <p:nvPr/>
                </p:nvSpPr>
                <p:spPr bwMode="hidden">
                  <a:xfrm rot="18888116" flipH="1">
                    <a:off x="419" y="327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843" name="Group 178"/>
                <p:cNvGrpSpPr>
                  <a:grpSpLocks/>
                </p:cNvGrpSpPr>
                <p:nvPr/>
              </p:nvGrpSpPr>
              <p:grpSpPr bwMode="auto">
                <a:xfrm>
                  <a:off x="3142" y="850"/>
                  <a:ext cx="966" cy="522"/>
                  <a:chOff x="-5" y="2196"/>
                  <a:chExt cx="2463" cy="1332"/>
                </a:xfrm>
              </p:grpSpPr>
              <p:sp>
                <p:nvSpPr>
                  <p:cNvPr id="48915" name="Freeform 179"/>
                  <p:cNvSpPr>
                    <a:spLocks/>
                  </p:cNvSpPr>
                  <p:nvPr/>
                </p:nvSpPr>
                <p:spPr bwMode="hidden">
                  <a:xfrm rot="19495919" flipH="1">
                    <a:off x="644" y="2196"/>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916" name="Freeform 180"/>
                  <p:cNvSpPr>
                    <a:spLocks/>
                  </p:cNvSpPr>
                  <p:nvPr/>
                </p:nvSpPr>
                <p:spPr bwMode="hidden">
                  <a:xfrm rot="19495919" flipH="1">
                    <a:off x="-5" y="2983"/>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844" name="Group 181"/>
                <p:cNvGrpSpPr>
                  <a:grpSpLocks/>
                </p:cNvGrpSpPr>
                <p:nvPr/>
              </p:nvGrpSpPr>
              <p:grpSpPr bwMode="auto">
                <a:xfrm>
                  <a:off x="3124" y="777"/>
                  <a:ext cx="971" cy="417"/>
                  <a:chOff x="-52" y="2009"/>
                  <a:chExt cx="2477" cy="1064"/>
                </a:xfrm>
              </p:grpSpPr>
              <p:sp>
                <p:nvSpPr>
                  <p:cNvPr id="48913" name="Freeform 182"/>
                  <p:cNvSpPr>
                    <a:spLocks/>
                  </p:cNvSpPr>
                  <p:nvPr/>
                </p:nvSpPr>
                <p:spPr bwMode="hidden">
                  <a:xfrm rot="20017085" flipH="1">
                    <a:off x="689" y="2009"/>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914" name="Freeform 183"/>
                  <p:cNvSpPr>
                    <a:spLocks/>
                  </p:cNvSpPr>
                  <p:nvPr/>
                </p:nvSpPr>
                <p:spPr bwMode="hidden">
                  <a:xfrm rot="20017085" flipH="1">
                    <a:off x="-52" y="2597"/>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845" name="Group 184"/>
                <p:cNvGrpSpPr>
                  <a:grpSpLocks/>
                </p:cNvGrpSpPr>
                <p:nvPr/>
              </p:nvGrpSpPr>
              <p:grpSpPr bwMode="auto">
                <a:xfrm>
                  <a:off x="3115" y="700"/>
                  <a:ext cx="969" cy="363"/>
                  <a:chOff x="-74" y="1813"/>
                  <a:chExt cx="2472" cy="927"/>
                </a:xfrm>
              </p:grpSpPr>
              <p:sp>
                <p:nvSpPr>
                  <p:cNvPr id="48911" name="Freeform 185"/>
                  <p:cNvSpPr>
                    <a:spLocks/>
                  </p:cNvSpPr>
                  <p:nvPr/>
                </p:nvSpPr>
                <p:spPr bwMode="hidden">
                  <a:xfrm rot="20519637" flipH="1">
                    <a:off x="721" y="1813"/>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912" name="Freeform 186"/>
                  <p:cNvSpPr>
                    <a:spLocks/>
                  </p:cNvSpPr>
                  <p:nvPr/>
                </p:nvSpPr>
                <p:spPr bwMode="hidden">
                  <a:xfrm rot="20519637" flipH="1">
                    <a:off x="-74" y="2214"/>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846" name="Group 187"/>
                <p:cNvGrpSpPr>
                  <a:grpSpLocks/>
                </p:cNvGrpSpPr>
                <p:nvPr/>
              </p:nvGrpSpPr>
              <p:grpSpPr bwMode="auto">
                <a:xfrm>
                  <a:off x="3153" y="613"/>
                  <a:ext cx="918" cy="257"/>
                  <a:chOff x="22" y="1591"/>
                  <a:chExt cx="2342" cy="657"/>
                </a:xfrm>
              </p:grpSpPr>
              <p:sp>
                <p:nvSpPr>
                  <p:cNvPr id="48909" name="Freeform 188"/>
                  <p:cNvSpPr>
                    <a:spLocks/>
                  </p:cNvSpPr>
                  <p:nvPr/>
                </p:nvSpPr>
                <p:spPr bwMode="hidden">
                  <a:xfrm rot="21136207" flipH="1">
                    <a:off x="819" y="1591"/>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910" name="Freeform 189"/>
                  <p:cNvSpPr>
                    <a:spLocks/>
                  </p:cNvSpPr>
                  <p:nvPr/>
                </p:nvSpPr>
                <p:spPr bwMode="hidden">
                  <a:xfrm rot="21136207" flipH="1">
                    <a:off x="22" y="1759"/>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847" name="Group 190"/>
                <p:cNvGrpSpPr>
                  <a:grpSpLocks/>
                </p:cNvGrpSpPr>
                <p:nvPr/>
              </p:nvGrpSpPr>
              <p:grpSpPr bwMode="auto">
                <a:xfrm>
                  <a:off x="3218" y="556"/>
                  <a:ext cx="843" cy="134"/>
                  <a:chOff x="189" y="1446"/>
                  <a:chExt cx="2150" cy="343"/>
                </a:xfrm>
              </p:grpSpPr>
              <p:sp>
                <p:nvSpPr>
                  <p:cNvPr id="48907" name="Freeform 191"/>
                  <p:cNvSpPr>
                    <a:spLocks/>
                  </p:cNvSpPr>
                  <p:nvPr/>
                </p:nvSpPr>
                <p:spPr bwMode="hidden">
                  <a:xfrm rot="84182" flipH="1">
                    <a:off x="935" y="1466"/>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908" name="Freeform 192"/>
                  <p:cNvSpPr>
                    <a:spLocks/>
                  </p:cNvSpPr>
                  <p:nvPr/>
                </p:nvSpPr>
                <p:spPr bwMode="hidden">
                  <a:xfrm rot="84182" flipH="1">
                    <a:off x="189" y="1446"/>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848" name="Group 193"/>
                <p:cNvGrpSpPr>
                  <a:grpSpLocks/>
                </p:cNvGrpSpPr>
                <p:nvPr/>
              </p:nvGrpSpPr>
              <p:grpSpPr bwMode="auto">
                <a:xfrm>
                  <a:off x="3342" y="418"/>
                  <a:ext cx="737" cy="167"/>
                  <a:chOff x="505" y="1094"/>
                  <a:chExt cx="1879" cy="427"/>
                </a:xfrm>
              </p:grpSpPr>
              <p:sp>
                <p:nvSpPr>
                  <p:cNvPr id="48905" name="Freeform 194"/>
                  <p:cNvSpPr>
                    <a:spLocks/>
                  </p:cNvSpPr>
                  <p:nvPr/>
                </p:nvSpPr>
                <p:spPr bwMode="hidden">
                  <a:xfrm rot="802576" flipH="1">
                    <a:off x="1151" y="1306"/>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906" name="Freeform 195"/>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849" name="Group 196"/>
                <p:cNvGrpSpPr>
                  <a:grpSpLocks/>
                </p:cNvGrpSpPr>
                <p:nvPr/>
              </p:nvGrpSpPr>
              <p:grpSpPr bwMode="auto">
                <a:xfrm>
                  <a:off x="3386" y="341"/>
                  <a:ext cx="725" cy="218"/>
                  <a:chOff x="616" y="899"/>
                  <a:chExt cx="1850" cy="554"/>
                </a:xfrm>
              </p:grpSpPr>
              <p:sp>
                <p:nvSpPr>
                  <p:cNvPr id="48903" name="Freeform 197"/>
                  <p:cNvSpPr>
                    <a:spLocks/>
                  </p:cNvSpPr>
                  <p:nvPr/>
                </p:nvSpPr>
                <p:spPr bwMode="hidden">
                  <a:xfrm rot="1277471" flipH="1">
                    <a:off x="1233" y="1238"/>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904" name="Freeform 198"/>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850" name="Group 199"/>
                <p:cNvGrpSpPr>
                  <a:grpSpLocks/>
                </p:cNvGrpSpPr>
                <p:nvPr/>
              </p:nvGrpSpPr>
              <p:grpSpPr bwMode="auto">
                <a:xfrm>
                  <a:off x="3472" y="231"/>
                  <a:ext cx="693" cy="291"/>
                  <a:chOff x="3472" y="231"/>
                  <a:chExt cx="693" cy="291"/>
                </a:xfrm>
              </p:grpSpPr>
              <p:sp>
                <p:nvSpPr>
                  <p:cNvPr id="48901" name="Freeform 200"/>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902" name="Freeform 201"/>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851" name="Group 202"/>
                <p:cNvGrpSpPr>
                  <a:grpSpLocks/>
                </p:cNvGrpSpPr>
                <p:nvPr/>
              </p:nvGrpSpPr>
              <p:grpSpPr bwMode="auto">
                <a:xfrm>
                  <a:off x="3554" y="118"/>
                  <a:ext cx="664" cy="349"/>
                  <a:chOff x="3554" y="118"/>
                  <a:chExt cx="664" cy="349"/>
                </a:xfrm>
              </p:grpSpPr>
              <p:sp>
                <p:nvSpPr>
                  <p:cNvPr id="48899" name="Freeform 203"/>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900" name="Freeform 204"/>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852" name="Group 205"/>
                <p:cNvGrpSpPr>
                  <a:grpSpLocks/>
                </p:cNvGrpSpPr>
                <p:nvPr/>
              </p:nvGrpSpPr>
              <p:grpSpPr bwMode="auto">
                <a:xfrm>
                  <a:off x="3784" y="30"/>
                  <a:ext cx="305" cy="593"/>
                  <a:chOff x="1633" y="104"/>
                  <a:chExt cx="778" cy="1512"/>
                </a:xfrm>
              </p:grpSpPr>
              <p:sp>
                <p:nvSpPr>
                  <p:cNvPr id="48897" name="Freeform 206"/>
                  <p:cNvSpPr>
                    <a:spLocks/>
                  </p:cNvSpPr>
                  <p:nvPr/>
                </p:nvSpPr>
                <p:spPr bwMode="hidden">
                  <a:xfrm rot="3473776" flipH="1">
                    <a:off x="1754" y="958"/>
                    <a:ext cx="1100" cy="215"/>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898" name="Freeform 207"/>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853" name="Group 208"/>
                <p:cNvGrpSpPr>
                  <a:grpSpLocks/>
                </p:cNvGrpSpPr>
                <p:nvPr/>
              </p:nvGrpSpPr>
              <p:grpSpPr bwMode="auto">
                <a:xfrm>
                  <a:off x="3903" y="0"/>
                  <a:ext cx="248" cy="601"/>
                  <a:chOff x="1935" y="28"/>
                  <a:chExt cx="634" cy="1534"/>
                </a:xfrm>
              </p:grpSpPr>
              <p:sp>
                <p:nvSpPr>
                  <p:cNvPr id="48895" name="Freeform 209"/>
                  <p:cNvSpPr>
                    <a:spLocks/>
                  </p:cNvSpPr>
                  <p:nvPr/>
                </p:nvSpPr>
                <p:spPr bwMode="hidden">
                  <a:xfrm rot="4126480" flipH="1">
                    <a:off x="1931" y="924"/>
                    <a:ext cx="1061" cy="215"/>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896" name="Freeform 210"/>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854" name="Group 211"/>
                <p:cNvGrpSpPr>
                  <a:grpSpLocks/>
                </p:cNvGrpSpPr>
                <p:nvPr/>
              </p:nvGrpSpPr>
              <p:grpSpPr bwMode="auto">
                <a:xfrm>
                  <a:off x="4251" y="252"/>
                  <a:ext cx="723" cy="222"/>
                  <a:chOff x="2822" y="672"/>
                  <a:chExt cx="1845" cy="566"/>
                </a:xfrm>
              </p:grpSpPr>
              <p:sp>
                <p:nvSpPr>
                  <p:cNvPr id="48893" name="Freeform 212"/>
                  <p:cNvSpPr>
                    <a:spLocks/>
                  </p:cNvSpPr>
                  <p:nvPr/>
                </p:nvSpPr>
                <p:spPr bwMode="hidden">
                  <a:xfrm rot="-1325434">
                    <a:off x="2822" y="1023"/>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894" name="Freeform 213"/>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855" name="Group 214"/>
                <p:cNvGrpSpPr>
                  <a:grpSpLocks/>
                </p:cNvGrpSpPr>
                <p:nvPr/>
              </p:nvGrpSpPr>
              <p:grpSpPr bwMode="auto">
                <a:xfrm>
                  <a:off x="4196" y="163"/>
                  <a:ext cx="699" cy="282"/>
                  <a:chOff x="2683" y="445"/>
                  <a:chExt cx="1781" cy="717"/>
                </a:xfrm>
              </p:grpSpPr>
              <p:sp>
                <p:nvSpPr>
                  <p:cNvPr id="48891" name="Freeform 215"/>
                  <p:cNvSpPr>
                    <a:spLocks/>
                  </p:cNvSpPr>
                  <p:nvPr/>
                </p:nvSpPr>
                <p:spPr bwMode="hidden">
                  <a:xfrm rot="-1921064">
                    <a:off x="2683" y="947"/>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892" name="Freeform 216"/>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48856" name="Freeform 217"/>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857" name="Freeform 218"/>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nvGrpSpPr>
                <p:cNvPr id="48858" name="Group 219"/>
                <p:cNvGrpSpPr>
                  <a:grpSpLocks/>
                </p:cNvGrpSpPr>
                <p:nvPr/>
              </p:nvGrpSpPr>
              <p:grpSpPr bwMode="auto">
                <a:xfrm>
                  <a:off x="4242" y="5"/>
                  <a:ext cx="251" cy="596"/>
                  <a:chOff x="2800" y="41"/>
                  <a:chExt cx="640" cy="1520"/>
                </a:xfrm>
              </p:grpSpPr>
              <p:sp>
                <p:nvSpPr>
                  <p:cNvPr id="48889" name="Freeform 220"/>
                  <p:cNvSpPr>
                    <a:spLocks/>
                  </p:cNvSpPr>
                  <p:nvPr/>
                </p:nvSpPr>
                <p:spPr bwMode="hidden">
                  <a:xfrm rot="-3857755">
                    <a:off x="2361" y="938"/>
                    <a:ext cx="1062" cy="184"/>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890" name="Freeform 221"/>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859" name="Group 222"/>
                <p:cNvGrpSpPr>
                  <a:grpSpLocks/>
                </p:cNvGrpSpPr>
                <p:nvPr/>
              </p:nvGrpSpPr>
              <p:grpSpPr bwMode="auto">
                <a:xfrm>
                  <a:off x="4295" y="53"/>
                  <a:ext cx="398" cy="574"/>
                  <a:chOff x="2934" y="163"/>
                  <a:chExt cx="1017" cy="1464"/>
                </a:xfrm>
              </p:grpSpPr>
              <p:sp>
                <p:nvSpPr>
                  <p:cNvPr id="48887" name="Freeform 223"/>
                  <p:cNvSpPr>
                    <a:spLocks/>
                  </p:cNvSpPr>
                  <p:nvPr/>
                </p:nvSpPr>
                <p:spPr bwMode="hidden">
                  <a:xfrm rot="-2777260">
                    <a:off x="2491" y="915"/>
                    <a:ext cx="1155" cy="270"/>
                  </a:xfrm>
                  <a:custGeom>
                    <a:avLst/>
                    <a:gdLst>
                      <a:gd name="T0" fmla="*/ 0 w 2736"/>
                      <a:gd name="T1" fmla="*/ 3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888" name="Freeform 224"/>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2 h 791"/>
                      <a:gd name="T6" fmla="*/ 0 w 1769"/>
                      <a:gd name="T7" fmla="*/ 3 h 791"/>
                      <a:gd name="T8" fmla="*/ 0 w 1769"/>
                      <a:gd name="T9" fmla="*/ 4 h 791"/>
                      <a:gd name="T10" fmla="*/ 0 w 1769"/>
                      <a:gd name="T11" fmla="*/ 5 h 791"/>
                      <a:gd name="T12" fmla="*/ 0 w 1769"/>
                      <a:gd name="T13" fmla="*/ 4 h 791"/>
                      <a:gd name="T14" fmla="*/ 0 w 1769"/>
                      <a:gd name="T15" fmla="*/ 3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860" name="Group 225"/>
                <p:cNvGrpSpPr>
                  <a:grpSpLocks/>
                </p:cNvGrpSpPr>
                <p:nvPr/>
              </p:nvGrpSpPr>
              <p:grpSpPr bwMode="auto">
                <a:xfrm>
                  <a:off x="4215" y="2"/>
                  <a:ext cx="95" cy="567"/>
                  <a:chOff x="2730" y="32"/>
                  <a:chExt cx="243" cy="1448"/>
                </a:xfrm>
              </p:grpSpPr>
              <p:sp>
                <p:nvSpPr>
                  <p:cNvPr id="48885" name="Freeform 226"/>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886" name="Freeform 227"/>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861" name="Group 228"/>
                <p:cNvGrpSpPr>
                  <a:grpSpLocks/>
                </p:cNvGrpSpPr>
                <p:nvPr/>
              </p:nvGrpSpPr>
              <p:grpSpPr bwMode="auto">
                <a:xfrm>
                  <a:off x="3514" y="683"/>
                  <a:ext cx="425" cy="960"/>
                  <a:chOff x="943" y="1769"/>
                  <a:chExt cx="1085" cy="2450"/>
                </a:xfrm>
              </p:grpSpPr>
              <p:sp>
                <p:nvSpPr>
                  <p:cNvPr id="48883" name="Freeform 229"/>
                  <p:cNvSpPr>
                    <a:spLocks/>
                  </p:cNvSpPr>
                  <p:nvPr/>
                </p:nvSpPr>
                <p:spPr bwMode="hidden">
                  <a:xfrm rot="18335692" flipH="1">
                    <a:off x="1010" y="2475"/>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884" name="Freeform 230"/>
                  <p:cNvSpPr>
                    <a:spLocks/>
                  </p:cNvSpPr>
                  <p:nvPr/>
                </p:nvSpPr>
                <p:spPr bwMode="hidden">
                  <a:xfrm rot="18335692" flipH="1">
                    <a:off x="725" y="351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862" name="Group 231"/>
                <p:cNvGrpSpPr>
                  <a:grpSpLocks/>
                </p:cNvGrpSpPr>
                <p:nvPr/>
              </p:nvGrpSpPr>
              <p:grpSpPr bwMode="auto">
                <a:xfrm>
                  <a:off x="3715" y="748"/>
                  <a:ext cx="300" cy="930"/>
                  <a:chOff x="1455" y="1936"/>
                  <a:chExt cx="766" cy="2373"/>
                </a:xfrm>
              </p:grpSpPr>
              <p:sp>
                <p:nvSpPr>
                  <p:cNvPr id="48881" name="Freeform 232"/>
                  <p:cNvSpPr>
                    <a:spLocks/>
                  </p:cNvSpPr>
                  <p:nvPr/>
                </p:nvSpPr>
                <p:spPr bwMode="hidden">
                  <a:xfrm rot="17542885" flipH="1">
                    <a:off x="1267" y="2578"/>
                    <a:ext cx="1595" cy="312"/>
                  </a:xfrm>
                  <a:custGeom>
                    <a:avLst/>
                    <a:gdLst>
                      <a:gd name="T0" fmla="*/ 0 w 2736"/>
                      <a:gd name="T1" fmla="*/ 11 h 504"/>
                      <a:gd name="T2" fmla="*/ 12 w 2736"/>
                      <a:gd name="T3" fmla="*/ 4 h 504"/>
                      <a:gd name="T4" fmla="*/ 24 w 2736"/>
                      <a:gd name="T5" fmla="*/ 1 h 504"/>
                      <a:gd name="T6" fmla="*/ 36 w 2736"/>
                      <a:gd name="T7" fmla="*/ 1 h 504"/>
                      <a:gd name="T8" fmla="*/ 36 w 2736"/>
                      <a:gd name="T9" fmla="*/ 2 h 504"/>
                      <a:gd name="T10" fmla="*/ 23 w 2736"/>
                      <a:gd name="T11" fmla="*/ 2 h 504"/>
                      <a:gd name="T12" fmla="*/ 9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882" name="Freeform 233"/>
                  <p:cNvSpPr>
                    <a:spLocks/>
                  </p:cNvSpPr>
                  <p:nvPr/>
                </p:nvSpPr>
                <p:spPr bwMode="hidden">
                  <a:xfrm rot="17542885" flipH="1">
                    <a:off x="1272" y="3636"/>
                    <a:ext cx="856" cy="490"/>
                  </a:xfrm>
                  <a:custGeom>
                    <a:avLst/>
                    <a:gdLst>
                      <a:gd name="T0" fmla="*/ 0 w 1769"/>
                      <a:gd name="T1" fmla="*/ 1 h 791"/>
                      <a:gd name="T2" fmla="*/ 1 w 1769"/>
                      <a:gd name="T3" fmla="*/ 1 h 791"/>
                      <a:gd name="T4" fmla="*/ 3 w 1769"/>
                      <a:gd name="T5" fmla="*/ 4 h 791"/>
                      <a:gd name="T6" fmla="*/ 5 w 1769"/>
                      <a:gd name="T7" fmla="*/ 9 h 791"/>
                      <a:gd name="T8" fmla="*/ 5 w 1769"/>
                      <a:gd name="T9" fmla="*/ 14 h 791"/>
                      <a:gd name="T10" fmla="*/ 5 w 1769"/>
                      <a:gd name="T11" fmla="*/ 17 h 791"/>
                      <a:gd name="T12" fmla="*/ 5 w 1769"/>
                      <a:gd name="T13" fmla="*/ 14 h 791"/>
                      <a:gd name="T14" fmla="*/ 4 w 1769"/>
                      <a:gd name="T15" fmla="*/ 10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863" name="Group 234"/>
                <p:cNvGrpSpPr>
                  <a:grpSpLocks/>
                </p:cNvGrpSpPr>
                <p:nvPr/>
              </p:nvGrpSpPr>
              <p:grpSpPr bwMode="auto">
                <a:xfrm rot="88588">
                  <a:off x="3923" y="769"/>
                  <a:ext cx="180" cy="913"/>
                  <a:chOff x="1956" y="1990"/>
                  <a:chExt cx="492" cy="2604"/>
                </a:xfrm>
              </p:grpSpPr>
              <p:sp>
                <p:nvSpPr>
                  <p:cNvPr id="48879" name="Freeform 235"/>
                  <p:cNvSpPr>
                    <a:spLocks/>
                  </p:cNvSpPr>
                  <p:nvPr/>
                </p:nvSpPr>
                <p:spPr bwMode="hidden">
                  <a:xfrm rot="16782062" flipH="1">
                    <a:off x="1442" y="2695"/>
                    <a:ext cx="1711" cy="301"/>
                  </a:xfrm>
                  <a:custGeom>
                    <a:avLst/>
                    <a:gdLst>
                      <a:gd name="T0" fmla="*/ 0 w 2736"/>
                      <a:gd name="T1" fmla="*/ 8 h 504"/>
                      <a:gd name="T2" fmla="*/ 21 w 2736"/>
                      <a:gd name="T3" fmla="*/ 3 h 504"/>
                      <a:gd name="T4" fmla="*/ 41 w 2736"/>
                      <a:gd name="T5" fmla="*/ 1 h 504"/>
                      <a:gd name="T6" fmla="*/ 64 w 2736"/>
                      <a:gd name="T7" fmla="*/ 1 h 504"/>
                      <a:gd name="T8" fmla="*/ 64 w 2736"/>
                      <a:gd name="T9" fmla="*/ 2 h 504"/>
                      <a:gd name="T10" fmla="*/ 41 w 2736"/>
                      <a:gd name="T11" fmla="*/ 2 h 504"/>
                      <a:gd name="T12" fmla="*/ 15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880" name="Freeform 236"/>
                  <p:cNvSpPr>
                    <a:spLocks/>
                  </p:cNvSpPr>
                  <p:nvPr/>
                </p:nvSpPr>
                <p:spPr bwMode="hidden">
                  <a:xfrm rot="16782062" flipH="1">
                    <a:off x="1734" y="3898"/>
                    <a:ext cx="918" cy="473"/>
                  </a:xfrm>
                  <a:custGeom>
                    <a:avLst/>
                    <a:gdLst>
                      <a:gd name="T0" fmla="*/ 1 w 1769"/>
                      <a:gd name="T1" fmla="*/ 1 h 791"/>
                      <a:gd name="T2" fmla="*/ 3 w 1769"/>
                      <a:gd name="T3" fmla="*/ 1 h 791"/>
                      <a:gd name="T4" fmla="*/ 6 w 1769"/>
                      <a:gd name="T5" fmla="*/ 4 h 791"/>
                      <a:gd name="T6" fmla="*/ 9 w 1769"/>
                      <a:gd name="T7" fmla="*/ 7 h 791"/>
                      <a:gd name="T8" fmla="*/ 9 w 1769"/>
                      <a:gd name="T9" fmla="*/ 10 h 791"/>
                      <a:gd name="T10" fmla="*/ 9 w 1769"/>
                      <a:gd name="T11" fmla="*/ 13 h 791"/>
                      <a:gd name="T12" fmla="*/ 8 w 1769"/>
                      <a:gd name="T13" fmla="*/ 10 h 791"/>
                      <a:gd name="T14" fmla="*/ 7 w 1769"/>
                      <a:gd name="T15" fmla="*/ 8 h 791"/>
                      <a:gd name="T16" fmla="*/ 6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864" name="Group 237"/>
                <p:cNvGrpSpPr>
                  <a:grpSpLocks/>
                </p:cNvGrpSpPr>
                <p:nvPr/>
              </p:nvGrpSpPr>
              <p:grpSpPr bwMode="auto">
                <a:xfrm>
                  <a:off x="4451" y="662"/>
                  <a:ext cx="442" cy="951"/>
                  <a:chOff x="3334" y="1717"/>
                  <a:chExt cx="1125" cy="2426"/>
                </a:xfrm>
              </p:grpSpPr>
              <p:sp>
                <p:nvSpPr>
                  <p:cNvPr id="48877" name="Freeform 238"/>
                  <p:cNvSpPr>
                    <a:spLocks/>
                  </p:cNvSpPr>
                  <p:nvPr/>
                </p:nvSpPr>
                <p:spPr bwMode="hidden">
                  <a:xfrm rot="3144576">
                    <a:off x="2628" y="2423"/>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878" name="Freeform 239"/>
                  <p:cNvSpPr>
                    <a:spLocks/>
                  </p:cNvSpPr>
                  <p:nvPr/>
                </p:nvSpPr>
                <p:spPr bwMode="hidden">
                  <a:xfrm rot="3144576">
                    <a:off x="3751" y="3436"/>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865" name="Group 240"/>
                <p:cNvGrpSpPr>
                  <a:grpSpLocks/>
                </p:cNvGrpSpPr>
                <p:nvPr/>
              </p:nvGrpSpPr>
              <p:grpSpPr bwMode="auto">
                <a:xfrm>
                  <a:off x="4391" y="721"/>
                  <a:ext cx="347" cy="951"/>
                  <a:chOff x="3181" y="1866"/>
                  <a:chExt cx="883" cy="2426"/>
                </a:xfrm>
              </p:grpSpPr>
              <p:sp>
                <p:nvSpPr>
                  <p:cNvPr id="48875" name="Freeform 241"/>
                  <p:cNvSpPr>
                    <a:spLocks/>
                  </p:cNvSpPr>
                  <p:nvPr/>
                </p:nvSpPr>
                <p:spPr bwMode="hidden">
                  <a:xfrm rot="3745735">
                    <a:off x="2506" y="2541"/>
                    <a:ext cx="1650" cy="299"/>
                  </a:xfrm>
                  <a:custGeom>
                    <a:avLst/>
                    <a:gdLst>
                      <a:gd name="T0" fmla="*/ 0 w 2736"/>
                      <a:gd name="T1" fmla="*/ 8 h 504"/>
                      <a:gd name="T2" fmla="*/ 15 w 2736"/>
                      <a:gd name="T3" fmla="*/ 2 h 504"/>
                      <a:gd name="T4" fmla="*/ 31 w 2736"/>
                      <a:gd name="T5" fmla="*/ 1 h 504"/>
                      <a:gd name="T6" fmla="*/ 48 w 2736"/>
                      <a:gd name="T7" fmla="*/ 1 h 504"/>
                      <a:gd name="T8" fmla="*/ 48 w 2736"/>
                      <a:gd name="T9" fmla="*/ 1 h 504"/>
                      <a:gd name="T10" fmla="*/ 31 w 2736"/>
                      <a:gd name="T11" fmla="*/ 1 h 504"/>
                      <a:gd name="T12" fmla="*/ 11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876" name="Freeform 242"/>
                  <p:cNvSpPr>
                    <a:spLocks/>
                  </p:cNvSpPr>
                  <p:nvPr/>
                </p:nvSpPr>
                <p:spPr bwMode="hidden">
                  <a:xfrm rot="3745735">
                    <a:off x="3387" y="3615"/>
                    <a:ext cx="885" cy="469"/>
                  </a:xfrm>
                  <a:custGeom>
                    <a:avLst/>
                    <a:gdLst>
                      <a:gd name="T0" fmla="*/ 1 w 1769"/>
                      <a:gd name="T1" fmla="*/ 1 h 791"/>
                      <a:gd name="T2" fmla="*/ 2 w 1769"/>
                      <a:gd name="T3" fmla="*/ 1 h 791"/>
                      <a:gd name="T4" fmla="*/ 5 w 1769"/>
                      <a:gd name="T5" fmla="*/ 3 h 791"/>
                      <a:gd name="T6" fmla="*/ 7 w 1769"/>
                      <a:gd name="T7" fmla="*/ 7 h 791"/>
                      <a:gd name="T8" fmla="*/ 7 w 1769"/>
                      <a:gd name="T9" fmla="*/ 9 h 791"/>
                      <a:gd name="T10" fmla="*/ 7 w 1769"/>
                      <a:gd name="T11" fmla="*/ 12 h 791"/>
                      <a:gd name="T12" fmla="*/ 7 w 1769"/>
                      <a:gd name="T13" fmla="*/ 9 h 791"/>
                      <a:gd name="T14" fmla="*/ 6 w 1769"/>
                      <a:gd name="T15" fmla="*/ 7 h 791"/>
                      <a:gd name="T16" fmla="*/ 5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866" name="Group 243"/>
                <p:cNvGrpSpPr>
                  <a:grpSpLocks/>
                </p:cNvGrpSpPr>
                <p:nvPr/>
              </p:nvGrpSpPr>
              <p:grpSpPr bwMode="auto">
                <a:xfrm>
                  <a:off x="4323" y="767"/>
                  <a:ext cx="243" cy="935"/>
                  <a:chOff x="3006" y="1983"/>
                  <a:chExt cx="619" cy="2386"/>
                </a:xfrm>
              </p:grpSpPr>
              <p:sp>
                <p:nvSpPr>
                  <p:cNvPr id="48873" name="Freeform 244"/>
                  <p:cNvSpPr>
                    <a:spLocks/>
                  </p:cNvSpPr>
                  <p:nvPr/>
                </p:nvSpPr>
                <p:spPr bwMode="hidden">
                  <a:xfrm rot="4286818">
                    <a:off x="2328" y="2661"/>
                    <a:ext cx="1601" cy="246"/>
                  </a:xfrm>
                  <a:custGeom>
                    <a:avLst/>
                    <a:gdLst>
                      <a:gd name="T0" fmla="*/ 0 w 2736"/>
                      <a:gd name="T1" fmla="*/ 1 h 504"/>
                      <a:gd name="T2" fmla="*/ 12 w 2736"/>
                      <a:gd name="T3" fmla="*/ 0 h 504"/>
                      <a:gd name="T4" fmla="*/ 25 w 2736"/>
                      <a:gd name="T5" fmla="*/ 0 h 504"/>
                      <a:gd name="T6" fmla="*/ 37 w 2736"/>
                      <a:gd name="T7" fmla="*/ 0 h 504"/>
                      <a:gd name="T8" fmla="*/ 37 w 2736"/>
                      <a:gd name="T9" fmla="*/ 0 h 504"/>
                      <a:gd name="T10" fmla="*/ 25 w 2736"/>
                      <a:gd name="T11" fmla="*/ 0 h 504"/>
                      <a:gd name="T12" fmla="*/ 9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874" name="Freeform 245"/>
                  <p:cNvSpPr>
                    <a:spLocks/>
                  </p:cNvSpPr>
                  <p:nvPr/>
                </p:nvSpPr>
                <p:spPr bwMode="hidden">
                  <a:xfrm rot="4286818">
                    <a:off x="3002" y="3747"/>
                    <a:ext cx="859" cy="386"/>
                  </a:xfrm>
                  <a:custGeom>
                    <a:avLst/>
                    <a:gdLst>
                      <a:gd name="T0" fmla="*/ 0 w 1769"/>
                      <a:gd name="T1" fmla="*/ 0 h 791"/>
                      <a:gd name="T2" fmla="*/ 1 w 1769"/>
                      <a:gd name="T3" fmla="*/ 0 h 791"/>
                      <a:gd name="T4" fmla="*/ 4 w 1769"/>
                      <a:gd name="T5" fmla="*/ 0 h 791"/>
                      <a:gd name="T6" fmla="*/ 5 w 1769"/>
                      <a:gd name="T7" fmla="*/ 1 h 791"/>
                      <a:gd name="T8" fmla="*/ 5 w 1769"/>
                      <a:gd name="T9" fmla="*/ 2 h 791"/>
                      <a:gd name="T10" fmla="*/ 5 w 1769"/>
                      <a:gd name="T11" fmla="*/ 2 h 791"/>
                      <a:gd name="T12" fmla="*/ 5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867" name="Group 246"/>
                <p:cNvGrpSpPr>
                  <a:grpSpLocks/>
                </p:cNvGrpSpPr>
                <p:nvPr/>
              </p:nvGrpSpPr>
              <p:grpSpPr bwMode="auto">
                <a:xfrm>
                  <a:off x="4249" y="813"/>
                  <a:ext cx="159" cy="870"/>
                  <a:chOff x="2819" y="2101"/>
                  <a:chExt cx="405" cy="2219"/>
                </a:xfrm>
              </p:grpSpPr>
              <p:sp>
                <p:nvSpPr>
                  <p:cNvPr id="48871" name="Freeform 247"/>
                  <p:cNvSpPr>
                    <a:spLocks/>
                  </p:cNvSpPr>
                  <p:nvPr/>
                </p:nvSpPr>
                <p:spPr bwMode="hidden">
                  <a:xfrm rot="4898956">
                    <a:off x="2206" y="2714"/>
                    <a:ext cx="1471" cy="246"/>
                  </a:xfrm>
                  <a:custGeom>
                    <a:avLst/>
                    <a:gdLst>
                      <a:gd name="T0" fmla="*/ 0 w 2736"/>
                      <a:gd name="T1" fmla="*/ 1 h 504"/>
                      <a:gd name="T2" fmla="*/ 6 w 2736"/>
                      <a:gd name="T3" fmla="*/ 0 h 504"/>
                      <a:gd name="T4" fmla="*/ 12 w 2736"/>
                      <a:gd name="T5" fmla="*/ 0 h 504"/>
                      <a:gd name="T6" fmla="*/ 19 w 2736"/>
                      <a:gd name="T7" fmla="*/ 0 h 504"/>
                      <a:gd name="T8" fmla="*/ 19 w 2736"/>
                      <a:gd name="T9" fmla="*/ 0 h 504"/>
                      <a:gd name="T10" fmla="*/ 12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872" name="Freeform 248"/>
                  <p:cNvSpPr>
                    <a:spLocks/>
                  </p:cNvSpPr>
                  <p:nvPr/>
                </p:nvSpPr>
                <p:spPr bwMode="hidden">
                  <a:xfrm rot="4898956">
                    <a:off x="2636" y="3732"/>
                    <a:ext cx="790" cy="386"/>
                  </a:xfrm>
                  <a:custGeom>
                    <a:avLst/>
                    <a:gdLst>
                      <a:gd name="T0" fmla="*/ 0 w 1769"/>
                      <a:gd name="T1" fmla="*/ 0 h 791"/>
                      <a:gd name="T2" fmla="*/ 1 w 1769"/>
                      <a:gd name="T3" fmla="*/ 0 h 791"/>
                      <a:gd name="T4" fmla="*/ 2 w 1769"/>
                      <a:gd name="T5" fmla="*/ 0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868" name="Group 249"/>
                <p:cNvGrpSpPr>
                  <a:grpSpLocks/>
                </p:cNvGrpSpPr>
                <p:nvPr/>
              </p:nvGrpSpPr>
              <p:grpSpPr bwMode="auto">
                <a:xfrm>
                  <a:off x="4045" y="826"/>
                  <a:ext cx="167" cy="857"/>
                  <a:chOff x="2287" y="2135"/>
                  <a:chExt cx="426" cy="2185"/>
                </a:xfrm>
              </p:grpSpPr>
              <p:sp>
                <p:nvSpPr>
                  <p:cNvPr id="48869" name="Freeform 250"/>
                  <p:cNvSpPr>
                    <a:spLocks/>
                  </p:cNvSpPr>
                  <p:nvPr/>
                </p:nvSpPr>
                <p:spPr bwMode="hidden">
                  <a:xfrm rot="5755659">
                    <a:off x="1900" y="2760"/>
                    <a:ext cx="1437" cy="188"/>
                  </a:xfrm>
                  <a:custGeom>
                    <a:avLst/>
                    <a:gdLst>
                      <a:gd name="T0" fmla="*/ 0 w 2736"/>
                      <a:gd name="T1" fmla="*/ 0 h 504"/>
                      <a:gd name="T2" fmla="*/ 5 w 2736"/>
                      <a:gd name="T3" fmla="*/ 0 h 504"/>
                      <a:gd name="T4" fmla="*/ 10 w 2736"/>
                      <a:gd name="T5" fmla="*/ 0 h 504"/>
                      <a:gd name="T6" fmla="*/ 16 w 2736"/>
                      <a:gd name="T7" fmla="*/ 0 h 504"/>
                      <a:gd name="T8" fmla="*/ 16 w 2736"/>
                      <a:gd name="T9" fmla="*/ 0 h 504"/>
                      <a:gd name="T10" fmla="*/ 10 w 2736"/>
                      <a:gd name="T11" fmla="*/ 0 h 504"/>
                      <a:gd name="T12" fmla="*/ 4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48870" name="Freeform 251"/>
                  <p:cNvSpPr>
                    <a:spLocks/>
                  </p:cNvSpPr>
                  <p:nvPr/>
                </p:nvSpPr>
                <p:spPr bwMode="hidden">
                  <a:xfrm rot="5755659">
                    <a:off x="2049" y="3787"/>
                    <a:ext cx="771" cy="295"/>
                  </a:xfrm>
                  <a:custGeom>
                    <a:avLst/>
                    <a:gdLst>
                      <a:gd name="T0" fmla="*/ 0 w 1769"/>
                      <a:gd name="T1" fmla="*/ 0 h 791"/>
                      <a:gd name="T2" fmla="*/ 0 w 1769"/>
                      <a:gd name="T3" fmla="*/ 0 h 791"/>
                      <a:gd name="T4" fmla="*/ 1 w 1769"/>
                      <a:gd name="T5" fmla="*/ 0 h 791"/>
                      <a:gd name="T6" fmla="*/ 2 w 1769"/>
                      <a:gd name="T7" fmla="*/ 0 h 791"/>
                      <a:gd name="T8" fmla="*/ 2 w 1769"/>
                      <a:gd name="T9" fmla="*/ 0 h 791"/>
                      <a:gd name="T10" fmla="*/ 2 w 1769"/>
                      <a:gd name="T11" fmla="*/ 0 h 791"/>
                      <a:gd name="T12" fmla="*/ 2 w 1769"/>
                      <a:gd name="T13" fmla="*/ 0 h 791"/>
                      <a:gd name="T14" fmla="*/ 2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sp>
            <p:nvSpPr>
              <p:cNvPr id="48813" name="Freeform 252"/>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814" name="Arc 253"/>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48815" name="Arc 254"/>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en-US"/>
              </a:p>
            </p:txBody>
          </p:sp>
          <p:sp>
            <p:nvSpPr>
              <p:cNvPr id="48816" name="Arc 255"/>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48817" name="Arc 256"/>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48818" name="Arc 257"/>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48819" name="Arc 258"/>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820" name="Arc 259"/>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48821" name="Arc 260"/>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822" name="Freeform 261"/>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823" name="Freeform 262"/>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48824" name="Arc 263"/>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48825" name="Arc 264"/>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48826" name="Arc 265"/>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48827" name="Freeform 266"/>
              <p:cNvSpPr>
                <a:spLocks/>
              </p:cNvSpPr>
              <p:nvPr/>
            </p:nvSpPr>
            <p:spPr bwMode="hidden">
              <a:xfrm flipH="1">
                <a:off x="3307" y="982"/>
                <a:ext cx="425" cy="597"/>
              </a:xfrm>
              <a:custGeom>
                <a:avLst/>
                <a:gdLst>
                  <a:gd name="T0" fmla="*/ 0 w 776"/>
                  <a:gd name="T1" fmla="*/ 0 h 2368"/>
                  <a:gd name="T2" fmla="*/ 2 w 776"/>
                  <a:gd name="T3" fmla="*/ 0 h 2368"/>
                  <a:gd name="T4" fmla="*/ 1 w 776"/>
                  <a:gd name="T5" fmla="*/ 0 h 2368"/>
                  <a:gd name="T6" fmla="*/ 3 w 776"/>
                  <a:gd name="T7" fmla="*/ 0 h 2368"/>
                  <a:gd name="T8" fmla="*/ 2 w 776"/>
                  <a:gd name="T9" fmla="*/ 0 h 2368"/>
                  <a:gd name="T10" fmla="*/ 3 w 776"/>
                  <a:gd name="T11" fmla="*/ 0 h 2368"/>
                  <a:gd name="T12" fmla="*/ 2 w 776"/>
                  <a:gd name="T13" fmla="*/ 0 h 2368"/>
                  <a:gd name="T14" fmla="*/ 4 w 776"/>
                  <a:gd name="T15" fmla="*/ 0 h 2368"/>
                  <a:gd name="T16" fmla="*/ 3 w 776"/>
                  <a:gd name="T17" fmla="*/ 0 h 2368"/>
                  <a:gd name="T18" fmla="*/ 4 w 776"/>
                  <a:gd name="T19" fmla="*/ 0 h 2368"/>
                  <a:gd name="T20" fmla="*/ 4 w 776"/>
                  <a:gd name="T21" fmla="*/ 0 h 2368"/>
                  <a:gd name="T22" fmla="*/ 4 w 776"/>
                  <a:gd name="T23" fmla="*/ 0 h 2368"/>
                  <a:gd name="T24" fmla="*/ 4 w 776"/>
                  <a:gd name="T25" fmla="*/ 0 h 2368"/>
                  <a:gd name="T26" fmla="*/ 5 w 776"/>
                  <a:gd name="T27" fmla="*/ 0 h 2368"/>
                  <a:gd name="T28" fmla="*/ 5 w 776"/>
                  <a:gd name="T29" fmla="*/ 0 h 2368"/>
                  <a:gd name="T30" fmla="*/ 6 w 776"/>
                  <a:gd name="T31" fmla="*/ 0 h 2368"/>
                  <a:gd name="T32" fmla="*/ 5 w 776"/>
                  <a:gd name="T33" fmla="*/ 0 h 2368"/>
                  <a:gd name="T34" fmla="*/ 6 w 776"/>
                  <a:gd name="T35" fmla="*/ 0 h 2368"/>
                  <a:gd name="T36" fmla="*/ 5 w 776"/>
                  <a:gd name="T37" fmla="*/ 0 h 2368"/>
                  <a:gd name="T38" fmla="*/ 7 w 776"/>
                  <a:gd name="T39" fmla="*/ 0 h 2368"/>
                  <a:gd name="T40" fmla="*/ 6 w 776"/>
                  <a:gd name="T41" fmla="*/ 0 h 2368"/>
                  <a:gd name="T42" fmla="*/ 7 w 776"/>
                  <a:gd name="T43" fmla="*/ 0 h 2368"/>
                  <a:gd name="T44" fmla="*/ 6 w 776"/>
                  <a:gd name="T45" fmla="*/ 0 h 2368"/>
                  <a:gd name="T46" fmla="*/ 7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828" name="Freeform 267"/>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829" name="Freeform 268"/>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830" name="Freeform 269"/>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0 h 2368"/>
                  <a:gd name="T12" fmla="*/ 2 w 776"/>
                  <a:gd name="T13" fmla="*/ 0 h 2368"/>
                  <a:gd name="T14" fmla="*/ 2 w 776"/>
                  <a:gd name="T15" fmla="*/ 0 h 2368"/>
                  <a:gd name="T16" fmla="*/ 2 w 776"/>
                  <a:gd name="T17" fmla="*/ 0 h 2368"/>
                  <a:gd name="T18" fmla="*/ 3 w 776"/>
                  <a:gd name="T19" fmla="*/ 0 h 2368"/>
                  <a:gd name="T20" fmla="*/ 2 w 776"/>
                  <a:gd name="T21" fmla="*/ 0 h 2368"/>
                  <a:gd name="T22" fmla="*/ 3 w 776"/>
                  <a:gd name="T23" fmla="*/ 0 h 2368"/>
                  <a:gd name="T24" fmla="*/ 3 w 776"/>
                  <a:gd name="T25" fmla="*/ 0 h 2368"/>
                  <a:gd name="T26" fmla="*/ 3 w 776"/>
                  <a:gd name="T27" fmla="*/ 0 h 2368"/>
                  <a:gd name="T28" fmla="*/ 3 w 776"/>
                  <a:gd name="T29" fmla="*/ 0 h 2368"/>
                  <a:gd name="T30" fmla="*/ 3 w 776"/>
                  <a:gd name="T31" fmla="*/ 0 h 2368"/>
                  <a:gd name="T32" fmla="*/ 3 w 776"/>
                  <a:gd name="T33" fmla="*/ 0 h 2368"/>
                  <a:gd name="T34" fmla="*/ 3 w 776"/>
                  <a:gd name="T35" fmla="*/ 0 h 2368"/>
                  <a:gd name="T36" fmla="*/ 3 w 776"/>
                  <a:gd name="T37" fmla="*/ 0 h 2368"/>
                  <a:gd name="T38" fmla="*/ 4 w 776"/>
                  <a:gd name="T39" fmla="*/ 0 h 2368"/>
                  <a:gd name="T40" fmla="*/ 3 w 776"/>
                  <a:gd name="T41" fmla="*/ 0 h 2368"/>
                  <a:gd name="T42" fmla="*/ 4 w 776"/>
                  <a:gd name="T43" fmla="*/ 0 h 2368"/>
                  <a:gd name="T44" fmla="*/ 3 w 776"/>
                  <a:gd name="T45" fmla="*/ 0 h 2368"/>
                  <a:gd name="T46" fmla="*/ 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831" name="Freeform 270"/>
              <p:cNvSpPr>
                <a:spLocks/>
              </p:cNvSpPr>
              <p:nvPr/>
            </p:nvSpPr>
            <p:spPr bwMode="hidden">
              <a:xfrm>
                <a:off x="4636" y="576"/>
                <a:ext cx="595" cy="419"/>
              </a:xfrm>
              <a:custGeom>
                <a:avLst/>
                <a:gdLst>
                  <a:gd name="T0" fmla="*/ 0 w 776"/>
                  <a:gd name="T1" fmla="*/ 0 h 2368"/>
                  <a:gd name="T2" fmla="*/ 29 w 776"/>
                  <a:gd name="T3" fmla="*/ 0 h 2368"/>
                  <a:gd name="T4" fmla="*/ 12 w 776"/>
                  <a:gd name="T5" fmla="*/ 0 h 2368"/>
                  <a:gd name="T6" fmla="*/ 41 w 776"/>
                  <a:gd name="T7" fmla="*/ 0 h 2368"/>
                  <a:gd name="T8" fmla="*/ 23 w 776"/>
                  <a:gd name="T9" fmla="*/ 0 h 2368"/>
                  <a:gd name="T10" fmla="*/ 46 w 776"/>
                  <a:gd name="T11" fmla="*/ 0 h 2368"/>
                  <a:gd name="T12" fmla="*/ 35 w 776"/>
                  <a:gd name="T13" fmla="*/ 0 h 2368"/>
                  <a:gd name="T14" fmla="*/ 57 w 776"/>
                  <a:gd name="T15" fmla="*/ 0 h 2368"/>
                  <a:gd name="T16" fmla="*/ 46 w 776"/>
                  <a:gd name="T17" fmla="*/ 0 h 2368"/>
                  <a:gd name="T18" fmla="*/ 63 w 776"/>
                  <a:gd name="T19" fmla="*/ 0 h 2368"/>
                  <a:gd name="T20" fmla="*/ 57 w 776"/>
                  <a:gd name="T21" fmla="*/ 0 h 2368"/>
                  <a:gd name="T22" fmla="*/ 69 w 776"/>
                  <a:gd name="T23" fmla="*/ 0 h 2368"/>
                  <a:gd name="T24" fmla="*/ 69 w 776"/>
                  <a:gd name="T25" fmla="*/ 0 h 2368"/>
                  <a:gd name="T26" fmla="*/ 80 w 776"/>
                  <a:gd name="T27" fmla="*/ 0 h 2368"/>
                  <a:gd name="T28" fmla="*/ 74 w 776"/>
                  <a:gd name="T29" fmla="*/ 0 h 2368"/>
                  <a:gd name="T30" fmla="*/ 86 w 776"/>
                  <a:gd name="T31" fmla="*/ 0 h 2368"/>
                  <a:gd name="T32" fmla="*/ 80 w 776"/>
                  <a:gd name="T33" fmla="*/ 0 h 2368"/>
                  <a:gd name="T34" fmla="*/ 86 w 776"/>
                  <a:gd name="T35" fmla="*/ 0 h 2368"/>
                  <a:gd name="T36" fmla="*/ 80 w 776"/>
                  <a:gd name="T37" fmla="*/ 0 h 2368"/>
                  <a:gd name="T38" fmla="*/ 92 w 776"/>
                  <a:gd name="T39" fmla="*/ 0 h 2368"/>
                  <a:gd name="T40" fmla="*/ 86 w 776"/>
                  <a:gd name="T41" fmla="*/ 0 h 2368"/>
                  <a:gd name="T42" fmla="*/ 92 w 776"/>
                  <a:gd name="T43" fmla="*/ 0 h 2368"/>
                  <a:gd name="T44" fmla="*/ 86 w 776"/>
                  <a:gd name="T45" fmla="*/ 0 h 2368"/>
                  <a:gd name="T46" fmla="*/ 9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832" name="Freeform 271"/>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833" name="Freeform 272"/>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48834" name="Freeform 273"/>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48133" name="Group 409"/>
          <p:cNvGrpSpPr>
            <a:grpSpLocks/>
          </p:cNvGrpSpPr>
          <p:nvPr/>
        </p:nvGrpSpPr>
        <p:grpSpPr bwMode="auto">
          <a:xfrm>
            <a:off x="5143500" y="0"/>
            <a:ext cx="2160270" cy="2239469"/>
            <a:chOff x="3115" y="0"/>
            <a:chExt cx="2170" cy="2486"/>
          </a:xfrm>
        </p:grpSpPr>
        <p:grpSp>
          <p:nvGrpSpPr>
            <p:cNvPr id="48539" name="Group 410"/>
            <p:cNvGrpSpPr>
              <a:grpSpLocks/>
            </p:cNvGrpSpPr>
            <p:nvPr/>
          </p:nvGrpSpPr>
          <p:grpSpPr bwMode="auto">
            <a:xfrm>
              <a:off x="4080" y="1910"/>
              <a:ext cx="768" cy="576"/>
              <a:chOff x="0" y="0"/>
              <a:chExt cx="768" cy="576"/>
            </a:xfrm>
          </p:grpSpPr>
          <p:sp>
            <p:nvSpPr>
              <p:cNvPr id="48671" name="Oval 41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672" name="Oval 41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540" name="Group 413"/>
            <p:cNvGrpSpPr>
              <a:grpSpLocks/>
            </p:cNvGrpSpPr>
            <p:nvPr/>
          </p:nvGrpSpPr>
          <p:grpSpPr bwMode="auto">
            <a:xfrm>
              <a:off x="4257" y="1103"/>
              <a:ext cx="768" cy="576"/>
              <a:chOff x="0" y="0"/>
              <a:chExt cx="768" cy="576"/>
            </a:xfrm>
          </p:grpSpPr>
          <p:sp>
            <p:nvSpPr>
              <p:cNvPr id="48669" name="Oval 41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670" name="Oval 41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541" name="Group 416"/>
            <p:cNvGrpSpPr>
              <a:grpSpLocks/>
            </p:cNvGrpSpPr>
            <p:nvPr/>
          </p:nvGrpSpPr>
          <p:grpSpPr bwMode="auto">
            <a:xfrm>
              <a:off x="3134" y="0"/>
              <a:ext cx="768" cy="576"/>
              <a:chOff x="0" y="0"/>
              <a:chExt cx="768" cy="576"/>
            </a:xfrm>
          </p:grpSpPr>
          <p:sp>
            <p:nvSpPr>
              <p:cNvPr id="48667" name="Oval 41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668" name="Oval 41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542" name="Group 419"/>
            <p:cNvGrpSpPr>
              <a:grpSpLocks/>
            </p:cNvGrpSpPr>
            <p:nvPr/>
          </p:nvGrpSpPr>
          <p:grpSpPr bwMode="auto">
            <a:xfrm>
              <a:off x="3115" y="0"/>
              <a:ext cx="2170" cy="1702"/>
              <a:chOff x="3115" y="0"/>
              <a:chExt cx="2170" cy="1702"/>
            </a:xfrm>
          </p:grpSpPr>
          <p:grpSp>
            <p:nvGrpSpPr>
              <p:cNvPr id="48543" name="Group 420"/>
              <p:cNvGrpSpPr>
                <a:grpSpLocks/>
              </p:cNvGrpSpPr>
              <p:nvPr/>
            </p:nvGrpSpPr>
            <p:grpSpPr bwMode="auto">
              <a:xfrm>
                <a:off x="3640" y="308"/>
                <a:ext cx="1145" cy="844"/>
                <a:chOff x="1265" y="814"/>
                <a:chExt cx="2919" cy="2151"/>
              </a:xfrm>
            </p:grpSpPr>
            <p:sp>
              <p:nvSpPr>
                <p:cNvPr id="48665" name="Oval 42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666" name="Oval 42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544" name="Group 423"/>
              <p:cNvGrpSpPr>
                <a:grpSpLocks/>
              </p:cNvGrpSpPr>
              <p:nvPr/>
            </p:nvGrpSpPr>
            <p:grpSpPr bwMode="auto">
              <a:xfrm>
                <a:off x="3115" y="0"/>
                <a:ext cx="2145" cy="1702"/>
                <a:chOff x="3115" y="0"/>
                <a:chExt cx="2145" cy="1702"/>
              </a:xfrm>
            </p:grpSpPr>
            <p:grpSp>
              <p:nvGrpSpPr>
                <p:cNvPr id="48567" name="Group 424"/>
                <p:cNvGrpSpPr>
                  <a:grpSpLocks/>
                </p:cNvGrpSpPr>
                <p:nvPr/>
              </p:nvGrpSpPr>
              <p:grpSpPr bwMode="auto">
                <a:xfrm>
                  <a:off x="4505" y="589"/>
                  <a:ext cx="493" cy="912"/>
                  <a:chOff x="3471" y="1530"/>
                  <a:chExt cx="1258" cy="2327"/>
                </a:xfrm>
              </p:grpSpPr>
              <p:sp>
                <p:nvSpPr>
                  <p:cNvPr id="48663" name="Freeform 425"/>
                  <p:cNvSpPr>
                    <a:spLocks/>
                  </p:cNvSpPr>
                  <p:nvPr/>
                </p:nvSpPr>
                <p:spPr bwMode="hidden">
                  <a:xfrm rot="2711884">
                    <a:off x="2765" y="2236"/>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64" name="Freeform 426"/>
                  <p:cNvSpPr>
                    <a:spLocks/>
                  </p:cNvSpPr>
                  <p:nvPr/>
                </p:nvSpPr>
                <p:spPr bwMode="hidden">
                  <a:xfrm rot="2711884">
                    <a:off x="4021" y="3150"/>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568" name="Group 427"/>
                <p:cNvGrpSpPr>
                  <a:grpSpLocks/>
                </p:cNvGrpSpPr>
                <p:nvPr/>
              </p:nvGrpSpPr>
              <p:grpSpPr bwMode="auto">
                <a:xfrm>
                  <a:off x="4267" y="781"/>
                  <a:ext cx="966" cy="522"/>
                  <a:chOff x="2864" y="2019"/>
                  <a:chExt cx="2463" cy="1332"/>
                </a:xfrm>
              </p:grpSpPr>
              <p:sp>
                <p:nvSpPr>
                  <p:cNvPr id="48661" name="Freeform 428"/>
                  <p:cNvSpPr>
                    <a:spLocks/>
                  </p:cNvSpPr>
                  <p:nvPr/>
                </p:nvSpPr>
                <p:spPr bwMode="hidden">
                  <a:xfrm rot="2104081">
                    <a:off x="2864" y="2019"/>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62" name="Freeform 429"/>
                  <p:cNvSpPr>
                    <a:spLocks/>
                  </p:cNvSpPr>
                  <p:nvPr/>
                </p:nvSpPr>
                <p:spPr bwMode="hidden">
                  <a:xfrm rot="2104081">
                    <a:off x="4353" y="2806"/>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569" name="Group 430"/>
                <p:cNvGrpSpPr>
                  <a:grpSpLocks/>
                </p:cNvGrpSpPr>
                <p:nvPr/>
              </p:nvGrpSpPr>
              <p:grpSpPr bwMode="auto">
                <a:xfrm>
                  <a:off x="4280" y="707"/>
                  <a:ext cx="971" cy="417"/>
                  <a:chOff x="2897" y="1832"/>
                  <a:chExt cx="2477" cy="1064"/>
                </a:xfrm>
              </p:grpSpPr>
              <p:sp>
                <p:nvSpPr>
                  <p:cNvPr id="48659" name="Freeform 431"/>
                  <p:cNvSpPr>
                    <a:spLocks/>
                  </p:cNvSpPr>
                  <p:nvPr/>
                </p:nvSpPr>
                <p:spPr bwMode="hidden">
                  <a:xfrm rot="1582915">
                    <a:off x="2897" y="1832"/>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60" name="Freeform 432"/>
                  <p:cNvSpPr>
                    <a:spLocks/>
                  </p:cNvSpPr>
                  <p:nvPr/>
                </p:nvSpPr>
                <p:spPr bwMode="hidden">
                  <a:xfrm rot="1582915">
                    <a:off x="4442" y="2420"/>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570" name="Group 433"/>
                <p:cNvGrpSpPr>
                  <a:grpSpLocks/>
                </p:cNvGrpSpPr>
                <p:nvPr/>
              </p:nvGrpSpPr>
              <p:grpSpPr bwMode="auto">
                <a:xfrm>
                  <a:off x="4291" y="630"/>
                  <a:ext cx="969" cy="364"/>
                  <a:chOff x="2924" y="1636"/>
                  <a:chExt cx="2472" cy="927"/>
                </a:xfrm>
              </p:grpSpPr>
              <p:sp>
                <p:nvSpPr>
                  <p:cNvPr id="48657" name="Freeform 434"/>
                  <p:cNvSpPr>
                    <a:spLocks/>
                  </p:cNvSpPr>
                  <p:nvPr/>
                </p:nvSpPr>
                <p:spPr bwMode="hidden">
                  <a:xfrm rot="1080363">
                    <a:off x="2924" y="1636"/>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58" name="Freeform 435"/>
                  <p:cNvSpPr>
                    <a:spLocks/>
                  </p:cNvSpPr>
                  <p:nvPr/>
                </p:nvSpPr>
                <p:spPr bwMode="hidden">
                  <a:xfrm rot="1080363">
                    <a:off x="4495" y="2037"/>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571" name="Group 436"/>
                <p:cNvGrpSpPr>
                  <a:grpSpLocks/>
                </p:cNvGrpSpPr>
                <p:nvPr/>
              </p:nvGrpSpPr>
              <p:grpSpPr bwMode="auto">
                <a:xfrm>
                  <a:off x="4304" y="543"/>
                  <a:ext cx="918" cy="258"/>
                  <a:chOff x="2958" y="1414"/>
                  <a:chExt cx="2342" cy="657"/>
                </a:xfrm>
              </p:grpSpPr>
              <p:sp>
                <p:nvSpPr>
                  <p:cNvPr id="48655" name="Freeform 437"/>
                  <p:cNvSpPr>
                    <a:spLocks/>
                  </p:cNvSpPr>
                  <p:nvPr/>
                </p:nvSpPr>
                <p:spPr bwMode="hidden">
                  <a:xfrm rot="463793">
                    <a:off x="2958" y="1414"/>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56" name="Freeform 438"/>
                  <p:cNvSpPr>
                    <a:spLocks/>
                  </p:cNvSpPr>
                  <p:nvPr/>
                </p:nvSpPr>
                <p:spPr bwMode="hidden">
                  <a:xfrm rot="463793">
                    <a:off x="4470" y="1582"/>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572" name="Group 439"/>
                <p:cNvGrpSpPr>
                  <a:grpSpLocks/>
                </p:cNvGrpSpPr>
                <p:nvPr/>
              </p:nvGrpSpPr>
              <p:grpSpPr bwMode="auto">
                <a:xfrm>
                  <a:off x="4314" y="487"/>
                  <a:ext cx="843" cy="134"/>
                  <a:chOff x="2983" y="1269"/>
                  <a:chExt cx="2150" cy="343"/>
                </a:xfrm>
              </p:grpSpPr>
              <p:sp>
                <p:nvSpPr>
                  <p:cNvPr id="48653" name="Freeform 440"/>
                  <p:cNvSpPr>
                    <a:spLocks/>
                  </p:cNvSpPr>
                  <p:nvPr/>
                </p:nvSpPr>
                <p:spPr bwMode="hidden">
                  <a:xfrm rot="-84182">
                    <a:off x="2983" y="1289"/>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54" name="Freeform 441"/>
                  <p:cNvSpPr>
                    <a:spLocks/>
                  </p:cNvSpPr>
                  <p:nvPr/>
                </p:nvSpPr>
                <p:spPr bwMode="hidden">
                  <a:xfrm rot="-84182">
                    <a:off x="4379" y="1269"/>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573" name="Group 442"/>
                <p:cNvGrpSpPr>
                  <a:grpSpLocks/>
                </p:cNvGrpSpPr>
                <p:nvPr/>
              </p:nvGrpSpPr>
              <p:grpSpPr bwMode="auto">
                <a:xfrm>
                  <a:off x="4296" y="349"/>
                  <a:ext cx="737" cy="167"/>
                  <a:chOff x="2938" y="917"/>
                  <a:chExt cx="1879" cy="427"/>
                </a:xfrm>
              </p:grpSpPr>
              <p:sp>
                <p:nvSpPr>
                  <p:cNvPr id="48651" name="Freeform 443"/>
                  <p:cNvSpPr>
                    <a:spLocks/>
                  </p:cNvSpPr>
                  <p:nvPr/>
                </p:nvSpPr>
                <p:spPr bwMode="hidden">
                  <a:xfrm rot="-802576">
                    <a:off x="2938" y="1129"/>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52" name="Freeform 444"/>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574" name="Group 445"/>
                <p:cNvGrpSpPr>
                  <a:grpSpLocks/>
                </p:cNvGrpSpPr>
                <p:nvPr/>
              </p:nvGrpSpPr>
              <p:grpSpPr bwMode="auto">
                <a:xfrm>
                  <a:off x="3394" y="637"/>
                  <a:ext cx="493" cy="912"/>
                  <a:chOff x="637" y="1653"/>
                  <a:chExt cx="1257" cy="2326"/>
                </a:xfrm>
              </p:grpSpPr>
              <p:sp>
                <p:nvSpPr>
                  <p:cNvPr id="48649" name="Freeform 446"/>
                  <p:cNvSpPr>
                    <a:spLocks/>
                  </p:cNvSpPr>
                  <p:nvPr/>
                </p:nvSpPr>
                <p:spPr bwMode="hidden">
                  <a:xfrm rot="18888116" flipH="1">
                    <a:off x="876" y="2359"/>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50" name="Freeform 447"/>
                  <p:cNvSpPr>
                    <a:spLocks/>
                  </p:cNvSpPr>
                  <p:nvPr/>
                </p:nvSpPr>
                <p:spPr bwMode="hidden">
                  <a:xfrm rot="18888116" flipH="1">
                    <a:off x="419" y="327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575" name="Group 448"/>
                <p:cNvGrpSpPr>
                  <a:grpSpLocks/>
                </p:cNvGrpSpPr>
                <p:nvPr/>
              </p:nvGrpSpPr>
              <p:grpSpPr bwMode="auto">
                <a:xfrm>
                  <a:off x="3142" y="850"/>
                  <a:ext cx="966" cy="522"/>
                  <a:chOff x="-5" y="2196"/>
                  <a:chExt cx="2463" cy="1332"/>
                </a:xfrm>
              </p:grpSpPr>
              <p:sp>
                <p:nvSpPr>
                  <p:cNvPr id="48647" name="Freeform 449"/>
                  <p:cNvSpPr>
                    <a:spLocks/>
                  </p:cNvSpPr>
                  <p:nvPr/>
                </p:nvSpPr>
                <p:spPr bwMode="hidden">
                  <a:xfrm rot="19495919" flipH="1">
                    <a:off x="644" y="2196"/>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48" name="Freeform 450"/>
                  <p:cNvSpPr>
                    <a:spLocks/>
                  </p:cNvSpPr>
                  <p:nvPr/>
                </p:nvSpPr>
                <p:spPr bwMode="hidden">
                  <a:xfrm rot="19495919" flipH="1">
                    <a:off x="-5" y="2983"/>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576" name="Group 451"/>
                <p:cNvGrpSpPr>
                  <a:grpSpLocks/>
                </p:cNvGrpSpPr>
                <p:nvPr/>
              </p:nvGrpSpPr>
              <p:grpSpPr bwMode="auto">
                <a:xfrm>
                  <a:off x="3124" y="777"/>
                  <a:ext cx="971" cy="417"/>
                  <a:chOff x="-52" y="2009"/>
                  <a:chExt cx="2477" cy="1064"/>
                </a:xfrm>
              </p:grpSpPr>
              <p:sp>
                <p:nvSpPr>
                  <p:cNvPr id="48645" name="Freeform 452"/>
                  <p:cNvSpPr>
                    <a:spLocks/>
                  </p:cNvSpPr>
                  <p:nvPr/>
                </p:nvSpPr>
                <p:spPr bwMode="hidden">
                  <a:xfrm rot="20017085" flipH="1">
                    <a:off x="689" y="2009"/>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46" name="Freeform 453"/>
                  <p:cNvSpPr>
                    <a:spLocks/>
                  </p:cNvSpPr>
                  <p:nvPr/>
                </p:nvSpPr>
                <p:spPr bwMode="hidden">
                  <a:xfrm rot="20017085" flipH="1">
                    <a:off x="-52" y="2597"/>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577" name="Group 454"/>
                <p:cNvGrpSpPr>
                  <a:grpSpLocks/>
                </p:cNvGrpSpPr>
                <p:nvPr/>
              </p:nvGrpSpPr>
              <p:grpSpPr bwMode="auto">
                <a:xfrm>
                  <a:off x="3115" y="700"/>
                  <a:ext cx="969" cy="363"/>
                  <a:chOff x="-74" y="1813"/>
                  <a:chExt cx="2472" cy="927"/>
                </a:xfrm>
              </p:grpSpPr>
              <p:sp>
                <p:nvSpPr>
                  <p:cNvPr id="48643" name="Freeform 455"/>
                  <p:cNvSpPr>
                    <a:spLocks/>
                  </p:cNvSpPr>
                  <p:nvPr/>
                </p:nvSpPr>
                <p:spPr bwMode="hidden">
                  <a:xfrm rot="20519637" flipH="1">
                    <a:off x="721" y="1813"/>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44" name="Freeform 456"/>
                  <p:cNvSpPr>
                    <a:spLocks/>
                  </p:cNvSpPr>
                  <p:nvPr/>
                </p:nvSpPr>
                <p:spPr bwMode="hidden">
                  <a:xfrm rot="20519637" flipH="1">
                    <a:off x="-74" y="2214"/>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578" name="Group 457"/>
                <p:cNvGrpSpPr>
                  <a:grpSpLocks/>
                </p:cNvGrpSpPr>
                <p:nvPr/>
              </p:nvGrpSpPr>
              <p:grpSpPr bwMode="auto">
                <a:xfrm>
                  <a:off x="3153" y="613"/>
                  <a:ext cx="918" cy="257"/>
                  <a:chOff x="22" y="1591"/>
                  <a:chExt cx="2342" cy="657"/>
                </a:xfrm>
              </p:grpSpPr>
              <p:sp>
                <p:nvSpPr>
                  <p:cNvPr id="48641" name="Freeform 458"/>
                  <p:cNvSpPr>
                    <a:spLocks/>
                  </p:cNvSpPr>
                  <p:nvPr/>
                </p:nvSpPr>
                <p:spPr bwMode="hidden">
                  <a:xfrm rot="21136207" flipH="1">
                    <a:off x="819" y="1591"/>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42" name="Freeform 459"/>
                  <p:cNvSpPr>
                    <a:spLocks/>
                  </p:cNvSpPr>
                  <p:nvPr/>
                </p:nvSpPr>
                <p:spPr bwMode="hidden">
                  <a:xfrm rot="21136207" flipH="1">
                    <a:off x="22" y="1759"/>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579" name="Group 460"/>
                <p:cNvGrpSpPr>
                  <a:grpSpLocks/>
                </p:cNvGrpSpPr>
                <p:nvPr/>
              </p:nvGrpSpPr>
              <p:grpSpPr bwMode="auto">
                <a:xfrm>
                  <a:off x="3218" y="556"/>
                  <a:ext cx="843" cy="134"/>
                  <a:chOff x="189" y="1446"/>
                  <a:chExt cx="2150" cy="343"/>
                </a:xfrm>
              </p:grpSpPr>
              <p:sp>
                <p:nvSpPr>
                  <p:cNvPr id="48639" name="Freeform 461"/>
                  <p:cNvSpPr>
                    <a:spLocks/>
                  </p:cNvSpPr>
                  <p:nvPr/>
                </p:nvSpPr>
                <p:spPr bwMode="hidden">
                  <a:xfrm rot="84182" flipH="1">
                    <a:off x="935" y="1466"/>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40" name="Freeform 462"/>
                  <p:cNvSpPr>
                    <a:spLocks/>
                  </p:cNvSpPr>
                  <p:nvPr/>
                </p:nvSpPr>
                <p:spPr bwMode="hidden">
                  <a:xfrm rot="84182" flipH="1">
                    <a:off x="189" y="1446"/>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580" name="Group 463"/>
                <p:cNvGrpSpPr>
                  <a:grpSpLocks/>
                </p:cNvGrpSpPr>
                <p:nvPr/>
              </p:nvGrpSpPr>
              <p:grpSpPr bwMode="auto">
                <a:xfrm>
                  <a:off x="3342" y="418"/>
                  <a:ext cx="737" cy="167"/>
                  <a:chOff x="505" y="1094"/>
                  <a:chExt cx="1879" cy="427"/>
                </a:xfrm>
              </p:grpSpPr>
              <p:sp>
                <p:nvSpPr>
                  <p:cNvPr id="48637" name="Freeform 464"/>
                  <p:cNvSpPr>
                    <a:spLocks/>
                  </p:cNvSpPr>
                  <p:nvPr/>
                </p:nvSpPr>
                <p:spPr bwMode="hidden">
                  <a:xfrm rot="802576" flipH="1">
                    <a:off x="1151" y="1306"/>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38" name="Freeform 465"/>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581" name="Group 466"/>
                <p:cNvGrpSpPr>
                  <a:grpSpLocks/>
                </p:cNvGrpSpPr>
                <p:nvPr/>
              </p:nvGrpSpPr>
              <p:grpSpPr bwMode="auto">
                <a:xfrm>
                  <a:off x="3386" y="341"/>
                  <a:ext cx="725" cy="218"/>
                  <a:chOff x="616" y="899"/>
                  <a:chExt cx="1850" cy="554"/>
                </a:xfrm>
              </p:grpSpPr>
              <p:sp>
                <p:nvSpPr>
                  <p:cNvPr id="48635" name="Freeform 467"/>
                  <p:cNvSpPr>
                    <a:spLocks/>
                  </p:cNvSpPr>
                  <p:nvPr/>
                </p:nvSpPr>
                <p:spPr bwMode="hidden">
                  <a:xfrm rot="1277471" flipH="1">
                    <a:off x="1233" y="1238"/>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36" name="Freeform 468"/>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582" name="Group 469"/>
                <p:cNvGrpSpPr>
                  <a:grpSpLocks/>
                </p:cNvGrpSpPr>
                <p:nvPr/>
              </p:nvGrpSpPr>
              <p:grpSpPr bwMode="auto">
                <a:xfrm>
                  <a:off x="3472" y="231"/>
                  <a:ext cx="693" cy="291"/>
                  <a:chOff x="3472" y="231"/>
                  <a:chExt cx="693" cy="291"/>
                </a:xfrm>
              </p:grpSpPr>
              <p:sp>
                <p:nvSpPr>
                  <p:cNvPr id="48633" name="Freeform 470"/>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34" name="Freeform 471"/>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583" name="Group 472"/>
                <p:cNvGrpSpPr>
                  <a:grpSpLocks/>
                </p:cNvGrpSpPr>
                <p:nvPr/>
              </p:nvGrpSpPr>
              <p:grpSpPr bwMode="auto">
                <a:xfrm>
                  <a:off x="3554" y="118"/>
                  <a:ext cx="664" cy="349"/>
                  <a:chOff x="3554" y="118"/>
                  <a:chExt cx="664" cy="349"/>
                </a:xfrm>
              </p:grpSpPr>
              <p:sp>
                <p:nvSpPr>
                  <p:cNvPr id="48631" name="Freeform 473"/>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32" name="Freeform 474"/>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584" name="Group 475"/>
                <p:cNvGrpSpPr>
                  <a:grpSpLocks/>
                </p:cNvGrpSpPr>
                <p:nvPr/>
              </p:nvGrpSpPr>
              <p:grpSpPr bwMode="auto">
                <a:xfrm>
                  <a:off x="3784" y="30"/>
                  <a:ext cx="305" cy="593"/>
                  <a:chOff x="1633" y="104"/>
                  <a:chExt cx="778" cy="1512"/>
                </a:xfrm>
              </p:grpSpPr>
              <p:sp>
                <p:nvSpPr>
                  <p:cNvPr id="48629" name="Freeform 476"/>
                  <p:cNvSpPr>
                    <a:spLocks/>
                  </p:cNvSpPr>
                  <p:nvPr/>
                </p:nvSpPr>
                <p:spPr bwMode="hidden">
                  <a:xfrm rot="3473776" flipH="1">
                    <a:off x="1754" y="958"/>
                    <a:ext cx="1100" cy="215"/>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30" name="Freeform 477"/>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585" name="Group 478"/>
                <p:cNvGrpSpPr>
                  <a:grpSpLocks/>
                </p:cNvGrpSpPr>
                <p:nvPr/>
              </p:nvGrpSpPr>
              <p:grpSpPr bwMode="auto">
                <a:xfrm>
                  <a:off x="3903" y="0"/>
                  <a:ext cx="248" cy="601"/>
                  <a:chOff x="1935" y="28"/>
                  <a:chExt cx="634" cy="1534"/>
                </a:xfrm>
              </p:grpSpPr>
              <p:sp>
                <p:nvSpPr>
                  <p:cNvPr id="48627" name="Freeform 479"/>
                  <p:cNvSpPr>
                    <a:spLocks/>
                  </p:cNvSpPr>
                  <p:nvPr/>
                </p:nvSpPr>
                <p:spPr bwMode="hidden">
                  <a:xfrm rot="4126480" flipH="1">
                    <a:off x="1931" y="924"/>
                    <a:ext cx="1061" cy="215"/>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28" name="Freeform 480"/>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586" name="Group 481"/>
                <p:cNvGrpSpPr>
                  <a:grpSpLocks/>
                </p:cNvGrpSpPr>
                <p:nvPr/>
              </p:nvGrpSpPr>
              <p:grpSpPr bwMode="auto">
                <a:xfrm>
                  <a:off x="4251" y="252"/>
                  <a:ext cx="723" cy="222"/>
                  <a:chOff x="2822" y="672"/>
                  <a:chExt cx="1845" cy="566"/>
                </a:xfrm>
              </p:grpSpPr>
              <p:sp>
                <p:nvSpPr>
                  <p:cNvPr id="48625" name="Freeform 482"/>
                  <p:cNvSpPr>
                    <a:spLocks/>
                  </p:cNvSpPr>
                  <p:nvPr/>
                </p:nvSpPr>
                <p:spPr bwMode="hidden">
                  <a:xfrm rot="-1325434">
                    <a:off x="2822" y="1023"/>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26" name="Freeform 483"/>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587" name="Group 484"/>
                <p:cNvGrpSpPr>
                  <a:grpSpLocks/>
                </p:cNvGrpSpPr>
                <p:nvPr/>
              </p:nvGrpSpPr>
              <p:grpSpPr bwMode="auto">
                <a:xfrm>
                  <a:off x="4196" y="163"/>
                  <a:ext cx="699" cy="282"/>
                  <a:chOff x="2683" y="445"/>
                  <a:chExt cx="1781" cy="717"/>
                </a:xfrm>
              </p:grpSpPr>
              <p:sp>
                <p:nvSpPr>
                  <p:cNvPr id="48623" name="Freeform 485"/>
                  <p:cNvSpPr>
                    <a:spLocks/>
                  </p:cNvSpPr>
                  <p:nvPr/>
                </p:nvSpPr>
                <p:spPr bwMode="hidden">
                  <a:xfrm rot="-1921064">
                    <a:off x="2683" y="947"/>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24" name="Freeform 486"/>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48588" name="Freeform 487"/>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589" name="Freeform 488"/>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nvGrpSpPr>
                <p:cNvPr id="48590" name="Group 489"/>
                <p:cNvGrpSpPr>
                  <a:grpSpLocks/>
                </p:cNvGrpSpPr>
                <p:nvPr/>
              </p:nvGrpSpPr>
              <p:grpSpPr bwMode="auto">
                <a:xfrm>
                  <a:off x="4242" y="5"/>
                  <a:ext cx="251" cy="596"/>
                  <a:chOff x="2800" y="41"/>
                  <a:chExt cx="640" cy="1520"/>
                </a:xfrm>
              </p:grpSpPr>
              <p:sp>
                <p:nvSpPr>
                  <p:cNvPr id="48621" name="Freeform 490"/>
                  <p:cNvSpPr>
                    <a:spLocks/>
                  </p:cNvSpPr>
                  <p:nvPr/>
                </p:nvSpPr>
                <p:spPr bwMode="hidden">
                  <a:xfrm rot="-3857755">
                    <a:off x="2361" y="938"/>
                    <a:ext cx="1062" cy="184"/>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22" name="Freeform 491"/>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591" name="Group 492"/>
                <p:cNvGrpSpPr>
                  <a:grpSpLocks/>
                </p:cNvGrpSpPr>
                <p:nvPr/>
              </p:nvGrpSpPr>
              <p:grpSpPr bwMode="auto">
                <a:xfrm>
                  <a:off x="4295" y="53"/>
                  <a:ext cx="398" cy="574"/>
                  <a:chOff x="2934" y="163"/>
                  <a:chExt cx="1017" cy="1464"/>
                </a:xfrm>
              </p:grpSpPr>
              <p:sp>
                <p:nvSpPr>
                  <p:cNvPr id="48619" name="Freeform 493"/>
                  <p:cNvSpPr>
                    <a:spLocks/>
                  </p:cNvSpPr>
                  <p:nvPr/>
                </p:nvSpPr>
                <p:spPr bwMode="hidden">
                  <a:xfrm rot="-2777260">
                    <a:off x="2491" y="915"/>
                    <a:ext cx="1155" cy="270"/>
                  </a:xfrm>
                  <a:custGeom>
                    <a:avLst/>
                    <a:gdLst>
                      <a:gd name="T0" fmla="*/ 0 w 2736"/>
                      <a:gd name="T1" fmla="*/ 3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20" name="Freeform 494"/>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2 h 791"/>
                      <a:gd name="T6" fmla="*/ 0 w 1769"/>
                      <a:gd name="T7" fmla="*/ 3 h 791"/>
                      <a:gd name="T8" fmla="*/ 0 w 1769"/>
                      <a:gd name="T9" fmla="*/ 4 h 791"/>
                      <a:gd name="T10" fmla="*/ 0 w 1769"/>
                      <a:gd name="T11" fmla="*/ 5 h 791"/>
                      <a:gd name="T12" fmla="*/ 0 w 1769"/>
                      <a:gd name="T13" fmla="*/ 4 h 791"/>
                      <a:gd name="T14" fmla="*/ 0 w 1769"/>
                      <a:gd name="T15" fmla="*/ 3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592" name="Group 495"/>
                <p:cNvGrpSpPr>
                  <a:grpSpLocks/>
                </p:cNvGrpSpPr>
                <p:nvPr/>
              </p:nvGrpSpPr>
              <p:grpSpPr bwMode="auto">
                <a:xfrm>
                  <a:off x="4215" y="2"/>
                  <a:ext cx="95" cy="567"/>
                  <a:chOff x="2730" y="32"/>
                  <a:chExt cx="243" cy="1448"/>
                </a:xfrm>
              </p:grpSpPr>
              <p:sp>
                <p:nvSpPr>
                  <p:cNvPr id="48617" name="Freeform 496"/>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18" name="Freeform 497"/>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593" name="Group 498"/>
                <p:cNvGrpSpPr>
                  <a:grpSpLocks/>
                </p:cNvGrpSpPr>
                <p:nvPr/>
              </p:nvGrpSpPr>
              <p:grpSpPr bwMode="auto">
                <a:xfrm>
                  <a:off x="3514" y="683"/>
                  <a:ext cx="425" cy="960"/>
                  <a:chOff x="943" y="1769"/>
                  <a:chExt cx="1085" cy="2450"/>
                </a:xfrm>
              </p:grpSpPr>
              <p:sp>
                <p:nvSpPr>
                  <p:cNvPr id="48615" name="Freeform 499"/>
                  <p:cNvSpPr>
                    <a:spLocks/>
                  </p:cNvSpPr>
                  <p:nvPr/>
                </p:nvSpPr>
                <p:spPr bwMode="hidden">
                  <a:xfrm rot="18335692" flipH="1">
                    <a:off x="1010" y="2475"/>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16" name="Freeform 500"/>
                  <p:cNvSpPr>
                    <a:spLocks/>
                  </p:cNvSpPr>
                  <p:nvPr/>
                </p:nvSpPr>
                <p:spPr bwMode="hidden">
                  <a:xfrm rot="18335692" flipH="1">
                    <a:off x="725" y="351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594" name="Group 501"/>
                <p:cNvGrpSpPr>
                  <a:grpSpLocks/>
                </p:cNvGrpSpPr>
                <p:nvPr/>
              </p:nvGrpSpPr>
              <p:grpSpPr bwMode="auto">
                <a:xfrm>
                  <a:off x="3715" y="748"/>
                  <a:ext cx="300" cy="930"/>
                  <a:chOff x="1455" y="1936"/>
                  <a:chExt cx="766" cy="2373"/>
                </a:xfrm>
              </p:grpSpPr>
              <p:sp>
                <p:nvSpPr>
                  <p:cNvPr id="48613" name="Freeform 502"/>
                  <p:cNvSpPr>
                    <a:spLocks/>
                  </p:cNvSpPr>
                  <p:nvPr/>
                </p:nvSpPr>
                <p:spPr bwMode="hidden">
                  <a:xfrm rot="17542885" flipH="1">
                    <a:off x="1267" y="2578"/>
                    <a:ext cx="1595" cy="312"/>
                  </a:xfrm>
                  <a:custGeom>
                    <a:avLst/>
                    <a:gdLst>
                      <a:gd name="T0" fmla="*/ 0 w 2736"/>
                      <a:gd name="T1" fmla="*/ 11 h 504"/>
                      <a:gd name="T2" fmla="*/ 12 w 2736"/>
                      <a:gd name="T3" fmla="*/ 4 h 504"/>
                      <a:gd name="T4" fmla="*/ 24 w 2736"/>
                      <a:gd name="T5" fmla="*/ 1 h 504"/>
                      <a:gd name="T6" fmla="*/ 36 w 2736"/>
                      <a:gd name="T7" fmla="*/ 1 h 504"/>
                      <a:gd name="T8" fmla="*/ 36 w 2736"/>
                      <a:gd name="T9" fmla="*/ 2 h 504"/>
                      <a:gd name="T10" fmla="*/ 23 w 2736"/>
                      <a:gd name="T11" fmla="*/ 2 h 504"/>
                      <a:gd name="T12" fmla="*/ 9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14" name="Freeform 503"/>
                  <p:cNvSpPr>
                    <a:spLocks/>
                  </p:cNvSpPr>
                  <p:nvPr/>
                </p:nvSpPr>
                <p:spPr bwMode="hidden">
                  <a:xfrm rot="17542885" flipH="1">
                    <a:off x="1272" y="3636"/>
                    <a:ext cx="856" cy="490"/>
                  </a:xfrm>
                  <a:custGeom>
                    <a:avLst/>
                    <a:gdLst>
                      <a:gd name="T0" fmla="*/ 0 w 1769"/>
                      <a:gd name="T1" fmla="*/ 1 h 791"/>
                      <a:gd name="T2" fmla="*/ 1 w 1769"/>
                      <a:gd name="T3" fmla="*/ 1 h 791"/>
                      <a:gd name="T4" fmla="*/ 3 w 1769"/>
                      <a:gd name="T5" fmla="*/ 4 h 791"/>
                      <a:gd name="T6" fmla="*/ 5 w 1769"/>
                      <a:gd name="T7" fmla="*/ 9 h 791"/>
                      <a:gd name="T8" fmla="*/ 5 w 1769"/>
                      <a:gd name="T9" fmla="*/ 14 h 791"/>
                      <a:gd name="T10" fmla="*/ 5 w 1769"/>
                      <a:gd name="T11" fmla="*/ 17 h 791"/>
                      <a:gd name="T12" fmla="*/ 5 w 1769"/>
                      <a:gd name="T13" fmla="*/ 14 h 791"/>
                      <a:gd name="T14" fmla="*/ 4 w 1769"/>
                      <a:gd name="T15" fmla="*/ 10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595" name="Group 504"/>
                <p:cNvGrpSpPr>
                  <a:grpSpLocks/>
                </p:cNvGrpSpPr>
                <p:nvPr/>
              </p:nvGrpSpPr>
              <p:grpSpPr bwMode="auto">
                <a:xfrm rot="88588">
                  <a:off x="3923" y="769"/>
                  <a:ext cx="180" cy="913"/>
                  <a:chOff x="1956" y="1990"/>
                  <a:chExt cx="492" cy="2604"/>
                </a:xfrm>
              </p:grpSpPr>
              <p:sp>
                <p:nvSpPr>
                  <p:cNvPr id="48611" name="Freeform 505"/>
                  <p:cNvSpPr>
                    <a:spLocks/>
                  </p:cNvSpPr>
                  <p:nvPr/>
                </p:nvSpPr>
                <p:spPr bwMode="hidden">
                  <a:xfrm rot="16782062" flipH="1">
                    <a:off x="1442" y="2695"/>
                    <a:ext cx="1711" cy="301"/>
                  </a:xfrm>
                  <a:custGeom>
                    <a:avLst/>
                    <a:gdLst>
                      <a:gd name="T0" fmla="*/ 0 w 2736"/>
                      <a:gd name="T1" fmla="*/ 8 h 504"/>
                      <a:gd name="T2" fmla="*/ 21 w 2736"/>
                      <a:gd name="T3" fmla="*/ 3 h 504"/>
                      <a:gd name="T4" fmla="*/ 41 w 2736"/>
                      <a:gd name="T5" fmla="*/ 1 h 504"/>
                      <a:gd name="T6" fmla="*/ 64 w 2736"/>
                      <a:gd name="T7" fmla="*/ 1 h 504"/>
                      <a:gd name="T8" fmla="*/ 64 w 2736"/>
                      <a:gd name="T9" fmla="*/ 2 h 504"/>
                      <a:gd name="T10" fmla="*/ 41 w 2736"/>
                      <a:gd name="T11" fmla="*/ 2 h 504"/>
                      <a:gd name="T12" fmla="*/ 15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612" name="Freeform 506"/>
                  <p:cNvSpPr>
                    <a:spLocks/>
                  </p:cNvSpPr>
                  <p:nvPr/>
                </p:nvSpPr>
                <p:spPr bwMode="hidden">
                  <a:xfrm rot="16782062" flipH="1">
                    <a:off x="1734" y="3898"/>
                    <a:ext cx="918" cy="473"/>
                  </a:xfrm>
                  <a:custGeom>
                    <a:avLst/>
                    <a:gdLst>
                      <a:gd name="T0" fmla="*/ 1 w 1769"/>
                      <a:gd name="T1" fmla="*/ 1 h 791"/>
                      <a:gd name="T2" fmla="*/ 3 w 1769"/>
                      <a:gd name="T3" fmla="*/ 1 h 791"/>
                      <a:gd name="T4" fmla="*/ 6 w 1769"/>
                      <a:gd name="T5" fmla="*/ 4 h 791"/>
                      <a:gd name="T6" fmla="*/ 9 w 1769"/>
                      <a:gd name="T7" fmla="*/ 7 h 791"/>
                      <a:gd name="T8" fmla="*/ 9 w 1769"/>
                      <a:gd name="T9" fmla="*/ 10 h 791"/>
                      <a:gd name="T10" fmla="*/ 9 w 1769"/>
                      <a:gd name="T11" fmla="*/ 13 h 791"/>
                      <a:gd name="T12" fmla="*/ 8 w 1769"/>
                      <a:gd name="T13" fmla="*/ 10 h 791"/>
                      <a:gd name="T14" fmla="*/ 7 w 1769"/>
                      <a:gd name="T15" fmla="*/ 8 h 791"/>
                      <a:gd name="T16" fmla="*/ 6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596" name="Group 507"/>
                <p:cNvGrpSpPr>
                  <a:grpSpLocks/>
                </p:cNvGrpSpPr>
                <p:nvPr/>
              </p:nvGrpSpPr>
              <p:grpSpPr bwMode="auto">
                <a:xfrm>
                  <a:off x="4451" y="662"/>
                  <a:ext cx="442" cy="951"/>
                  <a:chOff x="3334" y="1717"/>
                  <a:chExt cx="1125" cy="2426"/>
                </a:xfrm>
              </p:grpSpPr>
              <p:sp>
                <p:nvSpPr>
                  <p:cNvPr id="48609" name="Freeform 508"/>
                  <p:cNvSpPr>
                    <a:spLocks/>
                  </p:cNvSpPr>
                  <p:nvPr/>
                </p:nvSpPr>
                <p:spPr bwMode="hidden">
                  <a:xfrm rot="3144576">
                    <a:off x="2628" y="2423"/>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10" name="Freeform 509"/>
                  <p:cNvSpPr>
                    <a:spLocks/>
                  </p:cNvSpPr>
                  <p:nvPr/>
                </p:nvSpPr>
                <p:spPr bwMode="hidden">
                  <a:xfrm rot="3144576">
                    <a:off x="3751" y="3436"/>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597" name="Group 510"/>
                <p:cNvGrpSpPr>
                  <a:grpSpLocks/>
                </p:cNvGrpSpPr>
                <p:nvPr/>
              </p:nvGrpSpPr>
              <p:grpSpPr bwMode="auto">
                <a:xfrm>
                  <a:off x="4391" y="721"/>
                  <a:ext cx="347" cy="951"/>
                  <a:chOff x="3181" y="1866"/>
                  <a:chExt cx="883" cy="2426"/>
                </a:xfrm>
              </p:grpSpPr>
              <p:sp>
                <p:nvSpPr>
                  <p:cNvPr id="48607" name="Freeform 511"/>
                  <p:cNvSpPr>
                    <a:spLocks/>
                  </p:cNvSpPr>
                  <p:nvPr/>
                </p:nvSpPr>
                <p:spPr bwMode="hidden">
                  <a:xfrm rot="3745735">
                    <a:off x="2506" y="2541"/>
                    <a:ext cx="1650" cy="299"/>
                  </a:xfrm>
                  <a:custGeom>
                    <a:avLst/>
                    <a:gdLst>
                      <a:gd name="T0" fmla="*/ 0 w 2736"/>
                      <a:gd name="T1" fmla="*/ 8 h 504"/>
                      <a:gd name="T2" fmla="*/ 15 w 2736"/>
                      <a:gd name="T3" fmla="*/ 2 h 504"/>
                      <a:gd name="T4" fmla="*/ 31 w 2736"/>
                      <a:gd name="T5" fmla="*/ 1 h 504"/>
                      <a:gd name="T6" fmla="*/ 48 w 2736"/>
                      <a:gd name="T7" fmla="*/ 1 h 504"/>
                      <a:gd name="T8" fmla="*/ 48 w 2736"/>
                      <a:gd name="T9" fmla="*/ 1 h 504"/>
                      <a:gd name="T10" fmla="*/ 31 w 2736"/>
                      <a:gd name="T11" fmla="*/ 1 h 504"/>
                      <a:gd name="T12" fmla="*/ 11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08" name="Freeform 512"/>
                  <p:cNvSpPr>
                    <a:spLocks/>
                  </p:cNvSpPr>
                  <p:nvPr/>
                </p:nvSpPr>
                <p:spPr bwMode="hidden">
                  <a:xfrm rot="3745735">
                    <a:off x="3387" y="3615"/>
                    <a:ext cx="885" cy="469"/>
                  </a:xfrm>
                  <a:custGeom>
                    <a:avLst/>
                    <a:gdLst>
                      <a:gd name="T0" fmla="*/ 1 w 1769"/>
                      <a:gd name="T1" fmla="*/ 1 h 791"/>
                      <a:gd name="T2" fmla="*/ 2 w 1769"/>
                      <a:gd name="T3" fmla="*/ 1 h 791"/>
                      <a:gd name="T4" fmla="*/ 5 w 1769"/>
                      <a:gd name="T5" fmla="*/ 3 h 791"/>
                      <a:gd name="T6" fmla="*/ 7 w 1769"/>
                      <a:gd name="T7" fmla="*/ 7 h 791"/>
                      <a:gd name="T8" fmla="*/ 7 w 1769"/>
                      <a:gd name="T9" fmla="*/ 9 h 791"/>
                      <a:gd name="T10" fmla="*/ 7 w 1769"/>
                      <a:gd name="T11" fmla="*/ 12 h 791"/>
                      <a:gd name="T12" fmla="*/ 7 w 1769"/>
                      <a:gd name="T13" fmla="*/ 9 h 791"/>
                      <a:gd name="T14" fmla="*/ 6 w 1769"/>
                      <a:gd name="T15" fmla="*/ 7 h 791"/>
                      <a:gd name="T16" fmla="*/ 5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598" name="Group 513"/>
                <p:cNvGrpSpPr>
                  <a:grpSpLocks/>
                </p:cNvGrpSpPr>
                <p:nvPr/>
              </p:nvGrpSpPr>
              <p:grpSpPr bwMode="auto">
                <a:xfrm>
                  <a:off x="4323" y="767"/>
                  <a:ext cx="243" cy="935"/>
                  <a:chOff x="3006" y="1983"/>
                  <a:chExt cx="619" cy="2386"/>
                </a:xfrm>
              </p:grpSpPr>
              <p:sp>
                <p:nvSpPr>
                  <p:cNvPr id="48605" name="Freeform 514"/>
                  <p:cNvSpPr>
                    <a:spLocks/>
                  </p:cNvSpPr>
                  <p:nvPr/>
                </p:nvSpPr>
                <p:spPr bwMode="hidden">
                  <a:xfrm rot="4286818">
                    <a:off x="2328" y="2661"/>
                    <a:ext cx="1601" cy="246"/>
                  </a:xfrm>
                  <a:custGeom>
                    <a:avLst/>
                    <a:gdLst>
                      <a:gd name="T0" fmla="*/ 0 w 2736"/>
                      <a:gd name="T1" fmla="*/ 1 h 504"/>
                      <a:gd name="T2" fmla="*/ 12 w 2736"/>
                      <a:gd name="T3" fmla="*/ 0 h 504"/>
                      <a:gd name="T4" fmla="*/ 25 w 2736"/>
                      <a:gd name="T5" fmla="*/ 0 h 504"/>
                      <a:gd name="T6" fmla="*/ 37 w 2736"/>
                      <a:gd name="T7" fmla="*/ 0 h 504"/>
                      <a:gd name="T8" fmla="*/ 37 w 2736"/>
                      <a:gd name="T9" fmla="*/ 0 h 504"/>
                      <a:gd name="T10" fmla="*/ 25 w 2736"/>
                      <a:gd name="T11" fmla="*/ 0 h 504"/>
                      <a:gd name="T12" fmla="*/ 9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06" name="Freeform 515"/>
                  <p:cNvSpPr>
                    <a:spLocks/>
                  </p:cNvSpPr>
                  <p:nvPr/>
                </p:nvSpPr>
                <p:spPr bwMode="hidden">
                  <a:xfrm rot="4286818">
                    <a:off x="3002" y="3747"/>
                    <a:ext cx="859" cy="386"/>
                  </a:xfrm>
                  <a:custGeom>
                    <a:avLst/>
                    <a:gdLst>
                      <a:gd name="T0" fmla="*/ 0 w 1769"/>
                      <a:gd name="T1" fmla="*/ 0 h 791"/>
                      <a:gd name="T2" fmla="*/ 1 w 1769"/>
                      <a:gd name="T3" fmla="*/ 0 h 791"/>
                      <a:gd name="T4" fmla="*/ 4 w 1769"/>
                      <a:gd name="T5" fmla="*/ 0 h 791"/>
                      <a:gd name="T6" fmla="*/ 5 w 1769"/>
                      <a:gd name="T7" fmla="*/ 1 h 791"/>
                      <a:gd name="T8" fmla="*/ 5 w 1769"/>
                      <a:gd name="T9" fmla="*/ 2 h 791"/>
                      <a:gd name="T10" fmla="*/ 5 w 1769"/>
                      <a:gd name="T11" fmla="*/ 2 h 791"/>
                      <a:gd name="T12" fmla="*/ 5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599" name="Group 516"/>
                <p:cNvGrpSpPr>
                  <a:grpSpLocks/>
                </p:cNvGrpSpPr>
                <p:nvPr/>
              </p:nvGrpSpPr>
              <p:grpSpPr bwMode="auto">
                <a:xfrm>
                  <a:off x="4249" y="813"/>
                  <a:ext cx="159" cy="870"/>
                  <a:chOff x="2819" y="2101"/>
                  <a:chExt cx="405" cy="2219"/>
                </a:xfrm>
              </p:grpSpPr>
              <p:sp>
                <p:nvSpPr>
                  <p:cNvPr id="48603" name="Freeform 517"/>
                  <p:cNvSpPr>
                    <a:spLocks/>
                  </p:cNvSpPr>
                  <p:nvPr/>
                </p:nvSpPr>
                <p:spPr bwMode="hidden">
                  <a:xfrm rot="4898956">
                    <a:off x="2206" y="2714"/>
                    <a:ext cx="1471" cy="246"/>
                  </a:xfrm>
                  <a:custGeom>
                    <a:avLst/>
                    <a:gdLst>
                      <a:gd name="T0" fmla="*/ 0 w 2736"/>
                      <a:gd name="T1" fmla="*/ 1 h 504"/>
                      <a:gd name="T2" fmla="*/ 6 w 2736"/>
                      <a:gd name="T3" fmla="*/ 0 h 504"/>
                      <a:gd name="T4" fmla="*/ 12 w 2736"/>
                      <a:gd name="T5" fmla="*/ 0 h 504"/>
                      <a:gd name="T6" fmla="*/ 19 w 2736"/>
                      <a:gd name="T7" fmla="*/ 0 h 504"/>
                      <a:gd name="T8" fmla="*/ 19 w 2736"/>
                      <a:gd name="T9" fmla="*/ 0 h 504"/>
                      <a:gd name="T10" fmla="*/ 12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604" name="Freeform 518"/>
                  <p:cNvSpPr>
                    <a:spLocks/>
                  </p:cNvSpPr>
                  <p:nvPr/>
                </p:nvSpPr>
                <p:spPr bwMode="hidden">
                  <a:xfrm rot="4898956">
                    <a:off x="2636" y="3732"/>
                    <a:ext cx="790" cy="386"/>
                  </a:xfrm>
                  <a:custGeom>
                    <a:avLst/>
                    <a:gdLst>
                      <a:gd name="T0" fmla="*/ 0 w 1769"/>
                      <a:gd name="T1" fmla="*/ 0 h 791"/>
                      <a:gd name="T2" fmla="*/ 1 w 1769"/>
                      <a:gd name="T3" fmla="*/ 0 h 791"/>
                      <a:gd name="T4" fmla="*/ 2 w 1769"/>
                      <a:gd name="T5" fmla="*/ 0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600" name="Group 519"/>
                <p:cNvGrpSpPr>
                  <a:grpSpLocks/>
                </p:cNvGrpSpPr>
                <p:nvPr/>
              </p:nvGrpSpPr>
              <p:grpSpPr bwMode="auto">
                <a:xfrm>
                  <a:off x="4045" y="826"/>
                  <a:ext cx="167" cy="857"/>
                  <a:chOff x="2287" y="2135"/>
                  <a:chExt cx="426" cy="2185"/>
                </a:xfrm>
              </p:grpSpPr>
              <p:sp>
                <p:nvSpPr>
                  <p:cNvPr id="48601" name="Freeform 520"/>
                  <p:cNvSpPr>
                    <a:spLocks/>
                  </p:cNvSpPr>
                  <p:nvPr/>
                </p:nvSpPr>
                <p:spPr bwMode="hidden">
                  <a:xfrm rot="5755659">
                    <a:off x="1900" y="2760"/>
                    <a:ext cx="1437" cy="188"/>
                  </a:xfrm>
                  <a:custGeom>
                    <a:avLst/>
                    <a:gdLst>
                      <a:gd name="T0" fmla="*/ 0 w 2736"/>
                      <a:gd name="T1" fmla="*/ 0 h 504"/>
                      <a:gd name="T2" fmla="*/ 5 w 2736"/>
                      <a:gd name="T3" fmla="*/ 0 h 504"/>
                      <a:gd name="T4" fmla="*/ 10 w 2736"/>
                      <a:gd name="T5" fmla="*/ 0 h 504"/>
                      <a:gd name="T6" fmla="*/ 16 w 2736"/>
                      <a:gd name="T7" fmla="*/ 0 h 504"/>
                      <a:gd name="T8" fmla="*/ 16 w 2736"/>
                      <a:gd name="T9" fmla="*/ 0 h 504"/>
                      <a:gd name="T10" fmla="*/ 10 w 2736"/>
                      <a:gd name="T11" fmla="*/ 0 h 504"/>
                      <a:gd name="T12" fmla="*/ 4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48602" name="Freeform 521"/>
                  <p:cNvSpPr>
                    <a:spLocks/>
                  </p:cNvSpPr>
                  <p:nvPr/>
                </p:nvSpPr>
                <p:spPr bwMode="hidden">
                  <a:xfrm rot="5755659">
                    <a:off x="2049" y="3787"/>
                    <a:ext cx="771" cy="295"/>
                  </a:xfrm>
                  <a:custGeom>
                    <a:avLst/>
                    <a:gdLst>
                      <a:gd name="T0" fmla="*/ 0 w 1769"/>
                      <a:gd name="T1" fmla="*/ 0 h 791"/>
                      <a:gd name="T2" fmla="*/ 0 w 1769"/>
                      <a:gd name="T3" fmla="*/ 0 h 791"/>
                      <a:gd name="T4" fmla="*/ 1 w 1769"/>
                      <a:gd name="T5" fmla="*/ 0 h 791"/>
                      <a:gd name="T6" fmla="*/ 2 w 1769"/>
                      <a:gd name="T7" fmla="*/ 0 h 791"/>
                      <a:gd name="T8" fmla="*/ 2 w 1769"/>
                      <a:gd name="T9" fmla="*/ 0 h 791"/>
                      <a:gd name="T10" fmla="*/ 2 w 1769"/>
                      <a:gd name="T11" fmla="*/ 0 h 791"/>
                      <a:gd name="T12" fmla="*/ 2 w 1769"/>
                      <a:gd name="T13" fmla="*/ 0 h 791"/>
                      <a:gd name="T14" fmla="*/ 2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sp>
            <p:nvSpPr>
              <p:cNvPr id="48545" name="Freeform 522"/>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546" name="Arc 523"/>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48547" name="Arc 524"/>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en-US"/>
              </a:p>
            </p:txBody>
          </p:sp>
          <p:sp>
            <p:nvSpPr>
              <p:cNvPr id="48548" name="Arc 525"/>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48549" name="Arc 526"/>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48550" name="Arc 527"/>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48551" name="Arc 528"/>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552" name="Arc 529"/>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48553" name="Arc 530"/>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554" name="Freeform 531"/>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555" name="Freeform 532"/>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48556" name="Arc 533"/>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48557" name="Arc 534"/>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48558" name="Arc 535"/>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48559" name="Freeform 536"/>
              <p:cNvSpPr>
                <a:spLocks/>
              </p:cNvSpPr>
              <p:nvPr/>
            </p:nvSpPr>
            <p:spPr bwMode="hidden">
              <a:xfrm flipH="1">
                <a:off x="3307" y="982"/>
                <a:ext cx="425" cy="597"/>
              </a:xfrm>
              <a:custGeom>
                <a:avLst/>
                <a:gdLst>
                  <a:gd name="T0" fmla="*/ 0 w 776"/>
                  <a:gd name="T1" fmla="*/ 0 h 2368"/>
                  <a:gd name="T2" fmla="*/ 2 w 776"/>
                  <a:gd name="T3" fmla="*/ 0 h 2368"/>
                  <a:gd name="T4" fmla="*/ 1 w 776"/>
                  <a:gd name="T5" fmla="*/ 0 h 2368"/>
                  <a:gd name="T6" fmla="*/ 3 w 776"/>
                  <a:gd name="T7" fmla="*/ 0 h 2368"/>
                  <a:gd name="T8" fmla="*/ 2 w 776"/>
                  <a:gd name="T9" fmla="*/ 0 h 2368"/>
                  <a:gd name="T10" fmla="*/ 3 w 776"/>
                  <a:gd name="T11" fmla="*/ 0 h 2368"/>
                  <a:gd name="T12" fmla="*/ 2 w 776"/>
                  <a:gd name="T13" fmla="*/ 0 h 2368"/>
                  <a:gd name="T14" fmla="*/ 4 w 776"/>
                  <a:gd name="T15" fmla="*/ 0 h 2368"/>
                  <a:gd name="T16" fmla="*/ 3 w 776"/>
                  <a:gd name="T17" fmla="*/ 0 h 2368"/>
                  <a:gd name="T18" fmla="*/ 4 w 776"/>
                  <a:gd name="T19" fmla="*/ 0 h 2368"/>
                  <a:gd name="T20" fmla="*/ 4 w 776"/>
                  <a:gd name="T21" fmla="*/ 0 h 2368"/>
                  <a:gd name="T22" fmla="*/ 4 w 776"/>
                  <a:gd name="T23" fmla="*/ 0 h 2368"/>
                  <a:gd name="T24" fmla="*/ 4 w 776"/>
                  <a:gd name="T25" fmla="*/ 0 h 2368"/>
                  <a:gd name="T26" fmla="*/ 5 w 776"/>
                  <a:gd name="T27" fmla="*/ 0 h 2368"/>
                  <a:gd name="T28" fmla="*/ 5 w 776"/>
                  <a:gd name="T29" fmla="*/ 0 h 2368"/>
                  <a:gd name="T30" fmla="*/ 6 w 776"/>
                  <a:gd name="T31" fmla="*/ 0 h 2368"/>
                  <a:gd name="T32" fmla="*/ 5 w 776"/>
                  <a:gd name="T33" fmla="*/ 0 h 2368"/>
                  <a:gd name="T34" fmla="*/ 6 w 776"/>
                  <a:gd name="T35" fmla="*/ 0 h 2368"/>
                  <a:gd name="T36" fmla="*/ 5 w 776"/>
                  <a:gd name="T37" fmla="*/ 0 h 2368"/>
                  <a:gd name="T38" fmla="*/ 7 w 776"/>
                  <a:gd name="T39" fmla="*/ 0 h 2368"/>
                  <a:gd name="T40" fmla="*/ 6 w 776"/>
                  <a:gd name="T41" fmla="*/ 0 h 2368"/>
                  <a:gd name="T42" fmla="*/ 7 w 776"/>
                  <a:gd name="T43" fmla="*/ 0 h 2368"/>
                  <a:gd name="T44" fmla="*/ 6 w 776"/>
                  <a:gd name="T45" fmla="*/ 0 h 2368"/>
                  <a:gd name="T46" fmla="*/ 7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560" name="Freeform 537"/>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561" name="Freeform 538"/>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562" name="Freeform 539"/>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0 h 2368"/>
                  <a:gd name="T12" fmla="*/ 2 w 776"/>
                  <a:gd name="T13" fmla="*/ 0 h 2368"/>
                  <a:gd name="T14" fmla="*/ 2 w 776"/>
                  <a:gd name="T15" fmla="*/ 0 h 2368"/>
                  <a:gd name="T16" fmla="*/ 2 w 776"/>
                  <a:gd name="T17" fmla="*/ 0 h 2368"/>
                  <a:gd name="T18" fmla="*/ 3 w 776"/>
                  <a:gd name="T19" fmla="*/ 0 h 2368"/>
                  <a:gd name="T20" fmla="*/ 2 w 776"/>
                  <a:gd name="T21" fmla="*/ 0 h 2368"/>
                  <a:gd name="T22" fmla="*/ 3 w 776"/>
                  <a:gd name="T23" fmla="*/ 0 h 2368"/>
                  <a:gd name="T24" fmla="*/ 3 w 776"/>
                  <a:gd name="T25" fmla="*/ 0 h 2368"/>
                  <a:gd name="T26" fmla="*/ 3 w 776"/>
                  <a:gd name="T27" fmla="*/ 0 h 2368"/>
                  <a:gd name="T28" fmla="*/ 3 w 776"/>
                  <a:gd name="T29" fmla="*/ 0 h 2368"/>
                  <a:gd name="T30" fmla="*/ 3 w 776"/>
                  <a:gd name="T31" fmla="*/ 0 h 2368"/>
                  <a:gd name="T32" fmla="*/ 3 w 776"/>
                  <a:gd name="T33" fmla="*/ 0 h 2368"/>
                  <a:gd name="T34" fmla="*/ 3 w 776"/>
                  <a:gd name="T35" fmla="*/ 0 h 2368"/>
                  <a:gd name="T36" fmla="*/ 3 w 776"/>
                  <a:gd name="T37" fmla="*/ 0 h 2368"/>
                  <a:gd name="T38" fmla="*/ 4 w 776"/>
                  <a:gd name="T39" fmla="*/ 0 h 2368"/>
                  <a:gd name="T40" fmla="*/ 3 w 776"/>
                  <a:gd name="T41" fmla="*/ 0 h 2368"/>
                  <a:gd name="T42" fmla="*/ 4 w 776"/>
                  <a:gd name="T43" fmla="*/ 0 h 2368"/>
                  <a:gd name="T44" fmla="*/ 3 w 776"/>
                  <a:gd name="T45" fmla="*/ 0 h 2368"/>
                  <a:gd name="T46" fmla="*/ 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563" name="Freeform 540"/>
              <p:cNvSpPr>
                <a:spLocks/>
              </p:cNvSpPr>
              <p:nvPr/>
            </p:nvSpPr>
            <p:spPr bwMode="hidden">
              <a:xfrm>
                <a:off x="4636" y="576"/>
                <a:ext cx="595" cy="419"/>
              </a:xfrm>
              <a:custGeom>
                <a:avLst/>
                <a:gdLst>
                  <a:gd name="T0" fmla="*/ 0 w 776"/>
                  <a:gd name="T1" fmla="*/ 0 h 2368"/>
                  <a:gd name="T2" fmla="*/ 29 w 776"/>
                  <a:gd name="T3" fmla="*/ 0 h 2368"/>
                  <a:gd name="T4" fmla="*/ 12 w 776"/>
                  <a:gd name="T5" fmla="*/ 0 h 2368"/>
                  <a:gd name="T6" fmla="*/ 41 w 776"/>
                  <a:gd name="T7" fmla="*/ 0 h 2368"/>
                  <a:gd name="T8" fmla="*/ 23 w 776"/>
                  <a:gd name="T9" fmla="*/ 0 h 2368"/>
                  <a:gd name="T10" fmla="*/ 46 w 776"/>
                  <a:gd name="T11" fmla="*/ 0 h 2368"/>
                  <a:gd name="T12" fmla="*/ 35 w 776"/>
                  <a:gd name="T13" fmla="*/ 0 h 2368"/>
                  <a:gd name="T14" fmla="*/ 57 w 776"/>
                  <a:gd name="T15" fmla="*/ 0 h 2368"/>
                  <a:gd name="T16" fmla="*/ 46 w 776"/>
                  <a:gd name="T17" fmla="*/ 0 h 2368"/>
                  <a:gd name="T18" fmla="*/ 63 w 776"/>
                  <a:gd name="T19" fmla="*/ 0 h 2368"/>
                  <a:gd name="T20" fmla="*/ 57 w 776"/>
                  <a:gd name="T21" fmla="*/ 0 h 2368"/>
                  <a:gd name="T22" fmla="*/ 69 w 776"/>
                  <a:gd name="T23" fmla="*/ 0 h 2368"/>
                  <a:gd name="T24" fmla="*/ 69 w 776"/>
                  <a:gd name="T25" fmla="*/ 0 h 2368"/>
                  <a:gd name="T26" fmla="*/ 80 w 776"/>
                  <a:gd name="T27" fmla="*/ 0 h 2368"/>
                  <a:gd name="T28" fmla="*/ 74 w 776"/>
                  <a:gd name="T29" fmla="*/ 0 h 2368"/>
                  <a:gd name="T30" fmla="*/ 86 w 776"/>
                  <a:gd name="T31" fmla="*/ 0 h 2368"/>
                  <a:gd name="T32" fmla="*/ 80 w 776"/>
                  <a:gd name="T33" fmla="*/ 0 h 2368"/>
                  <a:gd name="T34" fmla="*/ 86 w 776"/>
                  <a:gd name="T35" fmla="*/ 0 h 2368"/>
                  <a:gd name="T36" fmla="*/ 80 w 776"/>
                  <a:gd name="T37" fmla="*/ 0 h 2368"/>
                  <a:gd name="T38" fmla="*/ 92 w 776"/>
                  <a:gd name="T39" fmla="*/ 0 h 2368"/>
                  <a:gd name="T40" fmla="*/ 86 w 776"/>
                  <a:gd name="T41" fmla="*/ 0 h 2368"/>
                  <a:gd name="T42" fmla="*/ 92 w 776"/>
                  <a:gd name="T43" fmla="*/ 0 h 2368"/>
                  <a:gd name="T44" fmla="*/ 86 w 776"/>
                  <a:gd name="T45" fmla="*/ 0 h 2368"/>
                  <a:gd name="T46" fmla="*/ 9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564" name="Freeform 541"/>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565" name="Freeform 542"/>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48566" name="Freeform 543"/>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48134" name="Group 544"/>
          <p:cNvGrpSpPr>
            <a:grpSpLocks/>
          </p:cNvGrpSpPr>
          <p:nvPr/>
        </p:nvGrpSpPr>
        <p:grpSpPr bwMode="auto">
          <a:xfrm>
            <a:off x="6995160" y="0"/>
            <a:ext cx="2160270" cy="2239469"/>
            <a:chOff x="3115" y="0"/>
            <a:chExt cx="2170" cy="2486"/>
          </a:xfrm>
        </p:grpSpPr>
        <p:grpSp>
          <p:nvGrpSpPr>
            <p:cNvPr id="48405" name="Group 545"/>
            <p:cNvGrpSpPr>
              <a:grpSpLocks/>
            </p:cNvGrpSpPr>
            <p:nvPr/>
          </p:nvGrpSpPr>
          <p:grpSpPr bwMode="auto">
            <a:xfrm>
              <a:off x="4080" y="1910"/>
              <a:ext cx="768" cy="576"/>
              <a:chOff x="0" y="0"/>
              <a:chExt cx="768" cy="576"/>
            </a:xfrm>
          </p:grpSpPr>
          <p:sp>
            <p:nvSpPr>
              <p:cNvPr id="48537" name="Oval 54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538" name="Oval 54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406" name="Group 548"/>
            <p:cNvGrpSpPr>
              <a:grpSpLocks/>
            </p:cNvGrpSpPr>
            <p:nvPr/>
          </p:nvGrpSpPr>
          <p:grpSpPr bwMode="auto">
            <a:xfrm>
              <a:off x="4257" y="1103"/>
              <a:ext cx="768" cy="576"/>
              <a:chOff x="0" y="0"/>
              <a:chExt cx="768" cy="576"/>
            </a:xfrm>
          </p:grpSpPr>
          <p:sp>
            <p:nvSpPr>
              <p:cNvPr id="48535" name="Oval 54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536" name="Oval 55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407" name="Group 551"/>
            <p:cNvGrpSpPr>
              <a:grpSpLocks/>
            </p:cNvGrpSpPr>
            <p:nvPr/>
          </p:nvGrpSpPr>
          <p:grpSpPr bwMode="auto">
            <a:xfrm>
              <a:off x="3134" y="0"/>
              <a:ext cx="768" cy="576"/>
              <a:chOff x="0" y="0"/>
              <a:chExt cx="768" cy="576"/>
            </a:xfrm>
          </p:grpSpPr>
          <p:sp>
            <p:nvSpPr>
              <p:cNvPr id="48533" name="Oval 55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534" name="Oval 55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408" name="Group 554"/>
            <p:cNvGrpSpPr>
              <a:grpSpLocks/>
            </p:cNvGrpSpPr>
            <p:nvPr/>
          </p:nvGrpSpPr>
          <p:grpSpPr bwMode="auto">
            <a:xfrm>
              <a:off x="3115" y="0"/>
              <a:ext cx="2170" cy="1702"/>
              <a:chOff x="3115" y="0"/>
              <a:chExt cx="2170" cy="1702"/>
            </a:xfrm>
          </p:grpSpPr>
          <p:grpSp>
            <p:nvGrpSpPr>
              <p:cNvPr id="48409" name="Group 555"/>
              <p:cNvGrpSpPr>
                <a:grpSpLocks/>
              </p:cNvGrpSpPr>
              <p:nvPr/>
            </p:nvGrpSpPr>
            <p:grpSpPr bwMode="auto">
              <a:xfrm>
                <a:off x="3640" y="308"/>
                <a:ext cx="1145" cy="844"/>
                <a:chOff x="1265" y="814"/>
                <a:chExt cx="2919" cy="2151"/>
              </a:xfrm>
            </p:grpSpPr>
            <p:sp>
              <p:nvSpPr>
                <p:cNvPr id="48531" name="Oval 55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532" name="Oval 55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410" name="Group 558"/>
              <p:cNvGrpSpPr>
                <a:grpSpLocks/>
              </p:cNvGrpSpPr>
              <p:nvPr/>
            </p:nvGrpSpPr>
            <p:grpSpPr bwMode="auto">
              <a:xfrm>
                <a:off x="3115" y="0"/>
                <a:ext cx="2145" cy="1702"/>
                <a:chOff x="3115" y="0"/>
                <a:chExt cx="2145" cy="1702"/>
              </a:xfrm>
            </p:grpSpPr>
            <p:grpSp>
              <p:nvGrpSpPr>
                <p:cNvPr id="48433" name="Group 559"/>
                <p:cNvGrpSpPr>
                  <a:grpSpLocks/>
                </p:cNvGrpSpPr>
                <p:nvPr/>
              </p:nvGrpSpPr>
              <p:grpSpPr bwMode="auto">
                <a:xfrm>
                  <a:off x="4505" y="589"/>
                  <a:ext cx="493" cy="912"/>
                  <a:chOff x="3471" y="1530"/>
                  <a:chExt cx="1258" cy="2327"/>
                </a:xfrm>
              </p:grpSpPr>
              <p:sp>
                <p:nvSpPr>
                  <p:cNvPr id="48529" name="Freeform 560"/>
                  <p:cNvSpPr>
                    <a:spLocks/>
                  </p:cNvSpPr>
                  <p:nvPr/>
                </p:nvSpPr>
                <p:spPr bwMode="hidden">
                  <a:xfrm rot="2711884">
                    <a:off x="2765" y="2236"/>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530" name="Freeform 561"/>
                  <p:cNvSpPr>
                    <a:spLocks/>
                  </p:cNvSpPr>
                  <p:nvPr/>
                </p:nvSpPr>
                <p:spPr bwMode="hidden">
                  <a:xfrm rot="2711884">
                    <a:off x="4021" y="3150"/>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434" name="Group 562"/>
                <p:cNvGrpSpPr>
                  <a:grpSpLocks/>
                </p:cNvGrpSpPr>
                <p:nvPr/>
              </p:nvGrpSpPr>
              <p:grpSpPr bwMode="auto">
                <a:xfrm>
                  <a:off x="4267" y="781"/>
                  <a:ext cx="966" cy="522"/>
                  <a:chOff x="2864" y="2019"/>
                  <a:chExt cx="2463" cy="1332"/>
                </a:xfrm>
              </p:grpSpPr>
              <p:sp>
                <p:nvSpPr>
                  <p:cNvPr id="48527" name="Freeform 563"/>
                  <p:cNvSpPr>
                    <a:spLocks/>
                  </p:cNvSpPr>
                  <p:nvPr/>
                </p:nvSpPr>
                <p:spPr bwMode="hidden">
                  <a:xfrm rot="2104081">
                    <a:off x="2864" y="2019"/>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528" name="Freeform 564"/>
                  <p:cNvSpPr>
                    <a:spLocks/>
                  </p:cNvSpPr>
                  <p:nvPr/>
                </p:nvSpPr>
                <p:spPr bwMode="hidden">
                  <a:xfrm rot="2104081">
                    <a:off x="4353" y="2806"/>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435" name="Group 565"/>
                <p:cNvGrpSpPr>
                  <a:grpSpLocks/>
                </p:cNvGrpSpPr>
                <p:nvPr/>
              </p:nvGrpSpPr>
              <p:grpSpPr bwMode="auto">
                <a:xfrm>
                  <a:off x="4280" y="707"/>
                  <a:ext cx="971" cy="417"/>
                  <a:chOff x="2897" y="1832"/>
                  <a:chExt cx="2477" cy="1064"/>
                </a:xfrm>
              </p:grpSpPr>
              <p:sp>
                <p:nvSpPr>
                  <p:cNvPr id="48525" name="Freeform 566"/>
                  <p:cNvSpPr>
                    <a:spLocks/>
                  </p:cNvSpPr>
                  <p:nvPr/>
                </p:nvSpPr>
                <p:spPr bwMode="hidden">
                  <a:xfrm rot="1582915">
                    <a:off x="2897" y="1832"/>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526" name="Freeform 567"/>
                  <p:cNvSpPr>
                    <a:spLocks/>
                  </p:cNvSpPr>
                  <p:nvPr/>
                </p:nvSpPr>
                <p:spPr bwMode="hidden">
                  <a:xfrm rot="1582915">
                    <a:off x="4442" y="2420"/>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436" name="Group 568"/>
                <p:cNvGrpSpPr>
                  <a:grpSpLocks/>
                </p:cNvGrpSpPr>
                <p:nvPr/>
              </p:nvGrpSpPr>
              <p:grpSpPr bwMode="auto">
                <a:xfrm>
                  <a:off x="4291" y="630"/>
                  <a:ext cx="969" cy="364"/>
                  <a:chOff x="2924" y="1636"/>
                  <a:chExt cx="2472" cy="927"/>
                </a:xfrm>
              </p:grpSpPr>
              <p:sp>
                <p:nvSpPr>
                  <p:cNvPr id="48523" name="Freeform 569"/>
                  <p:cNvSpPr>
                    <a:spLocks/>
                  </p:cNvSpPr>
                  <p:nvPr/>
                </p:nvSpPr>
                <p:spPr bwMode="hidden">
                  <a:xfrm rot="1080363">
                    <a:off x="2924" y="1636"/>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524" name="Freeform 570"/>
                  <p:cNvSpPr>
                    <a:spLocks/>
                  </p:cNvSpPr>
                  <p:nvPr/>
                </p:nvSpPr>
                <p:spPr bwMode="hidden">
                  <a:xfrm rot="1080363">
                    <a:off x="4495" y="2037"/>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437" name="Group 571"/>
                <p:cNvGrpSpPr>
                  <a:grpSpLocks/>
                </p:cNvGrpSpPr>
                <p:nvPr/>
              </p:nvGrpSpPr>
              <p:grpSpPr bwMode="auto">
                <a:xfrm>
                  <a:off x="4304" y="543"/>
                  <a:ext cx="918" cy="258"/>
                  <a:chOff x="2958" y="1414"/>
                  <a:chExt cx="2342" cy="657"/>
                </a:xfrm>
              </p:grpSpPr>
              <p:sp>
                <p:nvSpPr>
                  <p:cNvPr id="48521" name="Freeform 572"/>
                  <p:cNvSpPr>
                    <a:spLocks/>
                  </p:cNvSpPr>
                  <p:nvPr/>
                </p:nvSpPr>
                <p:spPr bwMode="hidden">
                  <a:xfrm rot="463793">
                    <a:off x="2958" y="1414"/>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522" name="Freeform 573"/>
                  <p:cNvSpPr>
                    <a:spLocks/>
                  </p:cNvSpPr>
                  <p:nvPr/>
                </p:nvSpPr>
                <p:spPr bwMode="hidden">
                  <a:xfrm rot="463793">
                    <a:off x="4470" y="1582"/>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438" name="Group 574"/>
                <p:cNvGrpSpPr>
                  <a:grpSpLocks/>
                </p:cNvGrpSpPr>
                <p:nvPr/>
              </p:nvGrpSpPr>
              <p:grpSpPr bwMode="auto">
                <a:xfrm>
                  <a:off x="4314" y="487"/>
                  <a:ext cx="843" cy="134"/>
                  <a:chOff x="2983" y="1269"/>
                  <a:chExt cx="2150" cy="343"/>
                </a:xfrm>
              </p:grpSpPr>
              <p:sp>
                <p:nvSpPr>
                  <p:cNvPr id="48519" name="Freeform 575"/>
                  <p:cNvSpPr>
                    <a:spLocks/>
                  </p:cNvSpPr>
                  <p:nvPr/>
                </p:nvSpPr>
                <p:spPr bwMode="hidden">
                  <a:xfrm rot="-84182">
                    <a:off x="2983" y="1289"/>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520" name="Freeform 576"/>
                  <p:cNvSpPr>
                    <a:spLocks/>
                  </p:cNvSpPr>
                  <p:nvPr/>
                </p:nvSpPr>
                <p:spPr bwMode="hidden">
                  <a:xfrm rot="-84182">
                    <a:off x="4379" y="1269"/>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439" name="Group 577"/>
                <p:cNvGrpSpPr>
                  <a:grpSpLocks/>
                </p:cNvGrpSpPr>
                <p:nvPr/>
              </p:nvGrpSpPr>
              <p:grpSpPr bwMode="auto">
                <a:xfrm>
                  <a:off x="4296" y="349"/>
                  <a:ext cx="737" cy="167"/>
                  <a:chOff x="2938" y="917"/>
                  <a:chExt cx="1879" cy="427"/>
                </a:xfrm>
              </p:grpSpPr>
              <p:sp>
                <p:nvSpPr>
                  <p:cNvPr id="48517" name="Freeform 578"/>
                  <p:cNvSpPr>
                    <a:spLocks/>
                  </p:cNvSpPr>
                  <p:nvPr/>
                </p:nvSpPr>
                <p:spPr bwMode="hidden">
                  <a:xfrm rot="-802576">
                    <a:off x="2938" y="1129"/>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518" name="Freeform 579"/>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440" name="Group 580"/>
                <p:cNvGrpSpPr>
                  <a:grpSpLocks/>
                </p:cNvGrpSpPr>
                <p:nvPr/>
              </p:nvGrpSpPr>
              <p:grpSpPr bwMode="auto">
                <a:xfrm>
                  <a:off x="3394" y="637"/>
                  <a:ext cx="493" cy="912"/>
                  <a:chOff x="637" y="1653"/>
                  <a:chExt cx="1257" cy="2326"/>
                </a:xfrm>
              </p:grpSpPr>
              <p:sp>
                <p:nvSpPr>
                  <p:cNvPr id="48515" name="Freeform 581"/>
                  <p:cNvSpPr>
                    <a:spLocks/>
                  </p:cNvSpPr>
                  <p:nvPr/>
                </p:nvSpPr>
                <p:spPr bwMode="hidden">
                  <a:xfrm rot="18888116" flipH="1">
                    <a:off x="876" y="2359"/>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516" name="Freeform 582"/>
                  <p:cNvSpPr>
                    <a:spLocks/>
                  </p:cNvSpPr>
                  <p:nvPr/>
                </p:nvSpPr>
                <p:spPr bwMode="hidden">
                  <a:xfrm rot="18888116" flipH="1">
                    <a:off x="419" y="327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441" name="Group 583"/>
                <p:cNvGrpSpPr>
                  <a:grpSpLocks/>
                </p:cNvGrpSpPr>
                <p:nvPr/>
              </p:nvGrpSpPr>
              <p:grpSpPr bwMode="auto">
                <a:xfrm>
                  <a:off x="3142" y="850"/>
                  <a:ext cx="966" cy="522"/>
                  <a:chOff x="-5" y="2196"/>
                  <a:chExt cx="2463" cy="1332"/>
                </a:xfrm>
              </p:grpSpPr>
              <p:sp>
                <p:nvSpPr>
                  <p:cNvPr id="48513" name="Freeform 584"/>
                  <p:cNvSpPr>
                    <a:spLocks/>
                  </p:cNvSpPr>
                  <p:nvPr/>
                </p:nvSpPr>
                <p:spPr bwMode="hidden">
                  <a:xfrm rot="19495919" flipH="1">
                    <a:off x="644" y="2196"/>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514" name="Freeform 585"/>
                  <p:cNvSpPr>
                    <a:spLocks/>
                  </p:cNvSpPr>
                  <p:nvPr/>
                </p:nvSpPr>
                <p:spPr bwMode="hidden">
                  <a:xfrm rot="19495919" flipH="1">
                    <a:off x="-5" y="2983"/>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442" name="Group 586"/>
                <p:cNvGrpSpPr>
                  <a:grpSpLocks/>
                </p:cNvGrpSpPr>
                <p:nvPr/>
              </p:nvGrpSpPr>
              <p:grpSpPr bwMode="auto">
                <a:xfrm>
                  <a:off x="3124" y="777"/>
                  <a:ext cx="971" cy="417"/>
                  <a:chOff x="-52" y="2009"/>
                  <a:chExt cx="2477" cy="1064"/>
                </a:xfrm>
              </p:grpSpPr>
              <p:sp>
                <p:nvSpPr>
                  <p:cNvPr id="48511" name="Freeform 587"/>
                  <p:cNvSpPr>
                    <a:spLocks/>
                  </p:cNvSpPr>
                  <p:nvPr/>
                </p:nvSpPr>
                <p:spPr bwMode="hidden">
                  <a:xfrm rot="20017085" flipH="1">
                    <a:off x="689" y="2009"/>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512" name="Freeform 588"/>
                  <p:cNvSpPr>
                    <a:spLocks/>
                  </p:cNvSpPr>
                  <p:nvPr/>
                </p:nvSpPr>
                <p:spPr bwMode="hidden">
                  <a:xfrm rot="20017085" flipH="1">
                    <a:off x="-52" y="2597"/>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443" name="Group 589"/>
                <p:cNvGrpSpPr>
                  <a:grpSpLocks/>
                </p:cNvGrpSpPr>
                <p:nvPr/>
              </p:nvGrpSpPr>
              <p:grpSpPr bwMode="auto">
                <a:xfrm>
                  <a:off x="3115" y="700"/>
                  <a:ext cx="969" cy="363"/>
                  <a:chOff x="-74" y="1813"/>
                  <a:chExt cx="2472" cy="927"/>
                </a:xfrm>
              </p:grpSpPr>
              <p:sp>
                <p:nvSpPr>
                  <p:cNvPr id="48509" name="Freeform 590"/>
                  <p:cNvSpPr>
                    <a:spLocks/>
                  </p:cNvSpPr>
                  <p:nvPr/>
                </p:nvSpPr>
                <p:spPr bwMode="hidden">
                  <a:xfrm rot="20519637" flipH="1">
                    <a:off x="721" y="1813"/>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510" name="Freeform 591"/>
                  <p:cNvSpPr>
                    <a:spLocks/>
                  </p:cNvSpPr>
                  <p:nvPr/>
                </p:nvSpPr>
                <p:spPr bwMode="hidden">
                  <a:xfrm rot="20519637" flipH="1">
                    <a:off x="-74" y="2214"/>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444" name="Group 592"/>
                <p:cNvGrpSpPr>
                  <a:grpSpLocks/>
                </p:cNvGrpSpPr>
                <p:nvPr/>
              </p:nvGrpSpPr>
              <p:grpSpPr bwMode="auto">
                <a:xfrm>
                  <a:off x="3153" y="613"/>
                  <a:ext cx="918" cy="257"/>
                  <a:chOff x="22" y="1591"/>
                  <a:chExt cx="2342" cy="657"/>
                </a:xfrm>
              </p:grpSpPr>
              <p:sp>
                <p:nvSpPr>
                  <p:cNvPr id="48507" name="Freeform 593"/>
                  <p:cNvSpPr>
                    <a:spLocks/>
                  </p:cNvSpPr>
                  <p:nvPr/>
                </p:nvSpPr>
                <p:spPr bwMode="hidden">
                  <a:xfrm rot="21136207" flipH="1">
                    <a:off x="819" y="1591"/>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508" name="Freeform 594"/>
                  <p:cNvSpPr>
                    <a:spLocks/>
                  </p:cNvSpPr>
                  <p:nvPr/>
                </p:nvSpPr>
                <p:spPr bwMode="hidden">
                  <a:xfrm rot="21136207" flipH="1">
                    <a:off x="22" y="1759"/>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445" name="Group 595"/>
                <p:cNvGrpSpPr>
                  <a:grpSpLocks/>
                </p:cNvGrpSpPr>
                <p:nvPr/>
              </p:nvGrpSpPr>
              <p:grpSpPr bwMode="auto">
                <a:xfrm>
                  <a:off x="3218" y="556"/>
                  <a:ext cx="843" cy="134"/>
                  <a:chOff x="189" y="1446"/>
                  <a:chExt cx="2150" cy="343"/>
                </a:xfrm>
              </p:grpSpPr>
              <p:sp>
                <p:nvSpPr>
                  <p:cNvPr id="48505" name="Freeform 596"/>
                  <p:cNvSpPr>
                    <a:spLocks/>
                  </p:cNvSpPr>
                  <p:nvPr/>
                </p:nvSpPr>
                <p:spPr bwMode="hidden">
                  <a:xfrm rot="84182" flipH="1">
                    <a:off x="935" y="1466"/>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506" name="Freeform 597"/>
                  <p:cNvSpPr>
                    <a:spLocks/>
                  </p:cNvSpPr>
                  <p:nvPr/>
                </p:nvSpPr>
                <p:spPr bwMode="hidden">
                  <a:xfrm rot="84182" flipH="1">
                    <a:off x="189" y="1446"/>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446" name="Group 598"/>
                <p:cNvGrpSpPr>
                  <a:grpSpLocks/>
                </p:cNvGrpSpPr>
                <p:nvPr/>
              </p:nvGrpSpPr>
              <p:grpSpPr bwMode="auto">
                <a:xfrm>
                  <a:off x="3342" y="418"/>
                  <a:ext cx="737" cy="167"/>
                  <a:chOff x="505" y="1094"/>
                  <a:chExt cx="1879" cy="427"/>
                </a:xfrm>
              </p:grpSpPr>
              <p:sp>
                <p:nvSpPr>
                  <p:cNvPr id="48503" name="Freeform 599"/>
                  <p:cNvSpPr>
                    <a:spLocks/>
                  </p:cNvSpPr>
                  <p:nvPr/>
                </p:nvSpPr>
                <p:spPr bwMode="hidden">
                  <a:xfrm rot="802576" flipH="1">
                    <a:off x="1151" y="1306"/>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504" name="Freeform 600"/>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447" name="Group 601"/>
                <p:cNvGrpSpPr>
                  <a:grpSpLocks/>
                </p:cNvGrpSpPr>
                <p:nvPr/>
              </p:nvGrpSpPr>
              <p:grpSpPr bwMode="auto">
                <a:xfrm>
                  <a:off x="3386" y="341"/>
                  <a:ext cx="725" cy="218"/>
                  <a:chOff x="616" y="899"/>
                  <a:chExt cx="1850" cy="554"/>
                </a:xfrm>
              </p:grpSpPr>
              <p:sp>
                <p:nvSpPr>
                  <p:cNvPr id="48501" name="Freeform 602"/>
                  <p:cNvSpPr>
                    <a:spLocks/>
                  </p:cNvSpPr>
                  <p:nvPr/>
                </p:nvSpPr>
                <p:spPr bwMode="hidden">
                  <a:xfrm rot="1277471" flipH="1">
                    <a:off x="1233" y="1238"/>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502" name="Freeform 603"/>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448" name="Group 604"/>
                <p:cNvGrpSpPr>
                  <a:grpSpLocks/>
                </p:cNvGrpSpPr>
                <p:nvPr/>
              </p:nvGrpSpPr>
              <p:grpSpPr bwMode="auto">
                <a:xfrm>
                  <a:off x="3472" y="231"/>
                  <a:ext cx="693" cy="291"/>
                  <a:chOff x="3472" y="231"/>
                  <a:chExt cx="693" cy="291"/>
                </a:xfrm>
              </p:grpSpPr>
              <p:sp>
                <p:nvSpPr>
                  <p:cNvPr id="48499" name="Freeform 605"/>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500" name="Freeform 606"/>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449" name="Group 607"/>
                <p:cNvGrpSpPr>
                  <a:grpSpLocks/>
                </p:cNvGrpSpPr>
                <p:nvPr/>
              </p:nvGrpSpPr>
              <p:grpSpPr bwMode="auto">
                <a:xfrm>
                  <a:off x="3554" y="118"/>
                  <a:ext cx="664" cy="349"/>
                  <a:chOff x="3554" y="118"/>
                  <a:chExt cx="664" cy="349"/>
                </a:xfrm>
              </p:grpSpPr>
              <p:sp>
                <p:nvSpPr>
                  <p:cNvPr id="48497" name="Freeform 608"/>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498" name="Freeform 609"/>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450" name="Group 610"/>
                <p:cNvGrpSpPr>
                  <a:grpSpLocks/>
                </p:cNvGrpSpPr>
                <p:nvPr/>
              </p:nvGrpSpPr>
              <p:grpSpPr bwMode="auto">
                <a:xfrm>
                  <a:off x="3784" y="30"/>
                  <a:ext cx="305" cy="593"/>
                  <a:chOff x="1633" y="104"/>
                  <a:chExt cx="778" cy="1512"/>
                </a:xfrm>
              </p:grpSpPr>
              <p:sp>
                <p:nvSpPr>
                  <p:cNvPr id="48495" name="Freeform 611"/>
                  <p:cNvSpPr>
                    <a:spLocks/>
                  </p:cNvSpPr>
                  <p:nvPr/>
                </p:nvSpPr>
                <p:spPr bwMode="hidden">
                  <a:xfrm rot="3473776" flipH="1">
                    <a:off x="1754" y="958"/>
                    <a:ext cx="1100" cy="215"/>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48496" name="Freeform 612"/>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48451" name="Group 613"/>
                <p:cNvGrpSpPr>
                  <a:grpSpLocks/>
                </p:cNvGrpSpPr>
                <p:nvPr/>
              </p:nvGrpSpPr>
              <p:grpSpPr bwMode="auto">
                <a:xfrm>
                  <a:off x="3903" y="0"/>
                  <a:ext cx="248" cy="601"/>
                  <a:chOff x="1935" y="28"/>
                  <a:chExt cx="634" cy="1534"/>
                </a:xfrm>
              </p:grpSpPr>
              <p:sp>
                <p:nvSpPr>
                  <p:cNvPr id="48493" name="Freeform 614"/>
                  <p:cNvSpPr>
                    <a:spLocks/>
                  </p:cNvSpPr>
                  <p:nvPr/>
                </p:nvSpPr>
                <p:spPr bwMode="hidden">
                  <a:xfrm rot="4126480" flipH="1">
                    <a:off x="1931" y="924"/>
                    <a:ext cx="1061" cy="215"/>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48494" name="Freeform 615"/>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48452" name="Group 616"/>
                <p:cNvGrpSpPr>
                  <a:grpSpLocks/>
                </p:cNvGrpSpPr>
                <p:nvPr/>
              </p:nvGrpSpPr>
              <p:grpSpPr bwMode="auto">
                <a:xfrm>
                  <a:off x="4251" y="252"/>
                  <a:ext cx="723" cy="222"/>
                  <a:chOff x="2822" y="672"/>
                  <a:chExt cx="1845" cy="566"/>
                </a:xfrm>
              </p:grpSpPr>
              <p:sp>
                <p:nvSpPr>
                  <p:cNvPr id="48491" name="Freeform 617"/>
                  <p:cNvSpPr>
                    <a:spLocks/>
                  </p:cNvSpPr>
                  <p:nvPr/>
                </p:nvSpPr>
                <p:spPr bwMode="hidden">
                  <a:xfrm rot="-1325434">
                    <a:off x="2822" y="1023"/>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492" name="Freeform 618"/>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453" name="Group 619"/>
                <p:cNvGrpSpPr>
                  <a:grpSpLocks/>
                </p:cNvGrpSpPr>
                <p:nvPr/>
              </p:nvGrpSpPr>
              <p:grpSpPr bwMode="auto">
                <a:xfrm>
                  <a:off x="4196" y="163"/>
                  <a:ext cx="699" cy="282"/>
                  <a:chOff x="2683" y="445"/>
                  <a:chExt cx="1781" cy="717"/>
                </a:xfrm>
              </p:grpSpPr>
              <p:sp>
                <p:nvSpPr>
                  <p:cNvPr id="48489" name="Freeform 620"/>
                  <p:cNvSpPr>
                    <a:spLocks/>
                  </p:cNvSpPr>
                  <p:nvPr/>
                </p:nvSpPr>
                <p:spPr bwMode="hidden">
                  <a:xfrm rot="-1921064">
                    <a:off x="2683" y="947"/>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490" name="Freeform 621"/>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48454" name="Freeform 622"/>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48455" name="Freeform 623"/>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nvGrpSpPr>
                <p:cNvPr id="48456" name="Group 624"/>
                <p:cNvGrpSpPr>
                  <a:grpSpLocks/>
                </p:cNvGrpSpPr>
                <p:nvPr/>
              </p:nvGrpSpPr>
              <p:grpSpPr bwMode="auto">
                <a:xfrm>
                  <a:off x="4242" y="5"/>
                  <a:ext cx="251" cy="596"/>
                  <a:chOff x="2800" y="41"/>
                  <a:chExt cx="640" cy="1520"/>
                </a:xfrm>
              </p:grpSpPr>
              <p:sp>
                <p:nvSpPr>
                  <p:cNvPr id="48487" name="Freeform 625"/>
                  <p:cNvSpPr>
                    <a:spLocks/>
                  </p:cNvSpPr>
                  <p:nvPr/>
                </p:nvSpPr>
                <p:spPr bwMode="hidden">
                  <a:xfrm rot="-3857755">
                    <a:off x="2361" y="938"/>
                    <a:ext cx="1062" cy="184"/>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48488" name="Freeform 626"/>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48457" name="Group 627"/>
                <p:cNvGrpSpPr>
                  <a:grpSpLocks/>
                </p:cNvGrpSpPr>
                <p:nvPr/>
              </p:nvGrpSpPr>
              <p:grpSpPr bwMode="auto">
                <a:xfrm>
                  <a:off x="4295" y="53"/>
                  <a:ext cx="398" cy="574"/>
                  <a:chOff x="2934" y="163"/>
                  <a:chExt cx="1017" cy="1464"/>
                </a:xfrm>
              </p:grpSpPr>
              <p:sp>
                <p:nvSpPr>
                  <p:cNvPr id="48485" name="Freeform 628"/>
                  <p:cNvSpPr>
                    <a:spLocks/>
                  </p:cNvSpPr>
                  <p:nvPr/>
                </p:nvSpPr>
                <p:spPr bwMode="hidden">
                  <a:xfrm rot="-2777260">
                    <a:off x="2491" y="915"/>
                    <a:ext cx="1155" cy="270"/>
                  </a:xfrm>
                  <a:custGeom>
                    <a:avLst/>
                    <a:gdLst>
                      <a:gd name="T0" fmla="*/ 0 w 2736"/>
                      <a:gd name="T1" fmla="*/ 3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48486" name="Freeform 629"/>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2 h 791"/>
                      <a:gd name="T6" fmla="*/ 0 w 1769"/>
                      <a:gd name="T7" fmla="*/ 3 h 791"/>
                      <a:gd name="T8" fmla="*/ 0 w 1769"/>
                      <a:gd name="T9" fmla="*/ 4 h 791"/>
                      <a:gd name="T10" fmla="*/ 0 w 1769"/>
                      <a:gd name="T11" fmla="*/ 5 h 791"/>
                      <a:gd name="T12" fmla="*/ 0 w 1769"/>
                      <a:gd name="T13" fmla="*/ 4 h 791"/>
                      <a:gd name="T14" fmla="*/ 0 w 1769"/>
                      <a:gd name="T15" fmla="*/ 3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48458" name="Group 630"/>
                <p:cNvGrpSpPr>
                  <a:grpSpLocks/>
                </p:cNvGrpSpPr>
                <p:nvPr/>
              </p:nvGrpSpPr>
              <p:grpSpPr bwMode="auto">
                <a:xfrm>
                  <a:off x="4215" y="2"/>
                  <a:ext cx="95" cy="567"/>
                  <a:chOff x="2730" y="32"/>
                  <a:chExt cx="243" cy="1448"/>
                </a:xfrm>
              </p:grpSpPr>
              <p:sp>
                <p:nvSpPr>
                  <p:cNvPr id="48483" name="Freeform 631"/>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48484" name="Freeform 632"/>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48459" name="Group 633"/>
                <p:cNvGrpSpPr>
                  <a:grpSpLocks/>
                </p:cNvGrpSpPr>
                <p:nvPr/>
              </p:nvGrpSpPr>
              <p:grpSpPr bwMode="auto">
                <a:xfrm>
                  <a:off x="3514" y="683"/>
                  <a:ext cx="425" cy="960"/>
                  <a:chOff x="943" y="1769"/>
                  <a:chExt cx="1085" cy="2450"/>
                </a:xfrm>
              </p:grpSpPr>
              <p:sp>
                <p:nvSpPr>
                  <p:cNvPr id="48481" name="Freeform 634"/>
                  <p:cNvSpPr>
                    <a:spLocks/>
                  </p:cNvSpPr>
                  <p:nvPr/>
                </p:nvSpPr>
                <p:spPr bwMode="hidden">
                  <a:xfrm rot="18335692" flipH="1">
                    <a:off x="1010" y="2475"/>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482" name="Freeform 635"/>
                  <p:cNvSpPr>
                    <a:spLocks/>
                  </p:cNvSpPr>
                  <p:nvPr/>
                </p:nvSpPr>
                <p:spPr bwMode="hidden">
                  <a:xfrm rot="18335692" flipH="1">
                    <a:off x="725" y="351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460" name="Group 636"/>
                <p:cNvGrpSpPr>
                  <a:grpSpLocks/>
                </p:cNvGrpSpPr>
                <p:nvPr/>
              </p:nvGrpSpPr>
              <p:grpSpPr bwMode="auto">
                <a:xfrm>
                  <a:off x="3715" y="748"/>
                  <a:ext cx="300" cy="930"/>
                  <a:chOff x="1455" y="1936"/>
                  <a:chExt cx="766" cy="2373"/>
                </a:xfrm>
              </p:grpSpPr>
              <p:sp>
                <p:nvSpPr>
                  <p:cNvPr id="48479" name="Freeform 637"/>
                  <p:cNvSpPr>
                    <a:spLocks/>
                  </p:cNvSpPr>
                  <p:nvPr/>
                </p:nvSpPr>
                <p:spPr bwMode="hidden">
                  <a:xfrm rot="17542885" flipH="1">
                    <a:off x="1267" y="2578"/>
                    <a:ext cx="1595" cy="312"/>
                  </a:xfrm>
                  <a:custGeom>
                    <a:avLst/>
                    <a:gdLst>
                      <a:gd name="T0" fmla="*/ 0 w 2736"/>
                      <a:gd name="T1" fmla="*/ 11 h 504"/>
                      <a:gd name="T2" fmla="*/ 12 w 2736"/>
                      <a:gd name="T3" fmla="*/ 4 h 504"/>
                      <a:gd name="T4" fmla="*/ 24 w 2736"/>
                      <a:gd name="T5" fmla="*/ 1 h 504"/>
                      <a:gd name="T6" fmla="*/ 36 w 2736"/>
                      <a:gd name="T7" fmla="*/ 1 h 504"/>
                      <a:gd name="T8" fmla="*/ 36 w 2736"/>
                      <a:gd name="T9" fmla="*/ 2 h 504"/>
                      <a:gd name="T10" fmla="*/ 23 w 2736"/>
                      <a:gd name="T11" fmla="*/ 2 h 504"/>
                      <a:gd name="T12" fmla="*/ 9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480" name="Freeform 638"/>
                  <p:cNvSpPr>
                    <a:spLocks/>
                  </p:cNvSpPr>
                  <p:nvPr/>
                </p:nvSpPr>
                <p:spPr bwMode="hidden">
                  <a:xfrm rot="17542885" flipH="1">
                    <a:off x="1272" y="3636"/>
                    <a:ext cx="856" cy="490"/>
                  </a:xfrm>
                  <a:custGeom>
                    <a:avLst/>
                    <a:gdLst>
                      <a:gd name="T0" fmla="*/ 0 w 1769"/>
                      <a:gd name="T1" fmla="*/ 1 h 791"/>
                      <a:gd name="T2" fmla="*/ 1 w 1769"/>
                      <a:gd name="T3" fmla="*/ 1 h 791"/>
                      <a:gd name="T4" fmla="*/ 3 w 1769"/>
                      <a:gd name="T5" fmla="*/ 4 h 791"/>
                      <a:gd name="T6" fmla="*/ 5 w 1769"/>
                      <a:gd name="T7" fmla="*/ 9 h 791"/>
                      <a:gd name="T8" fmla="*/ 5 w 1769"/>
                      <a:gd name="T9" fmla="*/ 14 h 791"/>
                      <a:gd name="T10" fmla="*/ 5 w 1769"/>
                      <a:gd name="T11" fmla="*/ 17 h 791"/>
                      <a:gd name="T12" fmla="*/ 5 w 1769"/>
                      <a:gd name="T13" fmla="*/ 14 h 791"/>
                      <a:gd name="T14" fmla="*/ 4 w 1769"/>
                      <a:gd name="T15" fmla="*/ 10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461" name="Group 639"/>
                <p:cNvGrpSpPr>
                  <a:grpSpLocks/>
                </p:cNvGrpSpPr>
                <p:nvPr/>
              </p:nvGrpSpPr>
              <p:grpSpPr bwMode="auto">
                <a:xfrm rot="88588">
                  <a:off x="3923" y="769"/>
                  <a:ext cx="180" cy="913"/>
                  <a:chOff x="1956" y="1990"/>
                  <a:chExt cx="492" cy="2604"/>
                </a:xfrm>
              </p:grpSpPr>
              <p:sp>
                <p:nvSpPr>
                  <p:cNvPr id="48477" name="Freeform 640"/>
                  <p:cNvSpPr>
                    <a:spLocks/>
                  </p:cNvSpPr>
                  <p:nvPr/>
                </p:nvSpPr>
                <p:spPr bwMode="hidden">
                  <a:xfrm rot="16782062" flipH="1">
                    <a:off x="1442" y="2695"/>
                    <a:ext cx="1711" cy="301"/>
                  </a:xfrm>
                  <a:custGeom>
                    <a:avLst/>
                    <a:gdLst>
                      <a:gd name="T0" fmla="*/ 0 w 2736"/>
                      <a:gd name="T1" fmla="*/ 8 h 504"/>
                      <a:gd name="T2" fmla="*/ 21 w 2736"/>
                      <a:gd name="T3" fmla="*/ 3 h 504"/>
                      <a:gd name="T4" fmla="*/ 41 w 2736"/>
                      <a:gd name="T5" fmla="*/ 1 h 504"/>
                      <a:gd name="T6" fmla="*/ 64 w 2736"/>
                      <a:gd name="T7" fmla="*/ 1 h 504"/>
                      <a:gd name="T8" fmla="*/ 64 w 2736"/>
                      <a:gd name="T9" fmla="*/ 2 h 504"/>
                      <a:gd name="T10" fmla="*/ 41 w 2736"/>
                      <a:gd name="T11" fmla="*/ 2 h 504"/>
                      <a:gd name="T12" fmla="*/ 15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478" name="Freeform 641"/>
                  <p:cNvSpPr>
                    <a:spLocks/>
                  </p:cNvSpPr>
                  <p:nvPr/>
                </p:nvSpPr>
                <p:spPr bwMode="hidden">
                  <a:xfrm rot="16782062" flipH="1">
                    <a:off x="1734" y="3898"/>
                    <a:ext cx="918" cy="473"/>
                  </a:xfrm>
                  <a:custGeom>
                    <a:avLst/>
                    <a:gdLst>
                      <a:gd name="T0" fmla="*/ 1 w 1769"/>
                      <a:gd name="T1" fmla="*/ 1 h 791"/>
                      <a:gd name="T2" fmla="*/ 3 w 1769"/>
                      <a:gd name="T3" fmla="*/ 1 h 791"/>
                      <a:gd name="T4" fmla="*/ 6 w 1769"/>
                      <a:gd name="T5" fmla="*/ 4 h 791"/>
                      <a:gd name="T6" fmla="*/ 9 w 1769"/>
                      <a:gd name="T7" fmla="*/ 7 h 791"/>
                      <a:gd name="T8" fmla="*/ 9 w 1769"/>
                      <a:gd name="T9" fmla="*/ 10 h 791"/>
                      <a:gd name="T10" fmla="*/ 9 w 1769"/>
                      <a:gd name="T11" fmla="*/ 13 h 791"/>
                      <a:gd name="T12" fmla="*/ 8 w 1769"/>
                      <a:gd name="T13" fmla="*/ 10 h 791"/>
                      <a:gd name="T14" fmla="*/ 7 w 1769"/>
                      <a:gd name="T15" fmla="*/ 8 h 791"/>
                      <a:gd name="T16" fmla="*/ 6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462" name="Group 642"/>
                <p:cNvGrpSpPr>
                  <a:grpSpLocks/>
                </p:cNvGrpSpPr>
                <p:nvPr/>
              </p:nvGrpSpPr>
              <p:grpSpPr bwMode="auto">
                <a:xfrm>
                  <a:off x="4451" y="662"/>
                  <a:ext cx="442" cy="951"/>
                  <a:chOff x="3334" y="1717"/>
                  <a:chExt cx="1125" cy="2426"/>
                </a:xfrm>
              </p:grpSpPr>
              <p:sp>
                <p:nvSpPr>
                  <p:cNvPr id="48475" name="Freeform 643"/>
                  <p:cNvSpPr>
                    <a:spLocks/>
                  </p:cNvSpPr>
                  <p:nvPr/>
                </p:nvSpPr>
                <p:spPr bwMode="hidden">
                  <a:xfrm rot="3144576">
                    <a:off x="2628" y="2423"/>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476" name="Freeform 644"/>
                  <p:cNvSpPr>
                    <a:spLocks/>
                  </p:cNvSpPr>
                  <p:nvPr/>
                </p:nvSpPr>
                <p:spPr bwMode="hidden">
                  <a:xfrm rot="3144576">
                    <a:off x="3751" y="3436"/>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463" name="Group 645"/>
                <p:cNvGrpSpPr>
                  <a:grpSpLocks/>
                </p:cNvGrpSpPr>
                <p:nvPr/>
              </p:nvGrpSpPr>
              <p:grpSpPr bwMode="auto">
                <a:xfrm>
                  <a:off x="4391" y="721"/>
                  <a:ext cx="347" cy="951"/>
                  <a:chOff x="3181" y="1866"/>
                  <a:chExt cx="883" cy="2426"/>
                </a:xfrm>
              </p:grpSpPr>
              <p:sp>
                <p:nvSpPr>
                  <p:cNvPr id="48473" name="Freeform 646"/>
                  <p:cNvSpPr>
                    <a:spLocks/>
                  </p:cNvSpPr>
                  <p:nvPr/>
                </p:nvSpPr>
                <p:spPr bwMode="hidden">
                  <a:xfrm rot="3745735">
                    <a:off x="2506" y="2541"/>
                    <a:ext cx="1650" cy="299"/>
                  </a:xfrm>
                  <a:custGeom>
                    <a:avLst/>
                    <a:gdLst>
                      <a:gd name="T0" fmla="*/ 0 w 2736"/>
                      <a:gd name="T1" fmla="*/ 8 h 504"/>
                      <a:gd name="T2" fmla="*/ 15 w 2736"/>
                      <a:gd name="T3" fmla="*/ 2 h 504"/>
                      <a:gd name="T4" fmla="*/ 31 w 2736"/>
                      <a:gd name="T5" fmla="*/ 1 h 504"/>
                      <a:gd name="T6" fmla="*/ 48 w 2736"/>
                      <a:gd name="T7" fmla="*/ 1 h 504"/>
                      <a:gd name="T8" fmla="*/ 48 w 2736"/>
                      <a:gd name="T9" fmla="*/ 1 h 504"/>
                      <a:gd name="T10" fmla="*/ 31 w 2736"/>
                      <a:gd name="T11" fmla="*/ 1 h 504"/>
                      <a:gd name="T12" fmla="*/ 11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474" name="Freeform 647"/>
                  <p:cNvSpPr>
                    <a:spLocks/>
                  </p:cNvSpPr>
                  <p:nvPr/>
                </p:nvSpPr>
                <p:spPr bwMode="hidden">
                  <a:xfrm rot="3745735">
                    <a:off x="3387" y="3615"/>
                    <a:ext cx="885" cy="469"/>
                  </a:xfrm>
                  <a:custGeom>
                    <a:avLst/>
                    <a:gdLst>
                      <a:gd name="T0" fmla="*/ 1 w 1769"/>
                      <a:gd name="T1" fmla="*/ 1 h 791"/>
                      <a:gd name="T2" fmla="*/ 2 w 1769"/>
                      <a:gd name="T3" fmla="*/ 1 h 791"/>
                      <a:gd name="T4" fmla="*/ 5 w 1769"/>
                      <a:gd name="T5" fmla="*/ 3 h 791"/>
                      <a:gd name="T6" fmla="*/ 7 w 1769"/>
                      <a:gd name="T7" fmla="*/ 7 h 791"/>
                      <a:gd name="T8" fmla="*/ 7 w 1769"/>
                      <a:gd name="T9" fmla="*/ 9 h 791"/>
                      <a:gd name="T10" fmla="*/ 7 w 1769"/>
                      <a:gd name="T11" fmla="*/ 12 h 791"/>
                      <a:gd name="T12" fmla="*/ 7 w 1769"/>
                      <a:gd name="T13" fmla="*/ 9 h 791"/>
                      <a:gd name="T14" fmla="*/ 6 w 1769"/>
                      <a:gd name="T15" fmla="*/ 7 h 791"/>
                      <a:gd name="T16" fmla="*/ 5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464" name="Group 648"/>
                <p:cNvGrpSpPr>
                  <a:grpSpLocks/>
                </p:cNvGrpSpPr>
                <p:nvPr/>
              </p:nvGrpSpPr>
              <p:grpSpPr bwMode="auto">
                <a:xfrm>
                  <a:off x="4323" y="767"/>
                  <a:ext cx="243" cy="935"/>
                  <a:chOff x="3006" y="1983"/>
                  <a:chExt cx="619" cy="2386"/>
                </a:xfrm>
              </p:grpSpPr>
              <p:sp>
                <p:nvSpPr>
                  <p:cNvPr id="48471" name="Freeform 649"/>
                  <p:cNvSpPr>
                    <a:spLocks/>
                  </p:cNvSpPr>
                  <p:nvPr/>
                </p:nvSpPr>
                <p:spPr bwMode="hidden">
                  <a:xfrm rot="4286818">
                    <a:off x="2328" y="2661"/>
                    <a:ext cx="1601" cy="246"/>
                  </a:xfrm>
                  <a:custGeom>
                    <a:avLst/>
                    <a:gdLst>
                      <a:gd name="T0" fmla="*/ 0 w 2736"/>
                      <a:gd name="T1" fmla="*/ 1 h 504"/>
                      <a:gd name="T2" fmla="*/ 12 w 2736"/>
                      <a:gd name="T3" fmla="*/ 0 h 504"/>
                      <a:gd name="T4" fmla="*/ 25 w 2736"/>
                      <a:gd name="T5" fmla="*/ 0 h 504"/>
                      <a:gd name="T6" fmla="*/ 37 w 2736"/>
                      <a:gd name="T7" fmla="*/ 0 h 504"/>
                      <a:gd name="T8" fmla="*/ 37 w 2736"/>
                      <a:gd name="T9" fmla="*/ 0 h 504"/>
                      <a:gd name="T10" fmla="*/ 25 w 2736"/>
                      <a:gd name="T11" fmla="*/ 0 h 504"/>
                      <a:gd name="T12" fmla="*/ 9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472" name="Freeform 650"/>
                  <p:cNvSpPr>
                    <a:spLocks/>
                  </p:cNvSpPr>
                  <p:nvPr/>
                </p:nvSpPr>
                <p:spPr bwMode="hidden">
                  <a:xfrm rot="4286818">
                    <a:off x="3002" y="3747"/>
                    <a:ext cx="859" cy="386"/>
                  </a:xfrm>
                  <a:custGeom>
                    <a:avLst/>
                    <a:gdLst>
                      <a:gd name="T0" fmla="*/ 0 w 1769"/>
                      <a:gd name="T1" fmla="*/ 0 h 791"/>
                      <a:gd name="T2" fmla="*/ 1 w 1769"/>
                      <a:gd name="T3" fmla="*/ 0 h 791"/>
                      <a:gd name="T4" fmla="*/ 4 w 1769"/>
                      <a:gd name="T5" fmla="*/ 0 h 791"/>
                      <a:gd name="T6" fmla="*/ 5 w 1769"/>
                      <a:gd name="T7" fmla="*/ 1 h 791"/>
                      <a:gd name="T8" fmla="*/ 5 w 1769"/>
                      <a:gd name="T9" fmla="*/ 2 h 791"/>
                      <a:gd name="T10" fmla="*/ 5 w 1769"/>
                      <a:gd name="T11" fmla="*/ 2 h 791"/>
                      <a:gd name="T12" fmla="*/ 5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465" name="Group 651"/>
                <p:cNvGrpSpPr>
                  <a:grpSpLocks/>
                </p:cNvGrpSpPr>
                <p:nvPr/>
              </p:nvGrpSpPr>
              <p:grpSpPr bwMode="auto">
                <a:xfrm>
                  <a:off x="4249" y="813"/>
                  <a:ext cx="159" cy="870"/>
                  <a:chOff x="2819" y="2101"/>
                  <a:chExt cx="405" cy="2219"/>
                </a:xfrm>
              </p:grpSpPr>
              <p:sp>
                <p:nvSpPr>
                  <p:cNvPr id="48469" name="Freeform 652"/>
                  <p:cNvSpPr>
                    <a:spLocks/>
                  </p:cNvSpPr>
                  <p:nvPr/>
                </p:nvSpPr>
                <p:spPr bwMode="hidden">
                  <a:xfrm rot="4898956">
                    <a:off x="2206" y="2714"/>
                    <a:ext cx="1471" cy="246"/>
                  </a:xfrm>
                  <a:custGeom>
                    <a:avLst/>
                    <a:gdLst>
                      <a:gd name="T0" fmla="*/ 0 w 2736"/>
                      <a:gd name="T1" fmla="*/ 1 h 504"/>
                      <a:gd name="T2" fmla="*/ 6 w 2736"/>
                      <a:gd name="T3" fmla="*/ 0 h 504"/>
                      <a:gd name="T4" fmla="*/ 12 w 2736"/>
                      <a:gd name="T5" fmla="*/ 0 h 504"/>
                      <a:gd name="T6" fmla="*/ 19 w 2736"/>
                      <a:gd name="T7" fmla="*/ 0 h 504"/>
                      <a:gd name="T8" fmla="*/ 19 w 2736"/>
                      <a:gd name="T9" fmla="*/ 0 h 504"/>
                      <a:gd name="T10" fmla="*/ 12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470" name="Freeform 653"/>
                  <p:cNvSpPr>
                    <a:spLocks/>
                  </p:cNvSpPr>
                  <p:nvPr/>
                </p:nvSpPr>
                <p:spPr bwMode="hidden">
                  <a:xfrm rot="4898956">
                    <a:off x="2636" y="3732"/>
                    <a:ext cx="790" cy="386"/>
                  </a:xfrm>
                  <a:custGeom>
                    <a:avLst/>
                    <a:gdLst>
                      <a:gd name="T0" fmla="*/ 0 w 1769"/>
                      <a:gd name="T1" fmla="*/ 0 h 791"/>
                      <a:gd name="T2" fmla="*/ 1 w 1769"/>
                      <a:gd name="T3" fmla="*/ 0 h 791"/>
                      <a:gd name="T4" fmla="*/ 2 w 1769"/>
                      <a:gd name="T5" fmla="*/ 0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466" name="Group 654"/>
                <p:cNvGrpSpPr>
                  <a:grpSpLocks/>
                </p:cNvGrpSpPr>
                <p:nvPr/>
              </p:nvGrpSpPr>
              <p:grpSpPr bwMode="auto">
                <a:xfrm>
                  <a:off x="4045" y="826"/>
                  <a:ext cx="167" cy="857"/>
                  <a:chOff x="2287" y="2135"/>
                  <a:chExt cx="426" cy="2185"/>
                </a:xfrm>
              </p:grpSpPr>
              <p:sp>
                <p:nvSpPr>
                  <p:cNvPr id="48467" name="Freeform 655"/>
                  <p:cNvSpPr>
                    <a:spLocks/>
                  </p:cNvSpPr>
                  <p:nvPr/>
                </p:nvSpPr>
                <p:spPr bwMode="hidden">
                  <a:xfrm rot="5755659">
                    <a:off x="1900" y="2760"/>
                    <a:ext cx="1437" cy="188"/>
                  </a:xfrm>
                  <a:custGeom>
                    <a:avLst/>
                    <a:gdLst>
                      <a:gd name="T0" fmla="*/ 0 w 2736"/>
                      <a:gd name="T1" fmla="*/ 0 h 504"/>
                      <a:gd name="T2" fmla="*/ 5 w 2736"/>
                      <a:gd name="T3" fmla="*/ 0 h 504"/>
                      <a:gd name="T4" fmla="*/ 10 w 2736"/>
                      <a:gd name="T5" fmla="*/ 0 h 504"/>
                      <a:gd name="T6" fmla="*/ 16 w 2736"/>
                      <a:gd name="T7" fmla="*/ 0 h 504"/>
                      <a:gd name="T8" fmla="*/ 16 w 2736"/>
                      <a:gd name="T9" fmla="*/ 0 h 504"/>
                      <a:gd name="T10" fmla="*/ 10 w 2736"/>
                      <a:gd name="T11" fmla="*/ 0 h 504"/>
                      <a:gd name="T12" fmla="*/ 4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rot="10800000" vert="eaVert" wrap="none" anchor="ctr"/>
                  <a:lstStyle/>
                  <a:p>
                    <a:endParaRPr lang="en-US"/>
                  </a:p>
                </p:txBody>
              </p:sp>
              <p:sp>
                <p:nvSpPr>
                  <p:cNvPr id="48468" name="Freeform 656"/>
                  <p:cNvSpPr>
                    <a:spLocks/>
                  </p:cNvSpPr>
                  <p:nvPr/>
                </p:nvSpPr>
                <p:spPr bwMode="hidden">
                  <a:xfrm rot="5755659">
                    <a:off x="2049" y="3787"/>
                    <a:ext cx="771" cy="295"/>
                  </a:xfrm>
                  <a:custGeom>
                    <a:avLst/>
                    <a:gdLst>
                      <a:gd name="T0" fmla="*/ 0 w 1769"/>
                      <a:gd name="T1" fmla="*/ 0 h 791"/>
                      <a:gd name="T2" fmla="*/ 0 w 1769"/>
                      <a:gd name="T3" fmla="*/ 0 h 791"/>
                      <a:gd name="T4" fmla="*/ 1 w 1769"/>
                      <a:gd name="T5" fmla="*/ 0 h 791"/>
                      <a:gd name="T6" fmla="*/ 2 w 1769"/>
                      <a:gd name="T7" fmla="*/ 0 h 791"/>
                      <a:gd name="T8" fmla="*/ 2 w 1769"/>
                      <a:gd name="T9" fmla="*/ 0 h 791"/>
                      <a:gd name="T10" fmla="*/ 2 w 1769"/>
                      <a:gd name="T11" fmla="*/ 0 h 791"/>
                      <a:gd name="T12" fmla="*/ 2 w 1769"/>
                      <a:gd name="T13" fmla="*/ 0 h 791"/>
                      <a:gd name="T14" fmla="*/ 2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sp>
            <p:nvSpPr>
              <p:cNvPr id="48411" name="Freeform 657"/>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412" name="Arc 658"/>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48413" name="Arc 659"/>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rot="10800000" wrap="none" anchor="ctr"/>
              <a:lstStyle/>
              <a:p>
                <a:endParaRPr lang="en-US"/>
              </a:p>
            </p:txBody>
          </p:sp>
          <p:sp>
            <p:nvSpPr>
              <p:cNvPr id="48414" name="Arc 660"/>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48415" name="Arc 661"/>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48416" name="Arc 662"/>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48417" name="Arc 663"/>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418" name="Arc 664"/>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48419" name="Arc 665"/>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420" name="Freeform 666"/>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421" name="Freeform 667"/>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rot="10800000" wrap="none" anchor="ctr"/>
              <a:lstStyle/>
              <a:p>
                <a:endParaRPr lang="en-US"/>
              </a:p>
            </p:txBody>
          </p:sp>
          <p:sp>
            <p:nvSpPr>
              <p:cNvPr id="48422" name="Arc 668"/>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48423" name="Arc 669"/>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48424" name="Arc 670"/>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48425" name="Freeform 671"/>
              <p:cNvSpPr>
                <a:spLocks/>
              </p:cNvSpPr>
              <p:nvPr/>
            </p:nvSpPr>
            <p:spPr bwMode="hidden">
              <a:xfrm flipH="1">
                <a:off x="3307" y="982"/>
                <a:ext cx="425" cy="597"/>
              </a:xfrm>
              <a:custGeom>
                <a:avLst/>
                <a:gdLst>
                  <a:gd name="T0" fmla="*/ 0 w 776"/>
                  <a:gd name="T1" fmla="*/ 0 h 2368"/>
                  <a:gd name="T2" fmla="*/ 2 w 776"/>
                  <a:gd name="T3" fmla="*/ 0 h 2368"/>
                  <a:gd name="T4" fmla="*/ 1 w 776"/>
                  <a:gd name="T5" fmla="*/ 0 h 2368"/>
                  <a:gd name="T6" fmla="*/ 3 w 776"/>
                  <a:gd name="T7" fmla="*/ 0 h 2368"/>
                  <a:gd name="T8" fmla="*/ 2 w 776"/>
                  <a:gd name="T9" fmla="*/ 0 h 2368"/>
                  <a:gd name="T10" fmla="*/ 3 w 776"/>
                  <a:gd name="T11" fmla="*/ 0 h 2368"/>
                  <a:gd name="T12" fmla="*/ 2 w 776"/>
                  <a:gd name="T13" fmla="*/ 0 h 2368"/>
                  <a:gd name="T14" fmla="*/ 4 w 776"/>
                  <a:gd name="T15" fmla="*/ 0 h 2368"/>
                  <a:gd name="T16" fmla="*/ 3 w 776"/>
                  <a:gd name="T17" fmla="*/ 0 h 2368"/>
                  <a:gd name="T18" fmla="*/ 4 w 776"/>
                  <a:gd name="T19" fmla="*/ 0 h 2368"/>
                  <a:gd name="T20" fmla="*/ 4 w 776"/>
                  <a:gd name="T21" fmla="*/ 0 h 2368"/>
                  <a:gd name="T22" fmla="*/ 4 w 776"/>
                  <a:gd name="T23" fmla="*/ 0 h 2368"/>
                  <a:gd name="T24" fmla="*/ 4 w 776"/>
                  <a:gd name="T25" fmla="*/ 0 h 2368"/>
                  <a:gd name="T26" fmla="*/ 5 w 776"/>
                  <a:gd name="T27" fmla="*/ 0 h 2368"/>
                  <a:gd name="T28" fmla="*/ 5 w 776"/>
                  <a:gd name="T29" fmla="*/ 0 h 2368"/>
                  <a:gd name="T30" fmla="*/ 6 w 776"/>
                  <a:gd name="T31" fmla="*/ 0 h 2368"/>
                  <a:gd name="T32" fmla="*/ 5 w 776"/>
                  <a:gd name="T33" fmla="*/ 0 h 2368"/>
                  <a:gd name="T34" fmla="*/ 6 w 776"/>
                  <a:gd name="T35" fmla="*/ 0 h 2368"/>
                  <a:gd name="T36" fmla="*/ 5 w 776"/>
                  <a:gd name="T37" fmla="*/ 0 h 2368"/>
                  <a:gd name="T38" fmla="*/ 7 w 776"/>
                  <a:gd name="T39" fmla="*/ 0 h 2368"/>
                  <a:gd name="T40" fmla="*/ 6 w 776"/>
                  <a:gd name="T41" fmla="*/ 0 h 2368"/>
                  <a:gd name="T42" fmla="*/ 7 w 776"/>
                  <a:gd name="T43" fmla="*/ 0 h 2368"/>
                  <a:gd name="T44" fmla="*/ 6 w 776"/>
                  <a:gd name="T45" fmla="*/ 0 h 2368"/>
                  <a:gd name="T46" fmla="*/ 7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426" name="Freeform 672"/>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427" name="Freeform 673"/>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428" name="Freeform 674"/>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0 h 2368"/>
                  <a:gd name="T12" fmla="*/ 2 w 776"/>
                  <a:gd name="T13" fmla="*/ 0 h 2368"/>
                  <a:gd name="T14" fmla="*/ 2 w 776"/>
                  <a:gd name="T15" fmla="*/ 0 h 2368"/>
                  <a:gd name="T16" fmla="*/ 2 w 776"/>
                  <a:gd name="T17" fmla="*/ 0 h 2368"/>
                  <a:gd name="T18" fmla="*/ 3 w 776"/>
                  <a:gd name="T19" fmla="*/ 0 h 2368"/>
                  <a:gd name="T20" fmla="*/ 2 w 776"/>
                  <a:gd name="T21" fmla="*/ 0 h 2368"/>
                  <a:gd name="T22" fmla="*/ 3 w 776"/>
                  <a:gd name="T23" fmla="*/ 0 h 2368"/>
                  <a:gd name="T24" fmla="*/ 3 w 776"/>
                  <a:gd name="T25" fmla="*/ 0 h 2368"/>
                  <a:gd name="T26" fmla="*/ 3 w 776"/>
                  <a:gd name="T27" fmla="*/ 0 h 2368"/>
                  <a:gd name="T28" fmla="*/ 3 w 776"/>
                  <a:gd name="T29" fmla="*/ 0 h 2368"/>
                  <a:gd name="T30" fmla="*/ 3 w 776"/>
                  <a:gd name="T31" fmla="*/ 0 h 2368"/>
                  <a:gd name="T32" fmla="*/ 3 w 776"/>
                  <a:gd name="T33" fmla="*/ 0 h 2368"/>
                  <a:gd name="T34" fmla="*/ 3 w 776"/>
                  <a:gd name="T35" fmla="*/ 0 h 2368"/>
                  <a:gd name="T36" fmla="*/ 3 w 776"/>
                  <a:gd name="T37" fmla="*/ 0 h 2368"/>
                  <a:gd name="T38" fmla="*/ 4 w 776"/>
                  <a:gd name="T39" fmla="*/ 0 h 2368"/>
                  <a:gd name="T40" fmla="*/ 3 w 776"/>
                  <a:gd name="T41" fmla="*/ 0 h 2368"/>
                  <a:gd name="T42" fmla="*/ 4 w 776"/>
                  <a:gd name="T43" fmla="*/ 0 h 2368"/>
                  <a:gd name="T44" fmla="*/ 3 w 776"/>
                  <a:gd name="T45" fmla="*/ 0 h 2368"/>
                  <a:gd name="T46" fmla="*/ 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429" name="Freeform 675"/>
              <p:cNvSpPr>
                <a:spLocks/>
              </p:cNvSpPr>
              <p:nvPr/>
            </p:nvSpPr>
            <p:spPr bwMode="hidden">
              <a:xfrm>
                <a:off x="4636" y="576"/>
                <a:ext cx="595" cy="419"/>
              </a:xfrm>
              <a:custGeom>
                <a:avLst/>
                <a:gdLst>
                  <a:gd name="T0" fmla="*/ 0 w 776"/>
                  <a:gd name="T1" fmla="*/ 0 h 2368"/>
                  <a:gd name="T2" fmla="*/ 29 w 776"/>
                  <a:gd name="T3" fmla="*/ 0 h 2368"/>
                  <a:gd name="T4" fmla="*/ 12 w 776"/>
                  <a:gd name="T5" fmla="*/ 0 h 2368"/>
                  <a:gd name="T6" fmla="*/ 41 w 776"/>
                  <a:gd name="T7" fmla="*/ 0 h 2368"/>
                  <a:gd name="T8" fmla="*/ 23 w 776"/>
                  <a:gd name="T9" fmla="*/ 0 h 2368"/>
                  <a:gd name="T10" fmla="*/ 46 w 776"/>
                  <a:gd name="T11" fmla="*/ 0 h 2368"/>
                  <a:gd name="T12" fmla="*/ 35 w 776"/>
                  <a:gd name="T13" fmla="*/ 0 h 2368"/>
                  <a:gd name="T14" fmla="*/ 57 w 776"/>
                  <a:gd name="T15" fmla="*/ 0 h 2368"/>
                  <a:gd name="T16" fmla="*/ 46 w 776"/>
                  <a:gd name="T17" fmla="*/ 0 h 2368"/>
                  <a:gd name="T18" fmla="*/ 63 w 776"/>
                  <a:gd name="T19" fmla="*/ 0 h 2368"/>
                  <a:gd name="T20" fmla="*/ 57 w 776"/>
                  <a:gd name="T21" fmla="*/ 0 h 2368"/>
                  <a:gd name="T22" fmla="*/ 69 w 776"/>
                  <a:gd name="T23" fmla="*/ 0 h 2368"/>
                  <a:gd name="T24" fmla="*/ 69 w 776"/>
                  <a:gd name="T25" fmla="*/ 0 h 2368"/>
                  <a:gd name="T26" fmla="*/ 80 w 776"/>
                  <a:gd name="T27" fmla="*/ 0 h 2368"/>
                  <a:gd name="T28" fmla="*/ 74 w 776"/>
                  <a:gd name="T29" fmla="*/ 0 h 2368"/>
                  <a:gd name="T30" fmla="*/ 86 w 776"/>
                  <a:gd name="T31" fmla="*/ 0 h 2368"/>
                  <a:gd name="T32" fmla="*/ 80 w 776"/>
                  <a:gd name="T33" fmla="*/ 0 h 2368"/>
                  <a:gd name="T34" fmla="*/ 86 w 776"/>
                  <a:gd name="T35" fmla="*/ 0 h 2368"/>
                  <a:gd name="T36" fmla="*/ 80 w 776"/>
                  <a:gd name="T37" fmla="*/ 0 h 2368"/>
                  <a:gd name="T38" fmla="*/ 92 w 776"/>
                  <a:gd name="T39" fmla="*/ 0 h 2368"/>
                  <a:gd name="T40" fmla="*/ 86 w 776"/>
                  <a:gd name="T41" fmla="*/ 0 h 2368"/>
                  <a:gd name="T42" fmla="*/ 92 w 776"/>
                  <a:gd name="T43" fmla="*/ 0 h 2368"/>
                  <a:gd name="T44" fmla="*/ 86 w 776"/>
                  <a:gd name="T45" fmla="*/ 0 h 2368"/>
                  <a:gd name="T46" fmla="*/ 9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430" name="Freeform 676"/>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431" name="Freeform 677"/>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48432" name="Freeform 678"/>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48135" name="Group 679"/>
          <p:cNvGrpSpPr>
            <a:grpSpLocks/>
          </p:cNvGrpSpPr>
          <p:nvPr/>
        </p:nvGrpSpPr>
        <p:grpSpPr bwMode="auto">
          <a:xfrm>
            <a:off x="9155430" y="0"/>
            <a:ext cx="2160270" cy="2239469"/>
            <a:chOff x="3115" y="0"/>
            <a:chExt cx="2170" cy="2486"/>
          </a:xfrm>
        </p:grpSpPr>
        <p:grpSp>
          <p:nvGrpSpPr>
            <p:cNvPr id="48271" name="Group 680"/>
            <p:cNvGrpSpPr>
              <a:grpSpLocks/>
            </p:cNvGrpSpPr>
            <p:nvPr/>
          </p:nvGrpSpPr>
          <p:grpSpPr bwMode="auto">
            <a:xfrm>
              <a:off x="4080" y="1910"/>
              <a:ext cx="768" cy="576"/>
              <a:chOff x="0" y="0"/>
              <a:chExt cx="768" cy="576"/>
            </a:xfrm>
          </p:grpSpPr>
          <p:sp>
            <p:nvSpPr>
              <p:cNvPr id="48403" name="Oval 68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404" name="Oval 68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272" name="Group 683"/>
            <p:cNvGrpSpPr>
              <a:grpSpLocks/>
            </p:cNvGrpSpPr>
            <p:nvPr/>
          </p:nvGrpSpPr>
          <p:grpSpPr bwMode="auto">
            <a:xfrm>
              <a:off x="4257" y="1103"/>
              <a:ext cx="768" cy="576"/>
              <a:chOff x="0" y="0"/>
              <a:chExt cx="768" cy="576"/>
            </a:xfrm>
          </p:grpSpPr>
          <p:sp>
            <p:nvSpPr>
              <p:cNvPr id="48401" name="Oval 68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402" name="Oval 68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273" name="Group 686"/>
            <p:cNvGrpSpPr>
              <a:grpSpLocks/>
            </p:cNvGrpSpPr>
            <p:nvPr/>
          </p:nvGrpSpPr>
          <p:grpSpPr bwMode="auto">
            <a:xfrm>
              <a:off x="3134" y="0"/>
              <a:ext cx="768" cy="576"/>
              <a:chOff x="0" y="0"/>
              <a:chExt cx="768" cy="576"/>
            </a:xfrm>
          </p:grpSpPr>
          <p:sp>
            <p:nvSpPr>
              <p:cNvPr id="48399" name="Oval 68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400" name="Oval 68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274" name="Group 689"/>
            <p:cNvGrpSpPr>
              <a:grpSpLocks/>
            </p:cNvGrpSpPr>
            <p:nvPr/>
          </p:nvGrpSpPr>
          <p:grpSpPr bwMode="auto">
            <a:xfrm>
              <a:off x="3115" y="0"/>
              <a:ext cx="2170" cy="1702"/>
              <a:chOff x="3115" y="0"/>
              <a:chExt cx="2170" cy="1702"/>
            </a:xfrm>
          </p:grpSpPr>
          <p:grpSp>
            <p:nvGrpSpPr>
              <p:cNvPr id="48275" name="Group 690"/>
              <p:cNvGrpSpPr>
                <a:grpSpLocks/>
              </p:cNvGrpSpPr>
              <p:nvPr/>
            </p:nvGrpSpPr>
            <p:grpSpPr bwMode="auto">
              <a:xfrm>
                <a:off x="3640" y="308"/>
                <a:ext cx="1145" cy="844"/>
                <a:chOff x="1265" y="814"/>
                <a:chExt cx="2919" cy="2151"/>
              </a:xfrm>
            </p:grpSpPr>
            <p:sp>
              <p:nvSpPr>
                <p:cNvPr id="48397" name="Oval 69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398" name="Oval 69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276" name="Group 693"/>
              <p:cNvGrpSpPr>
                <a:grpSpLocks/>
              </p:cNvGrpSpPr>
              <p:nvPr/>
            </p:nvGrpSpPr>
            <p:grpSpPr bwMode="auto">
              <a:xfrm>
                <a:off x="3115" y="0"/>
                <a:ext cx="2145" cy="1702"/>
                <a:chOff x="3115" y="0"/>
                <a:chExt cx="2145" cy="1702"/>
              </a:xfrm>
            </p:grpSpPr>
            <p:grpSp>
              <p:nvGrpSpPr>
                <p:cNvPr id="48299" name="Group 694"/>
                <p:cNvGrpSpPr>
                  <a:grpSpLocks/>
                </p:cNvGrpSpPr>
                <p:nvPr/>
              </p:nvGrpSpPr>
              <p:grpSpPr bwMode="auto">
                <a:xfrm>
                  <a:off x="4505" y="589"/>
                  <a:ext cx="493" cy="912"/>
                  <a:chOff x="3471" y="1530"/>
                  <a:chExt cx="1258" cy="2327"/>
                </a:xfrm>
              </p:grpSpPr>
              <p:sp>
                <p:nvSpPr>
                  <p:cNvPr id="48395" name="Freeform 695"/>
                  <p:cNvSpPr>
                    <a:spLocks/>
                  </p:cNvSpPr>
                  <p:nvPr/>
                </p:nvSpPr>
                <p:spPr bwMode="hidden">
                  <a:xfrm rot="2711884">
                    <a:off x="2765" y="2236"/>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396" name="Freeform 696"/>
                  <p:cNvSpPr>
                    <a:spLocks/>
                  </p:cNvSpPr>
                  <p:nvPr/>
                </p:nvSpPr>
                <p:spPr bwMode="hidden">
                  <a:xfrm rot="2711884">
                    <a:off x="4021" y="3150"/>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300" name="Group 697"/>
                <p:cNvGrpSpPr>
                  <a:grpSpLocks/>
                </p:cNvGrpSpPr>
                <p:nvPr/>
              </p:nvGrpSpPr>
              <p:grpSpPr bwMode="auto">
                <a:xfrm>
                  <a:off x="4267" y="781"/>
                  <a:ext cx="966" cy="522"/>
                  <a:chOff x="2864" y="2019"/>
                  <a:chExt cx="2463" cy="1332"/>
                </a:xfrm>
              </p:grpSpPr>
              <p:sp>
                <p:nvSpPr>
                  <p:cNvPr id="48393" name="Freeform 698"/>
                  <p:cNvSpPr>
                    <a:spLocks/>
                  </p:cNvSpPr>
                  <p:nvPr/>
                </p:nvSpPr>
                <p:spPr bwMode="hidden">
                  <a:xfrm rot="2104081">
                    <a:off x="2864" y="2019"/>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394" name="Freeform 699"/>
                  <p:cNvSpPr>
                    <a:spLocks/>
                  </p:cNvSpPr>
                  <p:nvPr/>
                </p:nvSpPr>
                <p:spPr bwMode="hidden">
                  <a:xfrm rot="2104081">
                    <a:off x="4353" y="2806"/>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301" name="Group 700"/>
                <p:cNvGrpSpPr>
                  <a:grpSpLocks/>
                </p:cNvGrpSpPr>
                <p:nvPr/>
              </p:nvGrpSpPr>
              <p:grpSpPr bwMode="auto">
                <a:xfrm>
                  <a:off x="4280" y="707"/>
                  <a:ext cx="971" cy="417"/>
                  <a:chOff x="2897" y="1832"/>
                  <a:chExt cx="2477" cy="1064"/>
                </a:xfrm>
              </p:grpSpPr>
              <p:sp>
                <p:nvSpPr>
                  <p:cNvPr id="48391" name="Freeform 701"/>
                  <p:cNvSpPr>
                    <a:spLocks/>
                  </p:cNvSpPr>
                  <p:nvPr/>
                </p:nvSpPr>
                <p:spPr bwMode="hidden">
                  <a:xfrm rot="1582915">
                    <a:off x="2897" y="1832"/>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392" name="Freeform 702"/>
                  <p:cNvSpPr>
                    <a:spLocks/>
                  </p:cNvSpPr>
                  <p:nvPr/>
                </p:nvSpPr>
                <p:spPr bwMode="hidden">
                  <a:xfrm rot="1582915">
                    <a:off x="4442" y="2420"/>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302" name="Group 703"/>
                <p:cNvGrpSpPr>
                  <a:grpSpLocks/>
                </p:cNvGrpSpPr>
                <p:nvPr/>
              </p:nvGrpSpPr>
              <p:grpSpPr bwMode="auto">
                <a:xfrm>
                  <a:off x="4291" y="630"/>
                  <a:ext cx="969" cy="364"/>
                  <a:chOff x="2924" y="1636"/>
                  <a:chExt cx="2472" cy="927"/>
                </a:xfrm>
              </p:grpSpPr>
              <p:sp>
                <p:nvSpPr>
                  <p:cNvPr id="48389" name="Freeform 704"/>
                  <p:cNvSpPr>
                    <a:spLocks/>
                  </p:cNvSpPr>
                  <p:nvPr/>
                </p:nvSpPr>
                <p:spPr bwMode="hidden">
                  <a:xfrm rot="1080363">
                    <a:off x="2924" y="1636"/>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390" name="Freeform 705"/>
                  <p:cNvSpPr>
                    <a:spLocks/>
                  </p:cNvSpPr>
                  <p:nvPr/>
                </p:nvSpPr>
                <p:spPr bwMode="hidden">
                  <a:xfrm rot="1080363">
                    <a:off x="4495" y="2037"/>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303" name="Group 706"/>
                <p:cNvGrpSpPr>
                  <a:grpSpLocks/>
                </p:cNvGrpSpPr>
                <p:nvPr/>
              </p:nvGrpSpPr>
              <p:grpSpPr bwMode="auto">
                <a:xfrm>
                  <a:off x="4304" y="543"/>
                  <a:ext cx="918" cy="258"/>
                  <a:chOff x="2958" y="1414"/>
                  <a:chExt cx="2342" cy="657"/>
                </a:xfrm>
              </p:grpSpPr>
              <p:sp>
                <p:nvSpPr>
                  <p:cNvPr id="48387" name="Freeform 707"/>
                  <p:cNvSpPr>
                    <a:spLocks/>
                  </p:cNvSpPr>
                  <p:nvPr/>
                </p:nvSpPr>
                <p:spPr bwMode="hidden">
                  <a:xfrm rot="463793">
                    <a:off x="2958" y="1414"/>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388" name="Freeform 708"/>
                  <p:cNvSpPr>
                    <a:spLocks/>
                  </p:cNvSpPr>
                  <p:nvPr/>
                </p:nvSpPr>
                <p:spPr bwMode="hidden">
                  <a:xfrm rot="463793">
                    <a:off x="4470" y="1582"/>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304" name="Group 709"/>
                <p:cNvGrpSpPr>
                  <a:grpSpLocks/>
                </p:cNvGrpSpPr>
                <p:nvPr/>
              </p:nvGrpSpPr>
              <p:grpSpPr bwMode="auto">
                <a:xfrm>
                  <a:off x="4314" y="487"/>
                  <a:ext cx="843" cy="134"/>
                  <a:chOff x="2983" y="1269"/>
                  <a:chExt cx="2150" cy="343"/>
                </a:xfrm>
              </p:grpSpPr>
              <p:sp>
                <p:nvSpPr>
                  <p:cNvPr id="48385" name="Freeform 710"/>
                  <p:cNvSpPr>
                    <a:spLocks/>
                  </p:cNvSpPr>
                  <p:nvPr/>
                </p:nvSpPr>
                <p:spPr bwMode="hidden">
                  <a:xfrm rot="-84182">
                    <a:off x="2983" y="1289"/>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386" name="Freeform 711"/>
                  <p:cNvSpPr>
                    <a:spLocks/>
                  </p:cNvSpPr>
                  <p:nvPr/>
                </p:nvSpPr>
                <p:spPr bwMode="hidden">
                  <a:xfrm rot="-84182">
                    <a:off x="4379" y="1269"/>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305" name="Group 712"/>
                <p:cNvGrpSpPr>
                  <a:grpSpLocks/>
                </p:cNvGrpSpPr>
                <p:nvPr/>
              </p:nvGrpSpPr>
              <p:grpSpPr bwMode="auto">
                <a:xfrm>
                  <a:off x="4296" y="349"/>
                  <a:ext cx="737" cy="167"/>
                  <a:chOff x="2938" y="917"/>
                  <a:chExt cx="1879" cy="427"/>
                </a:xfrm>
              </p:grpSpPr>
              <p:sp>
                <p:nvSpPr>
                  <p:cNvPr id="48383" name="Freeform 713"/>
                  <p:cNvSpPr>
                    <a:spLocks/>
                  </p:cNvSpPr>
                  <p:nvPr/>
                </p:nvSpPr>
                <p:spPr bwMode="hidden">
                  <a:xfrm rot="-802576">
                    <a:off x="2938" y="1129"/>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384" name="Freeform 714"/>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306" name="Group 715"/>
                <p:cNvGrpSpPr>
                  <a:grpSpLocks/>
                </p:cNvGrpSpPr>
                <p:nvPr/>
              </p:nvGrpSpPr>
              <p:grpSpPr bwMode="auto">
                <a:xfrm>
                  <a:off x="3394" y="637"/>
                  <a:ext cx="493" cy="912"/>
                  <a:chOff x="637" y="1653"/>
                  <a:chExt cx="1257" cy="2326"/>
                </a:xfrm>
              </p:grpSpPr>
              <p:sp>
                <p:nvSpPr>
                  <p:cNvPr id="48381" name="Freeform 716"/>
                  <p:cNvSpPr>
                    <a:spLocks/>
                  </p:cNvSpPr>
                  <p:nvPr/>
                </p:nvSpPr>
                <p:spPr bwMode="hidden">
                  <a:xfrm rot="18888116" flipH="1">
                    <a:off x="876" y="2359"/>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382" name="Freeform 717"/>
                  <p:cNvSpPr>
                    <a:spLocks/>
                  </p:cNvSpPr>
                  <p:nvPr/>
                </p:nvSpPr>
                <p:spPr bwMode="hidden">
                  <a:xfrm rot="18888116" flipH="1">
                    <a:off x="419" y="327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307" name="Group 718"/>
                <p:cNvGrpSpPr>
                  <a:grpSpLocks/>
                </p:cNvGrpSpPr>
                <p:nvPr/>
              </p:nvGrpSpPr>
              <p:grpSpPr bwMode="auto">
                <a:xfrm>
                  <a:off x="3142" y="850"/>
                  <a:ext cx="966" cy="522"/>
                  <a:chOff x="-5" y="2196"/>
                  <a:chExt cx="2463" cy="1332"/>
                </a:xfrm>
              </p:grpSpPr>
              <p:sp>
                <p:nvSpPr>
                  <p:cNvPr id="48379" name="Freeform 719"/>
                  <p:cNvSpPr>
                    <a:spLocks/>
                  </p:cNvSpPr>
                  <p:nvPr/>
                </p:nvSpPr>
                <p:spPr bwMode="hidden">
                  <a:xfrm rot="19495919" flipH="1">
                    <a:off x="644" y="2196"/>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380" name="Freeform 720"/>
                  <p:cNvSpPr>
                    <a:spLocks/>
                  </p:cNvSpPr>
                  <p:nvPr/>
                </p:nvSpPr>
                <p:spPr bwMode="hidden">
                  <a:xfrm rot="19495919" flipH="1">
                    <a:off x="-5" y="2983"/>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308" name="Group 721"/>
                <p:cNvGrpSpPr>
                  <a:grpSpLocks/>
                </p:cNvGrpSpPr>
                <p:nvPr/>
              </p:nvGrpSpPr>
              <p:grpSpPr bwMode="auto">
                <a:xfrm>
                  <a:off x="3124" y="777"/>
                  <a:ext cx="971" cy="417"/>
                  <a:chOff x="-52" y="2009"/>
                  <a:chExt cx="2477" cy="1064"/>
                </a:xfrm>
              </p:grpSpPr>
              <p:sp>
                <p:nvSpPr>
                  <p:cNvPr id="48377" name="Freeform 722"/>
                  <p:cNvSpPr>
                    <a:spLocks/>
                  </p:cNvSpPr>
                  <p:nvPr/>
                </p:nvSpPr>
                <p:spPr bwMode="hidden">
                  <a:xfrm rot="20017085" flipH="1">
                    <a:off x="689" y="2009"/>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378" name="Freeform 723"/>
                  <p:cNvSpPr>
                    <a:spLocks/>
                  </p:cNvSpPr>
                  <p:nvPr/>
                </p:nvSpPr>
                <p:spPr bwMode="hidden">
                  <a:xfrm rot="20017085" flipH="1">
                    <a:off x="-52" y="2597"/>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309" name="Group 724"/>
                <p:cNvGrpSpPr>
                  <a:grpSpLocks/>
                </p:cNvGrpSpPr>
                <p:nvPr/>
              </p:nvGrpSpPr>
              <p:grpSpPr bwMode="auto">
                <a:xfrm>
                  <a:off x="3115" y="700"/>
                  <a:ext cx="969" cy="363"/>
                  <a:chOff x="-74" y="1813"/>
                  <a:chExt cx="2472" cy="927"/>
                </a:xfrm>
              </p:grpSpPr>
              <p:sp>
                <p:nvSpPr>
                  <p:cNvPr id="48375" name="Freeform 725"/>
                  <p:cNvSpPr>
                    <a:spLocks/>
                  </p:cNvSpPr>
                  <p:nvPr/>
                </p:nvSpPr>
                <p:spPr bwMode="hidden">
                  <a:xfrm rot="20519637" flipH="1">
                    <a:off x="721" y="1813"/>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376" name="Freeform 726"/>
                  <p:cNvSpPr>
                    <a:spLocks/>
                  </p:cNvSpPr>
                  <p:nvPr/>
                </p:nvSpPr>
                <p:spPr bwMode="hidden">
                  <a:xfrm rot="20519637" flipH="1">
                    <a:off x="-74" y="2214"/>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310" name="Group 727"/>
                <p:cNvGrpSpPr>
                  <a:grpSpLocks/>
                </p:cNvGrpSpPr>
                <p:nvPr/>
              </p:nvGrpSpPr>
              <p:grpSpPr bwMode="auto">
                <a:xfrm>
                  <a:off x="3153" y="613"/>
                  <a:ext cx="918" cy="257"/>
                  <a:chOff x="22" y="1591"/>
                  <a:chExt cx="2342" cy="657"/>
                </a:xfrm>
              </p:grpSpPr>
              <p:sp>
                <p:nvSpPr>
                  <p:cNvPr id="48373" name="Freeform 728"/>
                  <p:cNvSpPr>
                    <a:spLocks/>
                  </p:cNvSpPr>
                  <p:nvPr/>
                </p:nvSpPr>
                <p:spPr bwMode="hidden">
                  <a:xfrm rot="21136207" flipH="1">
                    <a:off x="819" y="1591"/>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374" name="Freeform 729"/>
                  <p:cNvSpPr>
                    <a:spLocks/>
                  </p:cNvSpPr>
                  <p:nvPr/>
                </p:nvSpPr>
                <p:spPr bwMode="hidden">
                  <a:xfrm rot="21136207" flipH="1">
                    <a:off x="22" y="1759"/>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311" name="Group 730"/>
                <p:cNvGrpSpPr>
                  <a:grpSpLocks/>
                </p:cNvGrpSpPr>
                <p:nvPr/>
              </p:nvGrpSpPr>
              <p:grpSpPr bwMode="auto">
                <a:xfrm>
                  <a:off x="3218" y="556"/>
                  <a:ext cx="843" cy="134"/>
                  <a:chOff x="189" y="1446"/>
                  <a:chExt cx="2150" cy="343"/>
                </a:xfrm>
              </p:grpSpPr>
              <p:sp>
                <p:nvSpPr>
                  <p:cNvPr id="48371" name="Freeform 731"/>
                  <p:cNvSpPr>
                    <a:spLocks/>
                  </p:cNvSpPr>
                  <p:nvPr/>
                </p:nvSpPr>
                <p:spPr bwMode="hidden">
                  <a:xfrm rot="84182" flipH="1">
                    <a:off x="935" y="1466"/>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372" name="Freeform 732"/>
                  <p:cNvSpPr>
                    <a:spLocks/>
                  </p:cNvSpPr>
                  <p:nvPr/>
                </p:nvSpPr>
                <p:spPr bwMode="hidden">
                  <a:xfrm rot="84182" flipH="1">
                    <a:off x="189" y="1446"/>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312" name="Group 733"/>
                <p:cNvGrpSpPr>
                  <a:grpSpLocks/>
                </p:cNvGrpSpPr>
                <p:nvPr/>
              </p:nvGrpSpPr>
              <p:grpSpPr bwMode="auto">
                <a:xfrm>
                  <a:off x="3342" y="418"/>
                  <a:ext cx="737" cy="167"/>
                  <a:chOff x="505" y="1094"/>
                  <a:chExt cx="1879" cy="427"/>
                </a:xfrm>
              </p:grpSpPr>
              <p:sp>
                <p:nvSpPr>
                  <p:cNvPr id="48369" name="Freeform 734"/>
                  <p:cNvSpPr>
                    <a:spLocks/>
                  </p:cNvSpPr>
                  <p:nvPr/>
                </p:nvSpPr>
                <p:spPr bwMode="hidden">
                  <a:xfrm rot="802576" flipH="1">
                    <a:off x="1151" y="1306"/>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370" name="Freeform 735"/>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313" name="Group 736"/>
                <p:cNvGrpSpPr>
                  <a:grpSpLocks/>
                </p:cNvGrpSpPr>
                <p:nvPr/>
              </p:nvGrpSpPr>
              <p:grpSpPr bwMode="auto">
                <a:xfrm>
                  <a:off x="3386" y="341"/>
                  <a:ext cx="725" cy="218"/>
                  <a:chOff x="616" y="899"/>
                  <a:chExt cx="1850" cy="554"/>
                </a:xfrm>
              </p:grpSpPr>
              <p:sp>
                <p:nvSpPr>
                  <p:cNvPr id="48367" name="Freeform 737"/>
                  <p:cNvSpPr>
                    <a:spLocks/>
                  </p:cNvSpPr>
                  <p:nvPr/>
                </p:nvSpPr>
                <p:spPr bwMode="hidden">
                  <a:xfrm rot="1277471" flipH="1">
                    <a:off x="1233" y="1238"/>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368" name="Freeform 738"/>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314" name="Group 739"/>
                <p:cNvGrpSpPr>
                  <a:grpSpLocks/>
                </p:cNvGrpSpPr>
                <p:nvPr/>
              </p:nvGrpSpPr>
              <p:grpSpPr bwMode="auto">
                <a:xfrm>
                  <a:off x="3472" y="231"/>
                  <a:ext cx="693" cy="291"/>
                  <a:chOff x="3472" y="231"/>
                  <a:chExt cx="693" cy="291"/>
                </a:xfrm>
              </p:grpSpPr>
              <p:sp>
                <p:nvSpPr>
                  <p:cNvPr id="48365" name="Freeform 740"/>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366" name="Freeform 741"/>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315" name="Group 742"/>
                <p:cNvGrpSpPr>
                  <a:grpSpLocks/>
                </p:cNvGrpSpPr>
                <p:nvPr/>
              </p:nvGrpSpPr>
              <p:grpSpPr bwMode="auto">
                <a:xfrm>
                  <a:off x="3554" y="118"/>
                  <a:ext cx="664" cy="349"/>
                  <a:chOff x="3554" y="118"/>
                  <a:chExt cx="664" cy="349"/>
                </a:xfrm>
              </p:grpSpPr>
              <p:sp>
                <p:nvSpPr>
                  <p:cNvPr id="48363" name="Freeform 743"/>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364" name="Freeform 744"/>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316" name="Group 745"/>
                <p:cNvGrpSpPr>
                  <a:grpSpLocks/>
                </p:cNvGrpSpPr>
                <p:nvPr/>
              </p:nvGrpSpPr>
              <p:grpSpPr bwMode="auto">
                <a:xfrm>
                  <a:off x="3784" y="30"/>
                  <a:ext cx="305" cy="593"/>
                  <a:chOff x="1633" y="104"/>
                  <a:chExt cx="778" cy="1512"/>
                </a:xfrm>
              </p:grpSpPr>
              <p:sp>
                <p:nvSpPr>
                  <p:cNvPr id="48361" name="Freeform 746"/>
                  <p:cNvSpPr>
                    <a:spLocks/>
                  </p:cNvSpPr>
                  <p:nvPr/>
                </p:nvSpPr>
                <p:spPr bwMode="hidden">
                  <a:xfrm rot="3473776" flipH="1">
                    <a:off x="1754" y="958"/>
                    <a:ext cx="1100" cy="215"/>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48362" name="Freeform 747"/>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48317" name="Group 748"/>
                <p:cNvGrpSpPr>
                  <a:grpSpLocks/>
                </p:cNvGrpSpPr>
                <p:nvPr/>
              </p:nvGrpSpPr>
              <p:grpSpPr bwMode="auto">
                <a:xfrm>
                  <a:off x="3903" y="0"/>
                  <a:ext cx="248" cy="601"/>
                  <a:chOff x="1935" y="28"/>
                  <a:chExt cx="634" cy="1534"/>
                </a:xfrm>
              </p:grpSpPr>
              <p:sp>
                <p:nvSpPr>
                  <p:cNvPr id="48359" name="Freeform 749"/>
                  <p:cNvSpPr>
                    <a:spLocks/>
                  </p:cNvSpPr>
                  <p:nvPr/>
                </p:nvSpPr>
                <p:spPr bwMode="hidden">
                  <a:xfrm rot="4126480" flipH="1">
                    <a:off x="1931" y="924"/>
                    <a:ext cx="1061" cy="215"/>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48360" name="Freeform 750"/>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48318" name="Group 751"/>
                <p:cNvGrpSpPr>
                  <a:grpSpLocks/>
                </p:cNvGrpSpPr>
                <p:nvPr/>
              </p:nvGrpSpPr>
              <p:grpSpPr bwMode="auto">
                <a:xfrm>
                  <a:off x="4251" y="252"/>
                  <a:ext cx="723" cy="222"/>
                  <a:chOff x="2822" y="672"/>
                  <a:chExt cx="1845" cy="566"/>
                </a:xfrm>
              </p:grpSpPr>
              <p:sp>
                <p:nvSpPr>
                  <p:cNvPr id="48357" name="Freeform 752"/>
                  <p:cNvSpPr>
                    <a:spLocks/>
                  </p:cNvSpPr>
                  <p:nvPr/>
                </p:nvSpPr>
                <p:spPr bwMode="hidden">
                  <a:xfrm rot="-1325434">
                    <a:off x="2822" y="1023"/>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358" name="Freeform 753"/>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319" name="Group 754"/>
                <p:cNvGrpSpPr>
                  <a:grpSpLocks/>
                </p:cNvGrpSpPr>
                <p:nvPr/>
              </p:nvGrpSpPr>
              <p:grpSpPr bwMode="auto">
                <a:xfrm>
                  <a:off x="4196" y="163"/>
                  <a:ext cx="699" cy="282"/>
                  <a:chOff x="2683" y="445"/>
                  <a:chExt cx="1781" cy="717"/>
                </a:xfrm>
              </p:grpSpPr>
              <p:sp>
                <p:nvSpPr>
                  <p:cNvPr id="48355" name="Freeform 755"/>
                  <p:cNvSpPr>
                    <a:spLocks/>
                  </p:cNvSpPr>
                  <p:nvPr/>
                </p:nvSpPr>
                <p:spPr bwMode="hidden">
                  <a:xfrm rot="-1921064">
                    <a:off x="2683" y="947"/>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356" name="Freeform 756"/>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48320" name="Freeform 757"/>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48321" name="Freeform 758"/>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nvGrpSpPr>
                <p:cNvPr id="48322" name="Group 759"/>
                <p:cNvGrpSpPr>
                  <a:grpSpLocks/>
                </p:cNvGrpSpPr>
                <p:nvPr/>
              </p:nvGrpSpPr>
              <p:grpSpPr bwMode="auto">
                <a:xfrm>
                  <a:off x="4242" y="5"/>
                  <a:ext cx="251" cy="596"/>
                  <a:chOff x="2800" y="41"/>
                  <a:chExt cx="640" cy="1520"/>
                </a:xfrm>
              </p:grpSpPr>
              <p:sp>
                <p:nvSpPr>
                  <p:cNvPr id="48353" name="Freeform 760"/>
                  <p:cNvSpPr>
                    <a:spLocks/>
                  </p:cNvSpPr>
                  <p:nvPr/>
                </p:nvSpPr>
                <p:spPr bwMode="hidden">
                  <a:xfrm rot="-3857755">
                    <a:off x="2361" y="938"/>
                    <a:ext cx="1062" cy="184"/>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48354" name="Freeform 761"/>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48323" name="Group 762"/>
                <p:cNvGrpSpPr>
                  <a:grpSpLocks/>
                </p:cNvGrpSpPr>
                <p:nvPr/>
              </p:nvGrpSpPr>
              <p:grpSpPr bwMode="auto">
                <a:xfrm>
                  <a:off x="4295" y="53"/>
                  <a:ext cx="398" cy="574"/>
                  <a:chOff x="2934" y="163"/>
                  <a:chExt cx="1017" cy="1464"/>
                </a:xfrm>
              </p:grpSpPr>
              <p:sp>
                <p:nvSpPr>
                  <p:cNvPr id="48351" name="Freeform 763"/>
                  <p:cNvSpPr>
                    <a:spLocks/>
                  </p:cNvSpPr>
                  <p:nvPr/>
                </p:nvSpPr>
                <p:spPr bwMode="hidden">
                  <a:xfrm rot="-2777260">
                    <a:off x="2491" y="915"/>
                    <a:ext cx="1155" cy="270"/>
                  </a:xfrm>
                  <a:custGeom>
                    <a:avLst/>
                    <a:gdLst>
                      <a:gd name="T0" fmla="*/ 0 w 2736"/>
                      <a:gd name="T1" fmla="*/ 3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48352" name="Freeform 764"/>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2 h 791"/>
                      <a:gd name="T6" fmla="*/ 0 w 1769"/>
                      <a:gd name="T7" fmla="*/ 3 h 791"/>
                      <a:gd name="T8" fmla="*/ 0 w 1769"/>
                      <a:gd name="T9" fmla="*/ 4 h 791"/>
                      <a:gd name="T10" fmla="*/ 0 w 1769"/>
                      <a:gd name="T11" fmla="*/ 5 h 791"/>
                      <a:gd name="T12" fmla="*/ 0 w 1769"/>
                      <a:gd name="T13" fmla="*/ 4 h 791"/>
                      <a:gd name="T14" fmla="*/ 0 w 1769"/>
                      <a:gd name="T15" fmla="*/ 3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48324" name="Group 765"/>
                <p:cNvGrpSpPr>
                  <a:grpSpLocks/>
                </p:cNvGrpSpPr>
                <p:nvPr/>
              </p:nvGrpSpPr>
              <p:grpSpPr bwMode="auto">
                <a:xfrm>
                  <a:off x="4215" y="2"/>
                  <a:ext cx="95" cy="567"/>
                  <a:chOff x="2730" y="32"/>
                  <a:chExt cx="243" cy="1448"/>
                </a:xfrm>
              </p:grpSpPr>
              <p:sp>
                <p:nvSpPr>
                  <p:cNvPr id="48349" name="Freeform 766"/>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48350" name="Freeform 767"/>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48325" name="Group 768"/>
                <p:cNvGrpSpPr>
                  <a:grpSpLocks/>
                </p:cNvGrpSpPr>
                <p:nvPr/>
              </p:nvGrpSpPr>
              <p:grpSpPr bwMode="auto">
                <a:xfrm>
                  <a:off x="3514" y="683"/>
                  <a:ext cx="425" cy="960"/>
                  <a:chOff x="943" y="1769"/>
                  <a:chExt cx="1085" cy="2450"/>
                </a:xfrm>
              </p:grpSpPr>
              <p:sp>
                <p:nvSpPr>
                  <p:cNvPr id="48347" name="Freeform 769"/>
                  <p:cNvSpPr>
                    <a:spLocks/>
                  </p:cNvSpPr>
                  <p:nvPr/>
                </p:nvSpPr>
                <p:spPr bwMode="hidden">
                  <a:xfrm rot="18335692" flipH="1">
                    <a:off x="1010" y="2475"/>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348" name="Freeform 770"/>
                  <p:cNvSpPr>
                    <a:spLocks/>
                  </p:cNvSpPr>
                  <p:nvPr/>
                </p:nvSpPr>
                <p:spPr bwMode="hidden">
                  <a:xfrm rot="18335692" flipH="1">
                    <a:off x="725" y="351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326" name="Group 771"/>
                <p:cNvGrpSpPr>
                  <a:grpSpLocks/>
                </p:cNvGrpSpPr>
                <p:nvPr/>
              </p:nvGrpSpPr>
              <p:grpSpPr bwMode="auto">
                <a:xfrm>
                  <a:off x="3715" y="748"/>
                  <a:ext cx="300" cy="930"/>
                  <a:chOff x="1455" y="1936"/>
                  <a:chExt cx="766" cy="2373"/>
                </a:xfrm>
              </p:grpSpPr>
              <p:sp>
                <p:nvSpPr>
                  <p:cNvPr id="48345" name="Freeform 772"/>
                  <p:cNvSpPr>
                    <a:spLocks/>
                  </p:cNvSpPr>
                  <p:nvPr/>
                </p:nvSpPr>
                <p:spPr bwMode="hidden">
                  <a:xfrm rot="17542885" flipH="1">
                    <a:off x="1267" y="2578"/>
                    <a:ext cx="1595" cy="312"/>
                  </a:xfrm>
                  <a:custGeom>
                    <a:avLst/>
                    <a:gdLst>
                      <a:gd name="T0" fmla="*/ 0 w 2736"/>
                      <a:gd name="T1" fmla="*/ 11 h 504"/>
                      <a:gd name="T2" fmla="*/ 12 w 2736"/>
                      <a:gd name="T3" fmla="*/ 4 h 504"/>
                      <a:gd name="T4" fmla="*/ 24 w 2736"/>
                      <a:gd name="T5" fmla="*/ 1 h 504"/>
                      <a:gd name="T6" fmla="*/ 36 w 2736"/>
                      <a:gd name="T7" fmla="*/ 1 h 504"/>
                      <a:gd name="T8" fmla="*/ 36 w 2736"/>
                      <a:gd name="T9" fmla="*/ 2 h 504"/>
                      <a:gd name="T10" fmla="*/ 23 w 2736"/>
                      <a:gd name="T11" fmla="*/ 2 h 504"/>
                      <a:gd name="T12" fmla="*/ 9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346" name="Freeform 773"/>
                  <p:cNvSpPr>
                    <a:spLocks/>
                  </p:cNvSpPr>
                  <p:nvPr/>
                </p:nvSpPr>
                <p:spPr bwMode="hidden">
                  <a:xfrm rot="17542885" flipH="1">
                    <a:off x="1272" y="3636"/>
                    <a:ext cx="856" cy="490"/>
                  </a:xfrm>
                  <a:custGeom>
                    <a:avLst/>
                    <a:gdLst>
                      <a:gd name="T0" fmla="*/ 0 w 1769"/>
                      <a:gd name="T1" fmla="*/ 1 h 791"/>
                      <a:gd name="T2" fmla="*/ 1 w 1769"/>
                      <a:gd name="T3" fmla="*/ 1 h 791"/>
                      <a:gd name="T4" fmla="*/ 3 w 1769"/>
                      <a:gd name="T5" fmla="*/ 4 h 791"/>
                      <a:gd name="T6" fmla="*/ 5 w 1769"/>
                      <a:gd name="T7" fmla="*/ 9 h 791"/>
                      <a:gd name="T8" fmla="*/ 5 w 1769"/>
                      <a:gd name="T9" fmla="*/ 14 h 791"/>
                      <a:gd name="T10" fmla="*/ 5 w 1769"/>
                      <a:gd name="T11" fmla="*/ 17 h 791"/>
                      <a:gd name="T12" fmla="*/ 5 w 1769"/>
                      <a:gd name="T13" fmla="*/ 14 h 791"/>
                      <a:gd name="T14" fmla="*/ 4 w 1769"/>
                      <a:gd name="T15" fmla="*/ 10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327" name="Group 774"/>
                <p:cNvGrpSpPr>
                  <a:grpSpLocks/>
                </p:cNvGrpSpPr>
                <p:nvPr/>
              </p:nvGrpSpPr>
              <p:grpSpPr bwMode="auto">
                <a:xfrm rot="88588">
                  <a:off x="3923" y="769"/>
                  <a:ext cx="180" cy="913"/>
                  <a:chOff x="1956" y="1990"/>
                  <a:chExt cx="492" cy="2604"/>
                </a:xfrm>
              </p:grpSpPr>
              <p:sp>
                <p:nvSpPr>
                  <p:cNvPr id="48343" name="Freeform 775"/>
                  <p:cNvSpPr>
                    <a:spLocks/>
                  </p:cNvSpPr>
                  <p:nvPr/>
                </p:nvSpPr>
                <p:spPr bwMode="hidden">
                  <a:xfrm rot="16782062" flipH="1">
                    <a:off x="1442" y="2695"/>
                    <a:ext cx="1711" cy="301"/>
                  </a:xfrm>
                  <a:custGeom>
                    <a:avLst/>
                    <a:gdLst>
                      <a:gd name="T0" fmla="*/ 0 w 2736"/>
                      <a:gd name="T1" fmla="*/ 8 h 504"/>
                      <a:gd name="T2" fmla="*/ 21 w 2736"/>
                      <a:gd name="T3" fmla="*/ 3 h 504"/>
                      <a:gd name="T4" fmla="*/ 41 w 2736"/>
                      <a:gd name="T5" fmla="*/ 1 h 504"/>
                      <a:gd name="T6" fmla="*/ 64 w 2736"/>
                      <a:gd name="T7" fmla="*/ 1 h 504"/>
                      <a:gd name="T8" fmla="*/ 64 w 2736"/>
                      <a:gd name="T9" fmla="*/ 2 h 504"/>
                      <a:gd name="T10" fmla="*/ 41 w 2736"/>
                      <a:gd name="T11" fmla="*/ 2 h 504"/>
                      <a:gd name="T12" fmla="*/ 15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344" name="Freeform 776"/>
                  <p:cNvSpPr>
                    <a:spLocks/>
                  </p:cNvSpPr>
                  <p:nvPr/>
                </p:nvSpPr>
                <p:spPr bwMode="hidden">
                  <a:xfrm rot="16782062" flipH="1">
                    <a:off x="1734" y="3898"/>
                    <a:ext cx="918" cy="473"/>
                  </a:xfrm>
                  <a:custGeom>
                    <a:avLst/>
                    <a:gdLst>
                      <a:gd name="T0" fmla="*/ 1 w 1769"/>
                      <a:gd name="T1" fmla="*/ 1 h 791"/>
                      <a:gd name="T2" fmla="*/ 3 w 1769"/>
                      <a:gd name="T3" fmla="*/ 1 h 791"/>
                      <a:gd name="T4" fmla="*/ 6 w 1769"/>
                      <a:gd name="T5" fmla="*/ 4 h 791"/>
                      <a:gd name="T6" fmla="*/ 9 w 1769"/>
                      <a:gd name="T7" fmla="*/ 7 h 791"/>
                      <a:gd name="T8" fmla="*/ 9 w 1769"/>
                      <a:gd name="T9" fmla="*/ 10 h 791"/>
                      <a:gd name="T10" fmla="*/ 9 w 1769"/>
                      <a:gd name="T11" fmla="*/ 13 h 791"/>
                      <a:gd name="T12" fmla="*/ 8 w 1769"/>
                      <a:gd name="T13" fmla="*/ 10 h 791"/>
                      <a:gd name="T14" fmla="*/ 7 w 1769"/>
                      <a:gd name="T15" fmla="*/ 8 h 791"/>
                      <a:gd name="T16" fmla="*/ 6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328" name="Group 777"/>
                <p:cNvGrpSpPr>
                  <a:grpSpLocks/>
                </p:cNvGrpSpPr>
                <p:nvPr/>
              </p:nvGrpSpPr>
              <p:grpSpPr bwMode="auto">
                <a:xfrm>
                  <a:off x="4451" y="662"/>
                  <a:ext cx="442" cy="951"/>
                  <a:chOff x="3334" y="1717"/>
                  <a:chExt cx="1125" cy="2426"/>
                </a:xfrm>
              </p:grpSpPr>
              <p:sp>
                <p:nvSpPr>
                  <p:cNvPr id="48341" name="Freeform 778"/>
                  <p:cNvSpPr>
                    <a:spLocks/>
                  </p:cNvSpPr>
                  <p:nvPr/>
                </p:nvSpPr>
                <p:spPr bwMode="hidden">
                  <a:xfrm rot="3144576">
                    <a:off x="2628" y="2423"/>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342" name="Freeform 779"/>
                  <p:cNvSpPr>
                    <a:spLocks/>
                  </p:cNvSpPr>
                  <p:nvPr/>
                </p:nvSpPr>
                <p:spPr bwMode="hidden">
                  <a:xfrm rot="3144576">
                    <a:off x="3751" y="3436"/>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329" name="Group 780"/>
                <p:cNvGrpSpPr>
                  <a:grpSpLocks/>
                </p:cNvGrpSpPr>
                <p:nvPr/>
              </p:nvGrpSpPr>
              <p:grpSpPr bwMode="auto">
                <a:xfrm>
                  <a:off x="4391" y="721"/>
                  <a:ext cx="347" cy="951"/>
                  <a:chOff x="3181" y="1866"/>
                  <a:chExt cx="883" cy="2426"/>
                </a:xfrm>
              </p:grpSpPr>
              <p:sp>
                <p:nvSpPr>
                  <p:cNvPr id="48339" name="Freeform 781"/>
                  <p:cNvSpPr>
                    <a:spLocks/>
                  </p:cNvSpPr>
                  <p:nvPr/>
                </p:nvSpPr>
                <p:spPr bwMode="hidden">
                  <a:xfrm rot="3745735">
                    <a:off x="2506" y="2541"/>
                    <a:ext cx="1650" cy="299"/>
                  </a:xfrm>
                  <a:custGeom>
                    <a:avLst/>
                    <a:gdLst>
                      <a:gd name="T0" fmla="*/ 0 w 2736"/>
                      <a:gd name="T1" fmla="*/ 8 h 504"/>
                      <a:gd name="T2" fmla="*/ 15 w 2736"/>
                      <a:gd name="T3" fmla="*/ 2 h 504"/>
                      <a:gd name="T4" fmla="*/ 31 w 2736"/>
                      <a:gd name="T5" fmla="*/ 1 h 504"/>
                      <a:gd name="T6" fmla="*/ 48 w 2736"/>
                      <a:gd name="T7" fmla="*/ 1 h 504"/>
                      <a:gd name="T8" fmla="*/ 48 w 2736"/>
                      <a:gd name="T9" fmla="*/ 1 h 504"/>
                      <a:gd name="T10" fmla="*/ 31 w 2736"/>
                      <a:gd name="T11" fmla="*/ 1 h 504"/>
                      <a:gd name="T12" fmla="*/ 11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340" name="Freeform 782"/>
                  <p:cNvSpPr>
                    <a:spLocks/>
                  </p:cNvSpPr>
                  <p:nvPr/>
                </p:nvSpPr>
                <p:spPr bwMode="hidden">
                  <a:xfrm rot="3745735">
                    <a:off x="3387" y="3615"/>
                    <a:ext cx="885" cy="469"/>
                  </a:xfrm>
                  <a:custGeom>
                    <a:avLst/>
                    <a:gdLst>
                      <a:gd name="T0" fmla="*/ 1 w 1769"/>
                      <a:gd name="T1" fmla="*/ 1 h 791"/>
                      <a:gd name="T2" fmla="*/ 2 w 1769"/>
                      <a:gd name="T3" fmla="*/ 1 h 791"/>
                      <a:gd name="T4" fmla="*/ 5 w 1769"/>
                      <a:gd name="T5" fmla="*/ 3 h 791"/>
                      <a:gd name="T6" fmla="*/ 7 w 1769"/>
                      <a:gd name="T7" fmla="*/ 7 h 791"/>
                      <a:gd name="T8" fmla="*/ 7 w 1769"/>
                      <a:gd name="T9" fmla="*/ 9 h 791"/>
                      <a:gd name="T10" fmla="*/ 7 w 1769"/>
                      <a:gd name="T11" fmla="*/ 12 h 791"/>
                      <a:gd name="T12" fmla="*/ 7 w 1769"/>
                      <a:gd name="T13" fmla="*/ 9 h 791"/>
                      <a:gd name="T14" fmla="*/ 6 w 1769"/>
                      <a:gd name="T15" fmla="*/ 7 h 791"/>
                      <a:gd name="T16" fmla="*/ 5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330" name="Group 783"/>
                <p:cNvGrpSpPr>
                  <a:grpSpLocks/>
                </p:cNvGrpSpPr>
                <p:nvPr/>
              </p:nvGrpSpPr>
              <p:grpSpPr bwMode="auto">
                <a:xfrm>
                  <a:off x="4323" y="767"/>
                  <a:ext cx="243" cy="935"/>
                  <a:chOff x="3006" y="1983"/>
                  <a:chExt cx="619" cy="2386"/>
                </a:xfrm>
              </p:grpSpPr>
              <p:sp>
                <p:nvSpPr>
                  <p:cNvPr id="48337" name="Freeform 784"/>
                  <p:cNvSpPr>
                    <a:spLocks/>
                  </p:cNvSpPr>
                  <p:nvPr/>
                </p:nvSpPr>
                <p:spPr bwMode="hidden">
                  <a:xfrm rot="4286818">
                    <a:off x="2328" y="2661"/>
                    <a:ext cx="1601" cy="246"/>
                  </a:xfrm>
                  <a:custGeom>
                    <a:avLst/>
                    <a:gdLst>
                      <a:gd name="T0" fmla="*/ 0 w 2736"/>
                      <a:gd name="T1" fmla="*/ 1 h 504"/>
                      <a:gd name="T2" fmla="*/ 12 w 2736"/>
                      <a:gd name="T3" fmla="*/ 0 h 504"/>
                      <a:gd name="T4" fmla="*/ 25 w 2736"/>
                      <a:gd name="T5" fmla="*/ 0 h 504"/>
                      <a:gd name="T6" fmla="*/ 37 w 2736"/>
                      <a:gd name="T7" fmla="*/ 0 h 504"/>
                      <a:gd name="T8" fmla="*/ 37 w 2736"/>
                      <a:gd name="T9" fmla="*/ 0 h 504"/>
                      <a:gd name="T10" fmla="*/ 25 w 2736"/>
                      <a:gd name="T11" fmla="*/ 0 h 504"/>
                      <a:gd name="T12" fmla="*/ 9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338" name="Freeform 785"/>
                  <p:cNvSpPr>
                    <a:spLocks/>
                  </p:cNvSpPr>
                  <p:nvPr/>
                </p:nvSpPr>
                <p:spPr bwMode="hidden">
                  <a:xfrm rot="4286818">
                    <a:off x="3002" y="3747"/>
                    <a:ext cx="859" cy="386"/>
                  </a:xfrm>
                  <a:custGeom>
                    <a:avLst/>
                    <a:gdLst>
                      <a:gd name="T0" fmla="*/ 0 w 1769"/>
                      <a:gd name="T1" fmla="*/ 0 h 791"/>
                      <a:gd name="T2" fmla="*/ 1 w 1769"/>
                      <a:gd name="T3" fmla="*/ 0 h 791"/>
                      <a:gd name="T4" fmla="*/ 4 w 1769"/>
                      <a:gd name="T5" fmla="*/ 0 h 791"/>
                      <a:gd name="T6" fmla="*/ 5 w 1769"/>
                      <a:gd name="T7" fmla="*/ 1 h 791"/>
                      <a:gd name="T8" fmla="*/ 5 w 1769"/>
                      <a:gd name="T9" fmla="*/ 2 h 791"/>
                      <a:gd name="T10" fmla="*/ 5 w 1769"/>
                      <a:gd name="T11" fmla="*/ 2 h 791"/>
                      <a:gd name="T12" fmla="*/ 5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331" name="Group 786"/>
                <p:cNvGrpSpPr>
                  <a:grpSpLocks/>
                </p:cNvGrpSpPr>
                <p:nvPr/>
              </p:nvGrpSpPr>
              <p:grpSpPr bwMode="auto">
                <a:xfrm>
                  <a:off x="4249" y="813"/>
                  <a:ext cx="159" cy="870"/>
                  <a:chOff x="2819" y="2101"/>
                  <a:chExt cx="405" cy="2219"/>
                </a:xfrm>
              </p:grpSpPr>
              <p:sp>
                <p:nvSpPr>
                  <p:cNvPr id="48335" name="Freeform 787"/>
                  <p:cNvSpPr>
                    <a:spLocks/>
                  </p:cNvSpPr>
                  <p:nvPr/>
                </p:nvSpPr>
                <p:spPr bwMode="hidden">
                  <a:xfrm rot="4898956">
                    <a:off x="2206" y="2714"/>
                    <a:ext cx="1471" cy="246"/>
                  </a:xfrm>
                  <a:custGeom>
                    <a:avLst/>
                    <a:gdLst>
                      <a:gd name="T0" fmla="*/ 0 w 2736"/>
                      <a:gd name="T1" fmla="*/ 1 h 504"/>
                      <a:gd name="T2" fmla="*/ 6 w 2736"/>
                      <a:gd name="T3" fmla="*/ 0 h 504"/>
                      <a:gd name="T4" fmla="*/ 12 w 2736"/>
                      <a:gd name="T5" fmla="*/ 0 h 504"/>
                      <a:gd name="T6" fmla="*/ 19 w 2736"/>
                      <a:gd name="T7" fmla="*/ 0 h 504"/>
                      <a:gd name="T8" fmla="*/ 19 w 2736"/>
                      <a:gd name="T9" fmla="*/ 0 h 504"/>
                      <a:gd name="T10" fmla="*/ 12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336" name="Freeform 788"/>
                  <p:cNvSpPr>
                    <a:spLocks/>
                  </p:cNvSpPr>
                  <p:nvPr/>
                </p:nvSpPr>
                <p:spPr bwMode="hidden">
                  <a:xfrm rot="4898956">
                    <a:off x="2636" y="3732"/>
                    <a:ext cx="790" cy="386"/>
                  </a:xfrm>
                  <a:custGeom>
                    <a:avLst/>
                    <a:gdLst>
                      <a:gd name="T0" fmla="*/ 0 w 1769"/>
                      <a:gd name="T1" fmla="*/ 0 h 791"/>
                      <a:gd name="T2" fmla="*/ 1 w 1769"/>
                      <a:gd name="T3" fmla="*/ 0 h 791"/>
                      <a:gd name="T4" fmla="*/ 2 w 1769"/>
                      <a:gd name="T5" fmla="*/ 0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332" name="Group 789"/>
                <p:cNvGrpSpPr>
                  <a:grpSpLocks/>
                </p:cNvGrpSpPr>
                <p:nvPr/>
              </p:nvGrpSpPr>
              <p:grpSpPr bwMode="auto">
                <a:xfrm>
                  <a:off x="4045" y="826"/>
                  <a:ext cx="167" cy="857"/>
                  <a:chOff x="2287" y="2135"/>
                  <a:chExt cx="426" cy="2185"/>
                </a:xfrm>
              </p:grpSpPr>
              <p:sp>
                <p:nvSpPr>
                  <p:cNvPr id="48333" name="Freeform 790"/>
                  <p:cNvSpPr>
                    <a:spLocks/>
                  </p:cNvSpPr>
                  <p:nvPr/>
                </p:nvSpPr>
                <p:spPr bwMode="hidden">
                  <a:xfrm rot="5755659">
                    <a:off x="1900" y="2760"/>
                    <a:ext cx="1437" cy="188"/>
                  </a:xfrm>
                  <a:custGeom>
                    <a:avLst/>
                    <a:gdLst>
                      <a:gd name="T0" fmla="*/ 0 w 2736"/>
                      <a:gd name="T1" fmla="*/ 0 h 504"/>
                      <a:gd name="T2" fmla="*/ 5 w 2736"/>
                      <a:gd name="T3" fmla="*/ 0 h 504"/>
                      <a:gd name="T4" fmla="*/ 10 w 2736"/>
                      <a:gd name="T5" fmla="*/ 0 h 504"/>
                      <a:gd name="T6" fmla="*/ 16 w 2736"/>
                      <a:gd name="T7" fmla="*/ 0 h 504"/>
                      <a:gd name="T8" fmla="*/ 16 w 2736"/>
                      <a:gd name="T9" fmla="*/ 0 h 504"/>
                      <a:gd name="T10" fmla="*/ 10 w 2736"/>
                      <a:gd name="T11" fmla="*/ 0 h 504"/>
                      <a:gd name="T12" fmla="*/ 4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rot="10800000" vert="eaVert" wrap="none" anchor="ctr"/>
                  <a:lstStyle/>
                  <a:p>
                    <a:endParaRPr lang="en-US"/>
                  </a:p>
                </p:txBody>
              </p:sp>
              <p:sp>
                <p:nvSpPr>
                  <p:cNvPr id="48334" name="Freeform 791"/>
                  <p:cNvSpPr>
                    <a:spLocks/>
                  </p:cNvSpPr>
                  <p:nvPr/>
                </p:nvSpPr>
                <p:spPr bwMode="hidden">
                  <a:xfrm rot="5755659">
                    <a:off x="2049" y="3787"/>
                    <a:ext cx="771" cy="295"/>
                  </a:xfrm>
                  <a:custGeom>
                    <a:avLst/>
                    <a:gdLst>
                      <a:gd name="T0" fmla="*/ 0 w 1769"/>
                      <a:gd name="T1" fmla="*/ 0 h 791"/>
                      <a:gd name="T2" fmla="*/ 0 w 1769"/>
                      <a:gd name="T3" fmla="*/ 0 h 791"/>
                      <a:gd name="T4" fmla="*/ 1 w 1769"/>
                      <a:gd name="T5" fmla="*/ 0 h 791"/>
                      <a:gd name="T6" fmla="*/ 2 w 1769"/>
                      <a:gd name="T7" fmla="*/ 0 h 791"/>
                      <a:gd name="T8" fmla="*/ 2 w 1769"/>
                      <a:gd name="T9" fmla="*/ 0 h 791"/>
                      <a:gd name="T10" fmla="*/ 2 w 1769"/>
                      <a:gd name="T11" fmla="*/ 0 h 791"/>
                      <a:gd name="T12" fmla="*/ 2 w 1769"/>
                      <a:gd name="T13" fmla="*/ 0 h 791"/>
                      <a:gd name="T14" fmla="*/ 2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sp>
            <p:nvSpPr>
              <p:cNvPr id="48277" name="Freeform 792"/>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278" name="Arc 793"/>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48279" name="Arc 794"/>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rot="10800000" wrap="none" anchor="ctr"/>
              <a:lstStyle/>
              <a:p>
                <a:endParaRPr lang="en-US"/>
              </a:p>
            </p:txBody>
          </p:sp>
          <p:sp>
            <p:nvSpPr>
              <p:cNvPr id="48280" name="Arc 795"/>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48281" name="Arc 796"/>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48282" name="Arc 797"/>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48283" name="Arc 798"/>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284" name="Arc 799"/>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48285" name="Arc 800"/>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286" name="Freeform 801"/>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287" name="Freeform 802"/>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rot="10800000" wrap="none" anchor="ctr"/>
              <a:lstStyle/>
              <a:p>
                <a:endParaRPr lang="en-US"/>
              </a:p>
            </p:txBody>
          </p:sp>
          <p:sp>
            <p:nvSpPr>
              <p:cNvPr id="48288" name="Arc 803"/>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48289" name="Arc 804"/>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48290" name="Arc 805"/>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48291" name="Freeform 806"/>
              <p:cNvSpPr>
                <a:spLocks/>
              </p:cNvSpPr>
              <p:nvPr/>
            </p:nvSpPr>
            <p:spPr bwMode="hidden">
              <a:xfrm flipH="1">
                <a:off x="3307" y="982"/>
                <a:ext cx="425" cy="597"/>
              </a:xfrm>
              <a:custGeom>
                <a:avLst/>
                <a:gdLst>
                  <a:gd name="T0" fmla="*/ 0 w 776"/>
                  <a:gd name="T1" fmla="*/ 0 h 2368"/>
                  <a:gd name="T2" fmla="*/ 2 w 776"/>
                  <a:gd name="T3" fmla="*/ 0 h 2368"/>
                  <a:gd name="T4" fmla="*/ 1 w 776"/>
                  <a:gd name="T5" fmla="*/ 0 h 2368"/>
                  <a:gd name="T6" fmla="*/ 3 w 776"/>
                  <a:gd name="T7" fmla="*/ 0 h 2368"/>
                  <a:gd name="T8" fmla="*/ 2 w 776"/>
                  <a:gd name="T9" fmla="*/ 0 h 2368"/>
                  <a:gd name="T10" fmla="*/ 3 w 776"/>
                  <a:gd name="T11" fmla="*/ 0 h 2368"/>
                  <a:gd name="T12" fmla="*/ 2 w 776"/>
                  <a:gd name="T13" fmla="*/ 0 h 2368"/>
                  <a:gd name="T14" fmla="*/ 4 w 776"/>
                  <a:gd name="T15" fmla="*/ 0 h 2368"/>
                  <a:gd name="T16" fmla="*/ 3 w 776"/>
                  <a:gd name="T17" fmla="*/ 0 h 2368"/>
                  <a:gd name="T18" fmla="*/ 4 w 776"/>
                  <a:gd name="T19" fmla="*/ 0 h 2368"/>
                  <a:gd name="T20" fmla="*/ 4 w 776"/>
                  <a:gd name="T21" fmla="*/ 0 h 2368"/>
                  <a:gd name="T22" fmla="*/ 4 w 776"/>
                  <a:gd name="T23" fmla="*/ 0 h 2368"/>
                  <a:gd name="T24" fmla="*/ 4 w 776"/>
                  <a:gd name="T25" fmla="*/ 0 h 2368"/>
                  <a:gd name="T26" fmla="*/ 5 w 776"/>
                  <a:gd name="T27" fmla="*/ 0 h 2368"/>
                  <a:gd name="T28" fmla="*/ 5 w 776"/>
                  <a:gd name="T29" fmla="*/ 0 h 2368"/>
                  <a:gd name="T30" fmla="*/ 6 w 776"/>
                  <a:gd name="T31" fmla="*/ 0 h 2368"/>
                  <a:gd name="T32" fmla="*/ 5 w 776"/>
                  <a:gd name="T33" fmla="*/ 0 h 2368"/>
                  <a:gd name="T34" fmla="*/ 6 w 776"/>
                  <a:gd name="T35" fmla="*/ 0 h 2368"/>
                  <a:gd name="T36" fmla="*/ 5 w 776"/>
                  <a:gd name="T37" fmla="*/ 0 h 2368"/>
                  <a:gd name="T38" fmla="*/ 7 w 776"/>
                  <a:gd name="T39" fmla="*/ 0 h 2368"/>
                  <a:gd name="T40" fmla="*/ 6 w 776"/>
                  <a:gd name="T41" fmla="*/ 0 h 2368"/>
                  <a:gd name="T42" fmla="*/ 7 w 776"/>
                  <a:gd name="T43" fmla="*/ 0 h 2368"/>
                  <a:gd name="T44" fmla="*/ 6 w 776"/>
                  <a:gd name="T45" fmla="*/ 0 h 2368"/>
                  <a:gd name="T46" fmla="*/ 7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292" name="Freeform 807"/>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293" name="Freeform 808"/>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294" name="Freeform 809"/>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0 h 2368"/>
                  <a:gd name="T12" fmla="*/ 2 w 776"/>
                  <a:gd name="T13" fmla="*/ 0 h 2368"/>
                  <a:gd name="T14" fmla="*/ 2 w 776"/>
                  <a:gd name="T15" fmla="*/ 0 h 2368"/>
                  <a:gd name="T16" fmla="*/ 2 w 776"/>
                  <a:gd name="T17" fmla="*/ 0 h 2368"/>
                  <a:gd name="T18" fmla="*/ 3 w 776"/>
                  <a:gd name="T19" fmla="*/ 0 h 2368"/>
                  <a:gd name="T20" fmla="*/ 2 w 776"/>
                  <a:gd name="T21" fmla="*/ 0 h 2368"/>
                  <a:gd name="T22" fmla="*/ 3 w 776"/>
                  <a:gd name="T23" fmla="*/ 0 h 2368"/>
                  <a:gd name="T24" fmla="*/ 3 w 776"/>
                  <a:gd name="T25" fmla="*/ 0 h 2368"/>
                  <a:gd name="T26" fmla="*/ 3 w 776"/>
                  <a:gd name="T27" fmla="*/ 0 h 2368"/>
                  <a:gd name="T28" fmla="*/ 3 w 776"/>
                  <a:gd name="T29" fmla="*/ 0 h 2368"/>
                  <a:gd name="T30" fmla="*/ 3 w 776"/>
                  <a:gd name="T31" fmla="*/ 0 h 2368"/>
                  <a:gd name="T32" fmla="*/ 3 w 776"/>
                  <a:gd name="T33" fmla="*/ 0 h 2368"/>
                  <a:gd name="T34" fmla="*/ 3 w 776"/>
                  <a:gd name="T35" fmla="*/ 0 h 2368"/>
                  <a:gd name="T36" fmla="*/ 3 w 776"/>
                  <a:gd name="T37" fmla="*/ 0 h 2368"/>
                  <a:gd name="T38" fmla="*/ 4 w 776"/>
                  <a:gd name="T39" fmla="*/ 0 h 2368"/>
                  <a:gd name="T40" fmla="*/ 3 w 776"/>
                  <a:gd name="T41" fmla="*/ 0 h 2368"/>
                  <a:gd name="T42" fmla="*/ 4 w 776"/>
                  <a:gd name="T43" fmla="*/ 0 h 2368"/>
                  <a:gd name="T44" fmla="*/ 3 w 776"/>
                  <a:gd name="T45" fmla="*/ 0 h 2368"/>
                  <a:gd name="T46" fmla="*/ 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295" name="Freeform 810"/>
              <p:cNvSpPr>
                <a:spLocks/>
              </p:cNvSpPr>
              <p:nvPr/>
            </p:nvSpPr>
            <p:spPr bwMode="hidden">
              <a:xfrm>
                <a:off x="4636" y="576"/>
                <a:ext cx="595" cy="419"/>
              </a:xfrm>
              <a:custGeom>
                <a:avLst/>
                <a:gdLst>
                  <a:gd name="T0" fmla="*/ 0 w 776"/>
                  <a:gd name="T1" fmla="*/ 0 h 2368"/>
                  <a:gd name="T2" fmla="*/ 29 w 776"/>
                  <a:gd name="T3" fmla="*/ 0 h 2368"/>
                  <a:gd name="T4" fmla="*/ 12 w 776"/>
                  <a:gd name="T5" fmla="*/ 0 h 2368"/>
                  <a:gd name="T6" fmla="*/ 41 w 776"/>
                  <a:gd name="T7" fmla="*/ 0 h 2368"/>
                  <a:gd name="T8" fmla="*/ 23 w 776"/>
                  <a:gd name="T9" fmla="*/ 0 h 2368"/>
                  <a:gd name="T10" fmla="*/ 46 w 776"/>
                  <a:gd name="T11" fmla="*/ 0 h 2368"/>
                  <a:gd name="T12" fmla="*/ 35 w 776"/>
                  <a:gd name="T13" fmla="*/ 0 h 2368"/>
                  <a:gd name="T14" fmla="*/ 57 w 776"/>
                  <a:gd name="T15" fmla="*/ 0 h 2368"/>
                  <a:gd name="T16" fmla="*/ 46 w 776"/>
                  <a:gd name="T17" fmla="*/ 0 h 2368"/>
                  <a:gd name="T18" fmla="*/ 63 w 776"/>
                  <a:gd name="T19" fmla="*/ 0 h 2368"/>
                  <a:gd name="T20" fmla="*/ 57 w 776"/>
                  <a:gd name="T21" fmla="*/ 0 h 2368"/>
                  <a:gd name="T22" fmla="*/ 69 w 776"/>
                  <a:gd name="T23" fmla="*/ 0 h 2368"/>
                  <a:gd name="T24" fmla="*/ 69 w 776"/>
                  <a:gd name="T25" fmla="*/ 0 h 2368"/>
                  <a:gd name="T26" fmla="*/ 80 w 776"/>
                  <a:gd name="T27" fmla="*/ 0 h 2368"/>
                  <a:gd name="T28" fmla="*/ 74 w 776"/>
                  <a:gd name="T29" fmla="*/ 0 h 2368"/>
                  <a:gd name="T30" fmla="*/ 86 w 776"/>
                  <a:gd name="T31" fmla="*/ 0 h 2368"/>
                  <a:gd name="T32" fmla="*/ 80 w 776"/>
                  <a:gd name="T33" fmla="*/ 0 h 2368"/>
                  <a:gd name="T34" fmla="*/ 86 w 776"/>
                  <a:gd name="T35" fmla="*/ 0 h 2368"/>
                  <a:gd name="T36" fmla="*/ 80 w 776"/>
                  <a:gd name="T37" fmla="*/ 0 h 2368"/>
                  <a:gd name="T38" fmla="*/ 92 w 776"/>
                  <a:gd name="T39" fmla="*/ 0 h 2368"/>
                  <a:gd name="T40" fmla="*/ 86 w 776"/>
                  <a:gd name="T41" fmla="*/ 0 h 2368"/>
                  <a:gd name="T42" fmla="*/ 92 w 776"/>
                  <a:gd name="T43" fmla="*/ 0 h 2368"/>
                  <a:gd name="T44" fmla="*/ 86 w 776"/>
                  <a:gd name="T45" fmla="*/ 0 h 2368"/>
                  <a:gd name="T46" fmla="*/ 9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296" name="Freeform 811"/>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297" name="Freeform 812"/>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48298" name="Freeform 813"/>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48136" name="Group 814"/>
          <p:cNvGrpSpPr>
            <a:grpSpLocks/>
          </p:cNvGrpSpPr>
          <p:nvPr/>
        </p:nvGrpSpPr>
        <p:grpSpPr bwMode="auto">
          <a:xfrm>
            <a:off x="308610" y="0"/>
            <a:ext cx="2160270" cy="2239469"/>
            <a:chOff x="3115" y="0"/>
            <a:chExt cx="2170" cy="2486"/>
          </a:xfrm>
        </p:grpSpPr>
        <p:grpSp>
          <p:nvGrpSpPr>
            <p:cNvPr id="48137" name="Group 815"/>
            <p:cNvGrpSpPr>
              <a:grpSpLocks/>
            </p:cNvGrpSpPr>
            <p:nvPr/>
          </p:nvGrpSpPr>
          <p:grpSpPr bwMode="auto">
            <a:xfrm>
              <a:off x="4080" y="1910"/>
              <a:ext cx="768" cy="576"/>
              <a:chOff x="0" y="0"/>
              <a:chExt cx="768" cy="576"/>
            </a:xfrm>
          </p:grpSpPr>
          <p:sp>
            <p:nvSpPr>
              <p:cNvPr id="48269" name="Oval 81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270" name="Oval 81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138" name="Group 818"/>
            <p:cNvGrpSpPr>
              <a:grpSpLocks/>
            </p:cNvGrpSpPr>
            <p:nvPr/>
          </p:nvGrpSpPr>
          <p:grpSpPr bwMode="auto">
            <a:xfrm>
              <a:off x="4257" y="1103"/>
              <a:ext cx="768" cy="576"/>
              <a:chOff x="0" y="0"/>
              <a:chExt cx="768" cy="576"/>
            </a:xfrm>
          </p:grpSpPr>
          <p:sp>
            <p:nvSpPr>
              <p:cNvPr id="48267" name="Oval 81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268" name="Oval 82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139" name="Group 821"/>
            <p:cNvGrpSpPr>
              <a:grpSpLocks/>
            </p:cNvGrpSpPr>
            <p:nvPr/>
          </p:nvGrpSpPr>
          <p:grpSpPr bwMode="auto">
            <a:xfrm>
              <a:off x="3134" y="0"/>
              <a:ext cx="768" cy="576"/>
              <a:chOff x="0" y="0"/>
              <a:chExt cx="768" cy="576"/>
            </a:xfrm>
          </p:grpSpPr>
          <p:sp>
            <p:nvSpPr>
              <p:cNvPr id="48265" name="Oval 82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266" name="Oval 82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140" name="Group 824"/>
            <p:cNvGrpSpPr>
              <a:grpSpLocks/>
            </p:cNvGrpSpPr>
            <p:nvPr/>
          </p:nvGrpSpPr>
          <p:grpSpPr bwMode="auto">
            <a:xfrm>
              <a:off x="3115" y="0"/>
              <a:ext cx="2170" cy="1702"/>
              <a:chOff x="3115" y="0"/>
              <a:chExt cx="2170" cy="1702"/>
            </a:xfrm>
          </p:grpSpPr>
          <p:grpSp>
            <p:nvGrpSpPr>
              <p:cNvPr id="48141" name="Group 825"/>
              <p:cNvGrpSpPr>
                <a:grpSpLocks/>
              </p:cNvGrpSpPr>
              <p:nvPr/>
            </p:nvGrpSpPr>
            <p:grpSpPr bwMode="auto">
              <a:xfrm>
                <a:off x="3640" y="308"/>
                <a:ext cx="1145" cy="844"/>
                <a:chOff x="1265" y="814"/>
                <a:chExt cx="2919" cy="2151"/>
              </a:xfrm>
            </p:grpSpPr>
            <p:sp>
              <p:nvSpPr>
                <p:cNvPr id="48263" name="Oval 82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latin typeface="Arial" charset="0"/>
                  </a:endParaRPr>
                </a:p>
              </p:txBody>
            </p:sp>
            <p:sp>
              <p:nvSpPr>
                <p:cNvPr id="48264" name="Oval 82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latin typeface="Arial" charset="0"/>
                  </a:endParaRPr>
                </a:p>
              </p:txBody>
            </p:sp>
          </p:grpSp>
          <p:grpSp>
            <p:nvGrpSpPr>
              <p:cNvPr id="48142" name="Group 828"/>
              <p:cNvGrpSpPr>
                <a:grpSpLocks/>
              </p:cNvGrpSpPr>
              <p:nvPr/>
            </p:nvGrpSpPr>
            <p:grpSpPr bwMode="auto">
              <a:xfrm>
                <a:off x="3115" y="0"/>
                <a:ext cx="2145" cy="1702"/>
                <a:chOff x="3115" y="0"/>
                <a:chExt cx="2145" cy="1702"/>
              </a:xfrm>
            </p:grpSpPr>
            <p:grpSp>
              <p:nvGrpSpPr>
                <p:cNvPr id="48165" name="Group 829"/>
                <p:cNvGrpSpPr>
                  <a:grpSpLocks/>
                </p:cNvGrpSpPr>
                <p:nvPr/>
              </p:nvGrpSpPr>
              <p:grpSpPr bwMode="auto">
                <a:xfrm>
                  <a:off x="4505" y="589"/>
                  <a:ext cx="493" cy="912"/>
                  <a:chOff x="3471" y="1530"/>
                  <a:chExt cx="1258" cy="2327"/>
                </a:xfrm>
              </p:grpSpPr>
              <p:sp>
                <p:nvSpPr>
                  <p:cNvPr id="48261" name="Freeform 830"/>
                  <p:cNvSpPr>
                    <a:spLocks/>
                  </p:cNvSpPr>
                  <p:nvPr/>
                </p:nvSpPr>
                <p:spPr bwMode="hidden">
                  <a:xfrm rot="2711884">
                    <a:off x="2765" y="2236"/>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262" name="Freeform 831"/>
                  <p:cNvSpPr>
                    <a:spLocks/>
                  </p:cNvSpPr>
                  <p:nvPr/>
                </p:nvSpPr>
                <p:spPr bwMode="hidden">
                  <a:xfrm rot="2711884">
                    <a:off x="4021" y="3150"/>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166" name="Group 832"/>
                <p:cNvGrpSpPr>
                  <a:grpSpLocks/>
                </p:cNvGrpSpPr>
                <p:nvPr/>
              </p:nvGrpSpPr>
              <p:grpSpPr bwMode="auto">
                <a:xfrm>
                  <a:off x="4267" y="781"/>
                  <a:ext cx="966" cy="522"/>
                  <a:chOff x="2864" y="2019"/>
                  <a:chExt cx="2463" cy="1332"/>
                </a:xfrm>
              </p:grpSpPr>
              <p:sp>
                <p:nvSpPr>
                  <p:cNvPr id="48259" name="Freeform 833"/>
                  <p:cNvSpPr>
                    <a:spLocks/>
                  </p:cNvSpPr>
                  <p:nvPr/>
                </p:nvSpPr>
                <p:spPr bwMode="hidden">
                  <a:xfrm rot="2104081">
                    <a:off x="2864" y="2019"/>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260" name="Freeform 834"/>
                  <p:cNvSpPr>
                    <a:spLocks/>
                  </p:cNvSpPr>
                  <p:nvPr/>
                </p:nvSpPr>
                <p:spPr bwMode="hidden">
                  <a:xfrm rot="2104081">
                    <a:off x="4353" y="2806"/>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167" name="Group 835"/>
                <p:cNvGrpSpPr>
                  <a:grpSpLocks/>
                </p:cNvGrpSpPr>
                <p:nvPr/>
              </p:nvGrpSpPr>
              <p:grpSpPr bwMode="auto">
                <a:xfrm>
                  <a:off x="4280" y="707"/>
                  <a:ext cx="971" cy="417"/>
                  <a:chOff x="2897" y="1832"/>
                  <a:chExt cx="2477" cy="1064"/>
                </a:xfrm>
              </p:grpSpPr>
              <p:sp>
                <p:nvSpPr>
                  <p:cNvPr id="48257" name="Freeform 836"/>
                  <p:cNvSpPr>
                    <a:spLocks/>
                  </p:cNvSpPr>
                  <p:nvPr/>
                </p:nvSpPr>
                <p:spPr bwMode="hidden">
                  <a:xfrm rot="1582915">
                    <a:off x="2897" y="1832"/>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258" name="Freeform 837"/>
                  <p:cNvSpPr>
                    <a:spLocks/>
                  </p:cNvSpPr>
                  <p:nvPr/>
                </p:nvSpPr>
                <p:spPr bwMode="hidden">
                  <a:xfrm rot="1582915">
                    <a:off x="4442" y="2420"/>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168" name="Group 838"/>
                <p:cNvGrpSpPr>
                  <a:grpSpLocks/>
                </p:cNvGrpSpPr>
                <p:nvPr/>
              </p:nvGrpSpPr>
              <p:grpSpPr bwMode="auto">
                <a:xfrm>
                  <a:off x="4291" y="630"/>
                  <a:ext cx="969" cy="364"/>
                  <a:chOff x="2924" y="1636"/>
                  <a:chExt cx="2472" cy="927"/>
                </a:xfrm>
              </p:grpSpPr>
              <p:sp>
                <p:nvSpPr>
                  <p:cNvPr id="48255" name="Freeform 839"/>
                  <p:cNvSpPr>
                    <a:spLocks/>
                  </p:cNvSpPr>
                  <p:nvPr/>
                </p:nvSpPr>
                <p:spPr bwMode="hidden">
                  <a:xfrm rot="1080363">
                    <a:off x="2924" y="1636"/>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256" name="Freeform 840"/>
                  <p:cNvSpPr>
                    <a:spLocks/>
                  </p:cNvSpPr>
                  <p:nvPr/>
                </p:nvSpPr>
                <p:spPr bwMode="hidden">
                  <a:xfrm rot="1080363">
                    <a:off x="4495" y="2037"/>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169" name="Group 841"/>
                <p:cNvGrpSpPr>
                  <a:grpSpLocks/>
                </p:cNvGrpSpPr>
                <p:nvPr/>
              </p:nvGrpSpPr>
              <p:grpSpPr bwMode="auto">
                <a:xfrm>
                  <a:off x="4304" y="543"/>
                  <a:ext cx="918" cy="258"/>
                  <a:chOff x="2958" y="1414"/>
                  <a:chExt cx="2342" cy="657"/>
                </a:xfrm>
              </p:grpSpPr>
              <p:sp>
                <p:nvSpPr>
                  <p:cNvPr id="48253" name="Freeform 842"/>
                  <p:cNvSpPr>
                    <a:spLocks/>
                  </p:cNvSpPr>
                  <p:nvPr/>
                </p:nvSpPr>
                <p:spPr bwMode="hidden">
                  <a:xfrm rot="463793">
                    <a:off x="2958" y="1414"/>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254" name="Freeform 843"/>
                  <p:cNvSpPr>
                    <a:spLocks/>
                  </p:cNvSpPr>
                  <p:nvPr/>
                </p:nvSpPr>
                <p:spPr bwMode="hidden">
                  <a:xfrm rot="463793">
                    <a:off x="4470" y="1582"/>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170" name="Group 844"/>
                <p:cNvGrpSpPr>
                  <a:grpSpLocks/>
                </p:cNvGrpSpPr>
                <p:nvPr/>
              </p:nvGrpSpPr>
              <p:grpSpPr bwMode="auto">
                <a:xfrm>
                  <a:off x="4314" y="487"/>
                  <a:ext cx="843" cy="134"/>
                  <a:chOff x="2983" y="1269"/>
                  <a:chExt cx="2150" cy="343"/>
                </a:xfrm>
              </p:grpSpPr>
              <p:sp>
                <p:nvSpPr>
                  <p:cNvPr id="48251" name="Freeform 845"/>
                  <p:cNvSpPr>
                    <a:spLocks/>
                  </p:cNvSpPr>
                  <p:nvPr/>
                </p:nvSpPr>
                <p:spPr bwMode="hidden">
                  <a:xfrm rot="-84182">
                    <a:off x="2983" y="1289"/>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252" name="Freeform 846"/>
                  <p:cNvSpPr>
                    <a:spLocks/>
                  </p:cNvSpPr>
                  <p:nvPr/>
                </p:nvSpPr>
                <p:spPr bwMode="hidden">
                  <a:xfrm rot="-84182">
                    <a:off x="4379" y="1269"/>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171" name="Group 847"/>
                <p:cNvGrpSpPr>
                  <a:grpSpLocks/>
                </p:cNvGrpSpPr>
                <p:nvPr/>
              </p:nvGrpSpPr>
              <p:grpSpPr bwMode="auto">
                <a:xfrm>
                  <a:off x="4296" y="349"/>
                  <a:ext cx="737" cy="167"/>
                  <a:chOff x="2938" y="917"/>
                  <a:chExt cx="1879" cy="427"/>
                </a:xfrm>
              </p:grpSpPr>
              <p:sp>
                <p:nvSpPr>
                  <p:cNvPr id="48249" name="Freeform 848"/>
                  <p:cNvSpPr>
                    <a:spLocks/>
                  </p:cNvSpPr>
                  <p:nvPr/>
                </p:nvSpPr>
                <p:spPr bwMode="hidden">
                  <a:xfrm rot="-802576">
                    <a:off x="2938" y="1129"/>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250" name="Freeform 849"/>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172" name="Group 850"/>
                <p:cNvGrpSpPr>
                  <a:grpSpLocks/>
                </p:cNvGrpSpPr>
                <p:nvPr/>
              </p:nvGrpSpPr>
              <p:grpSpPr bwMode="auto">
                <a:xfrm>
                  <a:off x="3394" y="637"/>
                  <a:ext cx="493" cy="912"/>
                  <a:chOff x="637" y="1653"/>
                  <a:chExt cx="1257" cy="2326"/>
                </a:xfrm>
              </p:grpSpPr>
              <p:sp>
                <p:nvSpPr>
                  <p:cNvPr id="48247" name="Freeform 851"/>
                  <p:cNvSpPr>
                    <a:spLocks/>
                  </p:cNvSpPr>
                  <p:nvPr/>
                </p:nvSpPr>
                <p:spPr bwMode="hidden">
                  <a:xfrm rot="18888116" flipH="1">
                    <a:off x="876" y="2359"/>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248" name="Freeform 852"/>
                  <p:cNvSpPr>
                    <a:spLocks/>
                  </p:cNvSpPr>
                  <p:nvPr/>
                </p:nvSpPr>
                <p:spPr bwMode="hidden">
                  <a:xfrm rot="18888116" flipH="1">
                    <a:off x="419" y="327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173" name="Group 853"/>
                <p:cNvGrpSpPr>
                  <a:grpSpLocks/>
                </p:cNvGrpSpPr>
                <p:nvPr/>
              </p:nvGrpSpPr>
              <p:grpSpPr bwMode="auto">
                <a:xfrm>
                  <a:off x="3142" y="850"/>
                  <a:ext cx="966" cy="522"/>
                  <a:chOff x="-5" y="2196"/>
                  <a:chExt cx="2463" cy="1332"/>
                </a:xfrm>
              </p:grpSpPr>
              <p:sp>
                <p:nvSpPr>
                  <p:cNvPr id="48245" name="Freeform 854"/>
                  <p:cNvSpPr>
                    <a:spLocks/>
                  </p:cNvSpPr>
                  <p:nvPr/>
                </p:nvSpPr>
                <p:spPr bwMode="hidden">
                  <a:xfrm rot="19495919" flipH="1">
                    <a:off x="644" y="2196"/>
                    <a:ext cx="1814" cy="347"/>
                  </a:xfrm>
                  <a:custGeom>
                    <a:avLst/>
                    <a:gdLst>
                      <a:gd name="T0" fmla="*/ 0 w 2736"/>
                      <a:gd name="T1" fmla="*/ 25 h 504"/>
                      <a:gd name="T2" fmla="*/ 32 w 2736"/>
                      <a:gd name="T3" fmla="*/ 8 h 504"/>
                      <a:gd name="T4" fmla="*/ 66 w 2736"/>
                      <a:gd name="T5" fmla="*/ 1 h 504"/>
                      <a:gd name="T6" fmla="*/ 102 w 2736"/>
                      <a:gd name="T7" fmla="*/ 1 h 504"/>
                      <a:gd name="T8" fmla="*/ 101 w 2736"/>
                      <a:gd name="T9" fmla="*/ 6 h 504"/>
                      <a:gd name="T10" fmla="*/ 66 w 2736"/>
                      <a:gd name="T11" fmla="*/ 6 h 504"/>
                      <a:gd name="T12" fmla="*/ 25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246" name="Freeform 855"/>
                  <p:cNvSpPr>
                    <a:spLocks/>
                  </p:cNvSpPr>
                  <p:nvPr/>
                </p:nvSpPr>
                <p:spPr bwMode="hidden">
                  <a:xfrm rot="19495919" flipH="1">
                    <a:off x="-5" y="2983"/>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48174" name="Group 856"/>
                <p:cNvGrpSpPr>
                  <a:grpSpLocks/>
                </p:cNvGrpSpPr>
                <p:nvPr/>
              </p:nvGrpSpPr>
              <p:grpSpPr bwMode="auto">
                <a:xfrm>
                  <a:off x="3124" y="777"/>
                  <a:ext cx="971" cy="417"/>
                  <a:chOff x="-52" y="2009"/>
                  <a:chExt cx="2477" cy="1064"/>
                </a:xfrm>
              </p:grpSpPr>
              <p:sp>
                <p:nvSpPr>
                  <p:cNvPr id="48243" name="Freeform 857"/>
                  <p:cNvSpPr>
                    <a:spLocks/>
                  </p:cNvSpPr>
                  <p:nvPr/>
                </p:nvSpPr>
                <p:spPr bwMode="hidden">
                  <a:xfrm rot="20017085" flipH="1">
                    <a:off x="689" y="2009"/>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244" name="Freeform 858"/>
                  <p:cNvSpPr>
                    <a:spLocks/>
                  </p:cNvSpPr>
                  <p:nvPr/>
                </p:nvSpPr>
                <p:spPr bwMode="hidden">
                  <a:xfrm rot="20017085" flipH="1">
                    <a:off x="-52" y="2597"/>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175" name="Group 859"/>
                <p:cNvGrpSpPr>
                  <a:grpSpLocks/>
                </p:cNvGrpSpPr>
                <p:nvPr/>
              </p:nvGrpSpPr>
              <p:grpSpPr bwMode="auto">
                <a:xfrm>
                  <a:off x="3115" y="700"/>
                  <a:ext cx="969" cy="363"/>
                  <a:chOff x="-74" y="1813"/>
                  <a:chExt cx="2472" cy="927"/>
                </a:xfrm>
              </p:grpSpPr>
              <p:sp>
                <p:nvSpPr>
                  <p:cNvPr id="48241" name="Freeform 860"/>
                  <p:cNvSpPr>
                    <a:spLocks/>
                  </p:cNvSpPr>
                  <p:nvPr/>
                </p:nvSpPr>
                <p:spPr bwMode="hidden">
                  <a:xfrm rot="20519637" flipH="1">
                    <a:off x="721" y="1813"/>
                    <a:ext cx="1677" cy="335"/>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242" name="Freeform 861"/>
                  <p:cNvSpPr>
                    <a:spLocks/>
                  </p:cNvSpPr>
                  <p:nvPr/>
                </p:nvSpPr>
                <p:spPr bwMode="hidden">
                  <a:xfrm rot="20519637" flipH="1">
                    <a:off x="-74" y="2214"/>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176" name="Group 862"/>
                <p:cNvGrpSpPr>
                  <a:grpSpLocks/>
                </p:cNvGrpSpPr>
                <p:nvPr/>
              </p:nvGrpSpPr>
              <p:grpSpPr bwMode="auto">
                <a:xfrm>
                  <a:off x="3153" y="613"/>
                  <a:ext cx="918" cy="257"/>
                  <a:chOff x="22" y="1591"/>
                  <a:chExt cx="2342" cy="657"/>
                </a:xfrm>
              </p:grpSpPr>
              <p:sp>
                <p:nvSpPr>
                  <p:cNvPr id="48239" name="Freeform 863"/>
                  <p:cNvSpPr>
                    <a:spLocks/>
                  </p:cNvSpPr>
                  <p:nvPr/>
                </p:nvSpPr>
                <p:spPr bwMode="hidden">
                  <a:xfrm rot="21136207" flipH="1">
                    <a:off x="819" y="1591"/>
                    <a:ext cx="1545"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240" name="Freeform 864"/>
                  <p:cNvSpPr>
                    <a:spLocks/>
                  </p:cNvSpPr>
                  <p:nvPr/>
                </p:nvSpPr>
                <p:spPr bwMode="hidden">
                  <a:xfrm rot="21136207" flipH="1">
                    <a:off x="22" y="1759"/>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177" name="Group 865"/>
                <p:cNvGrpSpPr>
                  <a:grpSpLocks/>
                </p:cNvGrpSpPr>
                <p:nvPr/>
              </p:nvGrpSpPr>
              <p:grpSpPr bwMode="auto">
                <a:xfrm>
                  <a:off x="3218" y="556"/>
                  <a:ext cx="843" cy="134"/>
                  <a:chOff x="189" y="1446"/>
                  <a:chExt cx="2150" cy="343"/>
                </a:xfrm>
              </p:grpSpPr>
              <p:sp>
                <p:nvSpPr>
                  <p:cNvPr id="48237" name="Freeform 866"/>
                  <p:cNvSpPr>
                    <a:spLocks/>
                  </p:cNvSpPr>
                  <p:nvPr/>
                </p:nvSpPr>
                <p:spPr bwMode="hidden">
                  <a:xfrm rot="84182" flipH="1">
                    <a:off x="935" y="1466"/>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238" name="Freeform 867"/>
                  <p:cNvSpPr>
                    <a:spLocks/>
                  </p:cNvSpPr>
                  <p:nvPr/>
                </p:nvSpPr>
                <p:spPr bwMode="hidden">
                  <a:xfrm rot="84182" flipH="1">
                    <a:off x="189" y="1446"/>
                    <a:ext cx="754" cy="343"/>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178" name="Group 868"/>
                <p:cNvGrpSpPr>
                  <a:grpSpLocks/>
                </p:cNvGrpSpPr>
                <p:nvPr/>
              </p:nvGrpSpPr>
              <p:grpSpPr bwMode="auto">
                <a:xfrm>
                  <a:off x="3342" y="418"/>
                  <a:ext cx="737" cy="167"/>
                  <a:chOff x="505" y="1094"/>
                  <a:chExt cx="1879" cy="427"/>
                </a:xfrm>
              </p:grpSpPr>
              <p:sp>
                <p:nvSpPr>
                  <p:cNvPr id="48235" name="Freeform 869"/>
                  <p:cNvSpPr>
                    <a:spLocks/>
                  </p:cNvSpPr>
                  <p:nvPr/>
                </p:nvSpPr>
                <p:spPr bwMode="hidden">
                  <a:xfrm rot="802576" flipH="1">
                    <a:off x="1151" y="1306"/>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236" name="Freeform 870"/>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179" name="Group 871"/>
                <p:cNvGrpSpPr>
                  <a:grpSpLocks/>
                </p:cNvGrpSpPr>
                <p:nvPr/>
              </p:nvGrpSpPr>
              <p:grpSpPr bwMode="auto">
                <a:xfrm>
                  <a:off x="3386" y="341"/>
                  <a:ext cx="725" cy="218"/>
                  <a:chOff x="616" y="899"/>
                  <a:chExt cx="1850" cy="554"/>
                </a:xfrm>
              </p:grpSpPr>
              <p:sp>
                <p:nvSpPr>
                  <p:cNvPr id="48233" name="Freeform 872"/>
                  <p:cNvSpPr>
                    <a:spLocks/>
                  </p:cNvSpPr>
                  <p:nvPr/>
                </p:nvSpPr>
                <p:spPr bwMode="hidden">
                  <a:xfrm rot="1277471" flipH="1">
                    <a:off x="1233" y="1238"/>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234" name="Freeform 873"/>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180" name="Group 874"/>
                <p:cNvGrpSpPr>
                  <a:grpSpLocks/>
                </p:cNvGrpSpPr>
                <p:nvPr/>
              </p:nvGrpSpPr>
              <p:grpSpPr bwMode="auto">
                <a:xfrm>
                  <a:off x="3472" y="231"/>
                  <a:ext cx="693" cy="291"/>
                  <a:chOff x="3472" y="231"/>
                  <a:chExt cx="693" cy="291"/>
                </a:xfrm>
              </p:grpSpPr>
              <p:sp>
                <p:nvSpPr>
                  <p:cNvPr id="48231" name="Freeform 875"/>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232" name="Freeform 876"/>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181" name="Group 877"/>
                <p:cNvGrpSpPr>
                  <a:grpSpLocks/>
                </p:cNvGrpSpPr>
                <p:nvPr/>
              </p:nvGrpSpPr>
              <p:grpSpPr bwMode="auto">
                <a:xfrm>
                  <a:off x="3554" y="118"/>
                  <a:ext cx="664" cy="349"/>
                  <a:chOff x="3554" y="118"/>
                  <a:chExt cx="664" cy="349"/>
                </a:xfrm>
              </p:grpSpPr>
              <p:sp>
                <p:nvSpPr>
                  <p:cNvPr id="48229" name="Freeform 878"/>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48230" name="Freeform 879"/>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8182" name="Group 880"/>
                <p:cNvGrpSpPr>
                  <a:grpSpLocks/>
                </p:cNvGrpSpPr>
                <p:nvPr/>
              </p:nvGrpSpPr>
              <p:grpSpPr bwMode="auto">
                <a:xfrm>
                  <a:off x="3784" y="30"/>
                  <a:ext cx="305" cy="593"/>
                  <a:chOff x="1633" y="104"/>
                  <a:chExt cx="778" cy="1512"/>
                </a:xfrm>
              </p:grpSpPr>
              <p:sp>
                <p:nvSpPr>
                  <p:cNvPr id="48227" name="Freeform 881"/>
                  <p:cNvSpPr>
                    <a:spLocks/>
                  </p:cNvSpPr>
                  <p:nvPr/>
                </p:nvSpPr>
                <p:spPr bwMode="hidden">
                  <a:xfrm rot="3473776" flipH="1">
                    <a:off x="1754" y="958"/>
                    <a:ext cx="1100" cy="215"/>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48228" name="Freeform 882"/>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48183" name="Group 883"/>
                <p:cNvGrpSpPr>
                  <a:grpSpLocks/>
                </p:cNvGrpSpPr>
                <p:nvPr/>
              </p:nvGrpSpPr>
              <p:grpSpPr bwMode="auto">
                <a:xfrm>
                  <a:off x="3903" y="0"/>
                  <a:ext cx="248" cy="601"/>
                  <a:chOff x="1935" y="28"/>
                  <a:chExt cx="634" cy="1534"/>
                </a:xfrm>
              </p:grpSpPr>
              <p:sp>
                <p:nvSpPr>
                  <p:cNvPr id="48225" name="Freeform 884"/>
                  <p:cNvSpPr>
                    <a:spLocks/>
                  </p:cNvSpPr>
                  <p:nvPr/>
                </p:nvSpPr>
                <p:spPr bwMode="hidden">
                  <a:xfrm rot="4126480" flipH="1">
                    <a:off x="1931" y="924"/>
                    <a:ext cx="1061" cy="215"/>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48226" name="Freeform 885"/>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grpSp>
              <p:nvGrpSpPr>
                <p:cNvPr id="48184" name="Group 886"/>
                <p:cNvGrpSpPr>
                  <a:grpSpLocks/>
                </p:cNvGrpSpPr>
                <p:nvPr/>
              </p:nvGrpSpPr>
              <p:grpSpPr bwMode="auto">
                <a:xfrm>
                  <a:off x="4251" y="252"/>
                  <a:ext cx="723" cy="222"/>
                  <a:chOff x="2822" y="672"/>
                  <a:chExt cx="1845" cy="566"/>
                </a:xfrm>
              </p:grpSpPr>
              <p:sp>
                <p:nvSpPr>
                  <p:cNvPr id="48223" name="Freeform 887"/>
                  <p:cNvSpPr>
                    <a:spLocks/>
                  </p:cNvSpPr>
                  <p:nvPr/>
                </p:nvSpPr>
                <p:spPr bwMode="hidden">
                  <a:xfrm rot="-1325434">
                    <a:off x="2822" y="1023"/>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224" name="Freeform 888"/>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8185" name="Group 889"/>
                <p:cNvGrpSpPr>
                  <a:grpSpLocks/>
                </p:cNvGrpSpPr>
                <p:nvPr/>
              </p:nvGrpSpPr>
              <p:grpSpPr bwMode="auto">
                <a:xfrm>
                  <a:off x="4196" y="163"/>
                  <a:ext cx="699" cy="282"/>
                  <a:chOff x="2683" y="445"/>
                  <a:chExt cx="1781" cy="717"/>
                </a:xfrm>
              </p:grpSpPr>
              <p:sp>
                <p:nvSpPr>
                  <p:cNvPr id="48221" name="Freeform 890"/>
                  <p:cNvSpPr>
                    <a:spLocks/>
                  </p:cNvSpPr>
                  <p:nvPr/>
                </p:nvSpPr>
                <p:spPr bwMode="hidden">
                  <a:xfrm rot="-1921064">
                    <a:off x="2683" y="947"/>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48222" name="Freeform 891"/>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48186" name="Freeform 892"/>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rot="10800000" vert="eaVert" wrap="none" anchor="ctr"/>
                <a:lstStyle/>
                <a:p>
                  <a:endParaRPr lang="en-US"/>
                </a:p>
              </p:txBody>
            </p:sp>
            <p:sp>
              <p:nvSpPr>
                <p:cNvPr id="48187" name="Freeform 893"/>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rot="10800000" vert="eaVert" wrap="none" anchor="ctr"/>
                <a:lstStyle/>
                <a:p>
                  <a:endParaRPr lang="en-US"/>
                </a:p>
              </p:txBody>
            </p:sp>
            <p:grpSp>
              <p:nvGrpSpPr>
                <p:cNvPr id="48188" name="Group 894"/>
                <p:cNvGrpSpPr>
                  <a:grpSpLocks/>
                </p:cNvGrpSpPr>
                <p:nvPr/>
              </p:nvGrpSpPr>
              <p:grpSpPr bwMode="auto">
                <a:xfrm>
                  <a:off x="4242" y="5"/>
                  <a:ext cx="251" cy="596"/>
                  <a:chOff x="2800" y="41"/>
                  <a:chExt cx="640" cy="1520"/>
                </a:xfrm>
              </p:grpSpPr>
              <p:sp>
                <p:nvSpPr>
                  <p:cNvPr id="48219" name="Freeform 895"/>
                  <p:cNvSpPr>
                    <a:spLocks/>
                  </p:cNvSpPr>
                  <p:nvPr/>
                </p:nvSpPr>
                <p:spPr bwMode="hidden">
                  <a:xfrm rot="-3857755">
                    <a:off x="2361" y="938"/>
                    <a:ext cx="1062" cy="184"/>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48220" name="Freeform 896"/>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48189" name="Group 897"/>
                <p:cNvGrpSpPr>
                  <a:grpSpLocks/>
                </p:cNvGrpSpPr>
                <p:nvPr/>
              </p:nvGrpSpPr>
              <p:grpSpPr bwMode="auto">
                <a:xfrm>
                  <a:off x="4295" y="53"/>
                  <a:ext cx="398" cy="574"/>
                  <a:chOff x="2934" y="163"/>
                  <a:chExt cx="1017" cy="1464"/>
                </a:xfrm>
              </p:grpSpPr>
              <p:sp>
                <p:nvSpPr>
                  <p:cNvPr id="48217" name="Freeform 898"/>
                  <p:cNvSpPr>
                    <a:spLocks/>
                  </p:cNvSpPr>
                  <p:nvPr/>
                </p:nvSpPr>
                <p:spPr bwMode="hidden">
                  <a:xfrm rot="-2777260">
                    <a:off x="2491" y="915"/>
                    <a:ext cx="1155" cy="270"/>
                  </a:xfrm>
                  <a:custGeom>
                    <a:avLst/>
                    <a:gdLst>
                      <a:gd name="T0" fmla="*/ 0 w 2736"/>
                      <a:gd name="T1" fmla="*/ 3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48218" name="Freeform 899"/>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2 h 791"/>
                      <a:gd name="T6" fmla="*/ 0 w 1769"/>
                      <a:gd name="T7" fmla="*/ 3 h 791"/>
                      <a:gd name="T8" fmla="*/ 0 w 1769"/>
                      <a:gd name="T9" fmla="*/ 4 h 791"/>
                      <a:gd name="T10" fmla="*/ 0 w 1769"/>
                      <a:gd name="T11" fmla="*/ 5 h 791"/>
                      <a:gd name="T12" fmla="*/ 0 w 1769"/>
                      <a:gd name="T13" fmla="*/ 4 h 791"/>
                      <a:gd name="T14" fmla="*/ 0 w 1769"/>
                      <a:gd name="T15" fmla="*/ 3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48190" name="Group 900"/>
                <p:cNvGrpSpPr>
                  <a:grpSpLocks/>
                </p:cNvGrpSpPr>
                <p:nvPr/>
              </p:nvGrpSpPr>
              <p:grpSpPr bwMode="auto">
                <a:xfrm>
                  <a:off x="4215" y="2"/>
                  <a:ext cx="95" cy="567"/>
                  <a:chOff x="2730" y="32"/>
                  <a:chExt cx="243" cy="1448"/>
                </a:xfrm>
              </p:grpSpPr>
              <p:sp>
                <p:nvSpPr>
                  <p:cNvPr id="48215" name="Freeform 901"/>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vert="eaVert" wrap="none" anchor="ctr"/>
                  <a:lstStyle/>
                  <a:p>
                    <a:endParaRPr lang="en-US"/>
                  </a:p>
                </p:txBody>
              </p:sp>
              <p:sp>
                <p:nvSpPr>
                  <p:cNvPr id="48216" name="Freeform 902"/>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vert="eaVert" wrap="none" anchor="ctr"/>
                  <a:lstStyle/>
                  <a:p>
                    <a:endParaRPr lang="en-US"/>
                  </a:p>
                </p:txBody>
              </p:sp>
            </p:grpSp>
            <p:grpSp>
              <p:nvGrpSpPr>
                <p:cNvPr id="48191" name="Group 903"/>
                <p:cNvGrpSpPr>
                  <a:grpSpLocks/>
                </p:cNvGrpSpPr>
                <p:nvPr/>
              </p:nvGrpSpPr>
              <p:grpSpPr bwMode="auto">
                <a:xfrm>
                  <a:off x="3514" y="683"/>
                  <a:ext cx="425" cy="960"/>
                  <a:chOff x="943" y="1769"/>
                  <a:chExt cx="1085" cy="2450"/>
                </a:xfrm>
              </p:grpSpPr>
              <p:sp>
                <p:nvSpPr>
                  <p:cNvPr id="48213" name="Freeform 904"/>
                  <p:cNvSpPr>
                    <a:spLocks/>
                  </p:cNvSpPr>
                  <p:nvPr/>
                </p:nvSpPr>
                <p:spPr bwMode="hidden">
                  <a:xfrm rot="18335692" flipH="1">
                    <a:off x="1010" y="2475"/>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214" name="Freeform 905"/>
                  <p:cNvSpPr>
                    <a:spLocks/>
                  </p:cNvSpPr>
                  <p:nvPr/>
                </p:nvSpPr>
                <p:spPr bwMode="hidden">
                  <a:xfrm rot="18335692" flipH="1">
                    <a:off x="725" y="3512"/>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192" name="Group 906"/>
                <p:cNvGrpSpPr>
                  <a:grpSpLocks/>
                </p:cNvGrpSpPr>
                <p:nvPr/>
              </p:nvGrpSpPr>
              <p:grpSpPr bwMode="auto">
                <a:xfrm>
                  <a:off x="3715" y="748"/>
                  <a:ext cx="300" cy="930"/>
                  <a:chOff x="1455" y="1936"/>
                  <a:chExt cx="766" cy="2373"/>
                </a:xfrm>
              </p:grpSpPr>
              <p:sp>
                <p:nvSpPr>
                  <p:cNvPr id="48211" name="Freeform 907"/>
                  <p:cNvSpPr>
                    <a:spLocks/>
                  </p:cNvSpPr>
                  <p:nvPr/>
                </p:nvSpPr>
                <p:spPr bwMode="hidden">
                  <a:xfrm rot="17542885" flipH="1">
                    <a:off x="1267" y="2578"/>
                    <a:ext cx="1595" cy="312"/>
                  </a:xfrm>
                  <a:custGeom>
                    <a:avLst/>
                    <a:gdLst>
                      <a:gd name="T0" fmla="*/ 0 w 2736"/>
                      <a:gd name="T1" fmla="*/ 11 h 504"/>
                      <a:gd name="T2" fmla="*/ 12 w 2736"/>
                      <a:gd name="T3" fmla="*/ 4 h 504"/>
                      <a:gd name="T4" fmla="*/ 24 w 2736"/>
                      <a:gd name="T5" fmla="*/ 1 h 504"/>
                      <a:gd name="T6" fmla="*/ 36 w 2736"/>
                      <a:gd name="T7" fmla="*/ 1 h 504"/>
                      <a:gd name="T8" fmla="*/ 36 w 2736"/>
                      <a:gd name="T9" fmla="*/ 2 h 504"/>
                      <a:gd name="T10" fmla="*/ 23 w 2736"/>
                      <a:gd name="T11" fmla="*/ 2 h 504"/>
                      <a:gd name="T12" fmla="*/ 9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212" name="Freeform 908"/>
                  <p:cNvSpPr>
                    <a:spLocks/>
                  </p:cNvSpPr>
                  <p:nvPr/>
                </p:nvSpPr>
                <p:spPr bwMode="hidden">
                  <a:xfrm rot="17542885" flipH="1">
                    <a:off x="1272" y="3636"/>
                    <a:ext cx="856" cy="490"/>
                  </a:xfrm>
                  <a:custGeom>
                    <a:avLst/>
                    <a:gdLst>
                      <a:gd name="T0" fmla="*/ 0 w 1769"/>
                      <a:gd name="T1" fmla="*/ 1 h 791"/>
                      <a:gd name="T2" fmla="*/ 1 w 1769"/>
                      <a:gd name="T3" fmla="*/ 1 h 791"/>
                      <a:gd name="T4" fmla="*/ 3 w 1769"/>
                      <a:gd name="T5" fmla="*/ 4 h 791"/>
                      <a:gd name="T6" fmla="*/ 5 w 1769"/>
                      <a:gd name="T7" fmla="*/ 9 h 791"/>
                      <a:gd name="T8" fmla="*/ 5 w 1769"/>
                      <a:gd name="T9" fmla="*/ 14 h 791"/>
                      <a:gd name="T10" fmla="*/ 5 w 1769"/>
                      <a:gd name="T11" fmla="*/ 17 h 791"/>
                      <a:gd name="T12" fmla="*/ 5 w 1769"/>
                      <a:gd name="T13" fmla="*/ 14 h 791"/>
                      <a:gd name="T14" fmla="*/ 4 w 1769"/>
                      <a:gd name="T15" fmla="*/ 10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193" name="Group 909"/>
                <p:cNvGrpSpPr>
                  <a:grpSpLocks/>
                </p:cNvGrpSpPr>
                <p:nvPr/>
              </p:nvGrpSpPr>
              <p:grpSpPr bwMode="auto">
                <a:xfrm rot="88588">
                  <a:off x="3923" y="769"/>
                  <a:ext cx="180" cy="913"/>
                  <a:chOff x="1956" y="1990"/>
                  <a:chExt cx="492" cy="2604"/>
                </a:xfrm>
              </p:grpSpPr>
              <p:sp>
                <p:nvSpPr>
                  <p:cNvPr id="48209" name="Freeform 910"/>
                  <p:cNvSpPr>
                    <a:spLocks/>
                  </p:cNvSpPr>
                  <p:nvPr/>
                </p:nvSpPr>
                <p:spPr bwMode="hidden">
                  <a:xfrm rot="16782062" flipH="1">
                    <a:off x="1442" y="2695"/>
                    <a:ext cx="1711" cy="301"/>
                  </a:xfrm>
                  <a:custGeom>
                    <a:avLst/>
                    <a:gdLst>
                      <a:gd name="T0" fmla="*/ 0 w 2736"/>
                      <a:gd name="T1" fmla="*/ 8 h 504"/>
                      <a:gd name="T2" fmla="*/ 21 w 2736"/>
                      <a:gd name="T3" fmla="*/ 3 h 504"/>
                      <a:gd name="T4" fmla="*/ 41 w 2736"/>
                      <a:gd name="T5" fmla="*/ 1 h 504"/>
                      <a:gd name="T6" fmla="*/ 64 w 2736"/>
                      <a:gd name="T7" fmla="*/ 1 h 504"/>
                      <a:gd name="T8" fmla="*/ 64 w 2736"/>
                      <a:gd name="T9" fmla="*/ 2 h 504"/>
                      <a:gd name="T10" fmla="*/ 41 w 2736"/>
                      <a:gd name="T11" fmla="*/ 2 h 504"/>
                      <a:gd name="T12" fmla="*/ 15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vert="eaVert" wrap="none" anchor="ctr"/>
                  <a:lstStyle/>
                  <a:p>
                    <a:endParaRPr lang="en-US"/>
                  </a:p>
                </p:txBody>
              </p:sp>
              <p:sp>
                <p:nvSpPr>
                  <p:cNvPr id="48210" name="Freeform 911"/>
                  <p:cNvSpPr>
                    <a:spLocks/>
                  </p:cNvSpPr>
                  <p:nvPr/>
                </p:nvSpPr>
                <p:spPr bwMode="hidden">
                  <a:xfrm rot="16782062" flipH="1">
                    <a:off x="1734" y="3898"/>
                    <a:ext cx="918" cy="473"/>
                  </a:xfrm>
                  <a:custGeom>
                    <a:avLst/>
                    <a:gdLst>
                      <a:gd name="T0" fmla="*/ 1 w 1769"/>
                      <a:gd name="T1" fmla="*/ 1 h 791"/>
                      <a:gd name="T2" fmla="*/ 3 w 1769"/>
                      <a:gd name="T3" fmla="*/ 1 h 791"/>
                      <a:gd name="T4" fmla="*/ 6 w 1769"/>
                      <a:gd name="T5" fmla="*/ 4 h 791"/>
                      <a:gd name="T6" fmla="*/ 9 w 1769"/>
                      <a:gd name="T7" fmla="*/ 7 h 791"/>
                      <a:gd name="T8" fmla="*/ 9 w 1769"/>
                      <a:gd name="T9" fmla="*/ 10 h 791"/>
                      <a:gd name="T10" fmla="*/ 9 w 1769"/>
                      <a:gd name="T11" fmla="*/ 13 h 791"/>
                      <a:gd name="T12" fmla="*/ 8 w 1769"/>
                      <a:gd name="T13" fmla="*/ 10 h 791"/>
                      <a:gd name="T14" fmla="*/ 7 w 1769"/>
                      <a:gd name="T15" fmla="*/ 8 h 791"/>
                      <a:gd name="T16" fmla="*/ 6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vert="eaVert" wrap="none" anchor="ctr"/>
                  <a:lstStyle/>
                  <a:p>
                    <a:endParaRPr lang="en-US"/>
                  </a:p>
                </p:txBody>
              </p:sp>
            </p:grpSp>
            <p:grpSp>
              <p:nvGrpSpPr>
                <p:cNvPr id="48194" name="Group 912"/>
                <p:cNvGrpSpPr>
                  <a:grpSpLocks/>
                </p:cNvGrpSpPr>
                <p:nvPr/>
              </p:nvGrpSpPr>
              <p:grpSpPr bwMode="auto">
                <a:xfrm>
                  <a:off x="4451" y="662"/>
                  <a:ext cx="442" cy="951"/>
                  <a:chOff x="3334" y="1717"/>
                  <a:chExt cx="1125" cy="2426"/>
                </a:xfrm>
              </p:grpSpPr>
              <p:sp>
                <p:nvSpPr>
                  <p:cNvPr id="48207" name="Freeform 913"/>
                  <p:cNvSpPr>
                    <a:spLocks/>
                  </p:cNvSpPr>
                  <p:nvPr/>
                </p:nvSpPr>
                <p:spPr bwMode="hidden">
                  <a:xfrm rot="3144576">
                    <a:off x="2628" y="2423"/>
                    <a:ext cx="1724"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208" name="Freeform 914"/>
                  <p:cNvSpPr>
                    <a:spLocks/>
                  </p:cNvSpPr>
                  <p:nvPr/>
                </p:nvSpPr>
                <p:spPr bwMode="hidden">
                  <a:xfrm rot="3144576">
                    <a:off x="3751" y="3436"/>
                    <a:ext cx="925"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195" name="Group 915"/>
                <p:cNvGrpSpPr>
                  <a:grpSpLocks/>
                </p:cNvGrpSpPr>
                <p:nvPr/>
              </p:nvGrpSpPr>
              <p:grpSpPr bwMode="auto">
                <a:xfrm>
                  <a:off x="4391" y="721"/>
                  <a:ext cx="347" cy="951"/>
                  <a:chOff x="3181" y="1866"/>
                  <a:chExt cx="883" cy="2426"/>
                </a:xfrm>
              </p:grpSpPr>
              <p:sp>
                <p:nvSpPr>
                  <p:cNvPr id="48205" name="Freeform 916"/>
                  <p:cNvSpPr>
                    <a:spLocks/>
                  </p:cNvSpPr>
                  <p:nvPr/>
                </p:nvSpPr>
                <p:spPr bwMode="hidden">
                  <a:xfrm rot="3745735">
                    <a:off x="2506" y="2541"/>
                    <a:ext cx="1650" cy="299"/>
                  </a:xfrm>
                  <a:custGeom>
                    <a:avLst/>
                    <a:gdLst>
                      <a:gd name="T0" fmla="*/ 0 w 2736"/>
                      <a:gd name="T1" fmla="*/ 8 h 504"/>
                      <a:gd name="T2" fmla="*/ 15 w 2736"/>
                      <a:gd name="T3" fmla="*/ 2 h 504"/>
                      <a:gd name="T4" fmla="*/ 31 w 2736"/>
                      <a:gd name="T5" fmla="*/ 1 h 504"/>
                      <a:gd name="T6" fmla="*/ 48 w 2736"/>
                      <a:gd name="T7" fmla="*/ 1 h 504"/>
                      <a:gd name="T8" fmla="*/ 48 w 2736"/>
                      <a:gd name="T9" fmla="*/ 1 h 504"/>
                      <a:gd name="T10" fmla="*/ 31 w 2736"/>
                      <a:gd name="T11" fmla="*/ 1 h 504"/>
                      <a:gd name="T12" fmla="*/ 11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206" name="Freeform 917"/>
                  <p:cNvSpPr>
                    <a:spLocks/>
                  </p:cNvSpPr>
                  <p:nvPr/>
                </p:nvSpPr>
                <p:spPr bwMode="hidden">
                  <a:xfrm rot="3745735">
                    <a:off x="3387" y="3615"/>
                    <a:ext cx="885" cy="469"/>
                  </a:xfrm>
                  <a:custGeom>
                    <a:avLst/>
                    <a:gdLst>
                      <a:gd name="T0" fmla="*/ 1 w 1769"/>
                      <a:gd name="T1" fmla="*/ 1 h 791"/>
                      <a:gd name="T2" fmla="*/ 2 w 1769"/>
                      <a:gd name="T3" fmla="*/ 1 h 791"/>
                      <a:gd name="T4" fmla="*/ 5 w 1769"/>
                      <a:gd name="T5" fmla="*/ 3 h 791"/>
                      <a:gd name="T6" fmla="*/ 7 w 1769"/>
                      <a:gd name="T7" fmla="*/ 7 h 791"/>
                      <a:gd name="T8" fmla="*/ 7 w 1769"/>
                      <a:gd name="T9" fmla="*/ 9 h 791"/>
                      <a:gd name="T10" fmla="*/ 7 w 1769"/>
                      <a:gd name="T11" fmla="*/ 12 h 791"/>
                      <a:gd name="T12" fmla="*/ 7 w 1769"/>
                      <a:gd name="T13" fmla="*/ 9 h 791"/>
                      <a:gd name="T14" fmla="*/ 6 w 1769"/>
                      <a:gd name="T15" fmla="*/ 7 h 791"/>
                      <a:gd name="T16" fmla="*/ 5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196" name="Group 918"/>
                <p:cNvGrpSpPr>
                  <a:grpSpLocks/>
                </p:cNvGrpSpPr>
                <p:nvPr/>
              </p:nvGrpSpPr>
              <p:grpSpPr bwMode="auto">
                <a:xfrm>
                  <a:off x="4323" y="767"/>
                  <a:ext cx="243" cy="935"/>
                  <a:chOff x="3006" y="1983"/>
                  <a:chExt cx="619" cy="2386"/>
                </a:xfrm>
              </p:grpSpPr>
              <p:sp>
                <p:nvSpPr>
                  <p:cNvPr id="48203" name="Freeform 919"/>
                  <p:cNvSpPr>
                    <a:spLocks/>
                  </p:cNvSpPr>
                  <p:nvPr/>
                </p:nvSpPr>
                <p:spPr bwMode="hidden">
                  <a:xfrm rot="4286818">
                    <a:off x="2328" y="2661"/>
                    <a:ext cx="1601" cy="246"/>
                  </a:xfrm>
                  <a:custGeom>
                    <a:avLst/>
                    <a:gdLst>
                      <a:gd name="T0" fmla="*/ 0 w 2736"/>
                      <a:gd name="T1" fmla="*/ 1 h 504"/>
                      <a:gd name="T2" fmla="*/ 12 w 2736"/>
                      <a:gd name="T3" fmla="*/ 0 h 504"/>
                      <a:gd name="T4" fmla="*/ 25 w 2736"/>
                      <a:gd name="T5" fmla="*/ 0 h 504"/>
                      <a:gd name="T6" fmla="*/ 37 w 2736"/>
                      <a:gd name="T7" fmla="*/ 0 h 504"/>
                      <a:gd name="T8" fmla="*/ 37 w 2736"/>
                      <a:gd name="T9" fmla="*/ 0 h 504"/>
                      <a:gd name="T10" fmla="*/ 25 w 2736"/>
                      <a:gd name="T11" fmla="*/ 0 h 504"/>
                      <a:gd name="T12" fmla="*/ 9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204" name="Freeform 920"/>
                  <p:cNvSpPr>
                    <a:spLocks/>
                  </p:cNvSpPr>
                  <p:nvPr/>
                </p:nvSpPr>
                <p:spPr bwMode="hidden">
                  <a:xfrm rot="4286818">
                    <a:off x="3002" y="3747"/>
                    <a:ext cx="859" cy="386"/>
                  </a:xfrm>
                  <a:custGeom>
                    <a:avLst/>
                    <a:gdLst>
                      <a:gd name="T0" fmla="*/ 0 w 1769"/>
                      <a:gd name="T1" fmla="*/ 0 h 791"/>
                      <a:gd name="T2" fmla="*/ 1 w 1769"/>
                      <a:gd name="T3" fmla="*/ 0 h 791"/>
                      <a:gd name="T4" fmla="*/ 4 w 1769"/>
                      <a:gd name="T5" fmla="*/ 0 h 791"/>
                      <a:gd name="T6" fmla="*/ 5 w 1769"/>
                      <a:gd name="T7" fmla="*/ 1 h 791"/>
                      <a:gd name="T8" fmla="*/ 5 w 1769"/>
                      <a:gd name="T9" fmla="*/ 2 h 791"/>
                      <a:gd name="T10" fmla="*/ 5 w 1769"/>
                      <a:gd name="T11" fmla="*/ 2 h 791"/>
                      <a:gd name="T12" fmla="*/ 5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197" name="Group 921"/>
                <p:cNvGrpSpPr>
                  <a:grpSpLocks/>
                </p:cNvGrpSpPr>
                <p:nvPr/>
              </p:nvGrpSpPr>
              <p:grpSpPr bwMode="auto">
                <a:xfrm>
                  <a:off x="4249" y="813"/>
                  <a:ext cx="159" cy="870"/>
                  <a:chOff x="2819" y="2101"/>
                  <a:chExt cx="405" cy="2219"/>
                </a:xfrm>
              </p:grpSpPr>
              <p:sp>
                <p:nvSpPr>
                  <p:cNvPr id="48201" name="Freeform 922"/>
                  <p:cNvSpPr>
                    <a:spLocks/>
                  </p:cNvSpPr>
                  <p:nvPr/>
                </p:nvSpPr>
                <p:spPr bwMode="hidden">
                  <a:xfrm rot="4898956">
                    <a:off x="2206" y="2714"/>
                    <a:ext cx="1471" cy="246"/>
                  </a:xfrm>
                  <a:custGeom>
                    <a:avLst/>
                    <a:gdLst>
                      <a:gd name="T0" fmla="*/ 0 w 2736"/>
                      <a:gd name="T1" fmla="*/ 1 h 504"/>
                      <a:gd name="T2" fmla="*/ 6 w 2736"/>
                      <a:gd name="T3" fmla="*/ 0 h 504"/>
                      <a:gd name="T4" fmla="*/ 12 w 2736"/>
                      <a:gd name="T5" fmla="*/ 0 h 504"/>
                      <a:gd name="T6" fmla="*/ 19 w 2736"/>
                      <a:gd name="T7" fmla="*/ 0 h 504"/>
                      <a:gd name="T8" fmla="*/ 19 w 2736"/>
                      <a:gd name="T9" fmla="*/ 0 h 504"/>
                      <a:gd name="T10" fmla="*/ 12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rot="10800000" vert="eaVert" wrap="none" anchor="ctr"/>
                  <a:lstStyle/>
                  <a:p>
                    <a:endParaRPr lang="en-US"/>
                  </a:p>
                </p:txBody>
              </p:sp>
              <p:sp>
                <p:nvSpPr>
                  <p:cNvPr id="48202" name="Freeform 923"/>
                  <p:cNvSpPr>
                    <a:spLocks/>
                  </p:cNvSpPr>
                  <p:nvPr/>
                </p:nvSpPr>
                <p:spPr bwMode="hidden">
                  <a:xfrm rot="4898956">
                    <a:off x="2636" y="3732"/>
                    <a:ext cx="790" cy="386"/>
                  </a:xfrm>
                  <a:custGeom>
                    <a:avLst/>
                    <a:gdLst>
                      <a:gd name="T0" fmla="*/ 0 w 1769"/>
                      <a:gd name="T1" fmla="*/ 0 h 791"/>
                      <a:gd name="T2" fmla="*/ 1 w 1769"/>
                      <a:gd name="T3" fmla="*/ 0 h 791"/>
                      <a:gd name="T4" fmla="*/ 2 w 1769"/>
                      <a:gd name="T5" fmla="*/ 0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nvGrpSpPr>
                <p:cNvPr id="48198" name="Group 924"/>
                <p:cNvGrpSpPr>
                  <a:grpSpLocks/>
                </p:cNvGrpSpPr>
                <p:nvPr/>
              </p:nvGrpSpPr>
              <p:grpSpPr bwMode="auto">
                <a:xfrm>
                  <a:off x="4045" y="826"/>
                  <a:ext cx="167" cy="857"/>
                  <a:chOff x="2287" y="2135"/>
                  <a:chExt cx="426" cy="2185"/>
                </a:xfrm>
              </p:grpSpPr>
              <p:sp>
                <p:nvSpPr>
                  <p:cNvPr id="48199" name="Freeform 925"/>
                  <p:cNvSpPr>
                    <a:spLocks/>
                  </p:cNvSpPr>
                  <p:nvPr/>
                </p:nvSpPr>
                <p:spPr bwMode="hidden">
                  <a:xfrm rot="5755659">
                    <a:off x="1900" y="2760"/>
                    <a:ext cx="1437" cy="188"/>
                  </a:xfrm>
                  <a:custGeom>
                    <a:avLst/>
                    <a:gdLst>
                      <a:gd name="T0" fmla="*/ 0 w 2736"/>
                      <a:gd name="T1" fmla="*/ 0 h 504"/>
                      <a:gd name="T2" fmla="*/ 5 w 2736"/>
                      <a:gd name="T3" fmla="*/ 0 h 504"/>
                      <a:gd name="T4" fmla="*/ 10 w 2736"/>
                      <a:gd name="T5" fmla="*/ 0 h 504"/>
                      <a:gd name="T6" fmla="*/ 16 w 2736"/>
                      <a:gd name="T7" fmla="*/ 0 h 504"/>
                      <a:gd name="T8" fmla="*/ 16 w 2736"/>
                      <a:gd name="T9" fmla="*/ 0 h 504"/>
                      <a:gd name="T10" fmla="*/ 10 w 2736"/>
                      <a:gd name="T11" fmla="*/ 0 h 504"/>
                      <a:gd name="T12" fmla="*/ 4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rot="10800000" vert="eaVert" wrap="none" anchor="ctr"/>
                  <a:lstStyle/>
                  <a:p>
                    <a:endParaRPr lang="en-US"/>
                  </a:p>
                </p:txBody>
              </p:sp>
              <p:sp>
                <p:nvSpPr>
                  <p:cNvPr id="48200" name="Freeform 926"/>
                  <p:cNvSpPr>
                    <a:spLocks/>
                  </p:cNvSpPr>
                  <p:nvPr/>
                </p:nvSpPr>
                <p:spPr bwMode="hidden">
                  <a:xfrm rot="5755659">
                    <a:off x="2049" y="3787"/>
                    <a:ext cx="771" cy="295"/>
                  </a:xfrm>
                  <a:custGeom>
                    <a:avLst/>
                    <a:gdLst>
                      <a:gd name="T0" fmla="*/ 0 w 1769"/>
                      <a:gd name="T1" fmla="*/ 0 h 791"/>
                      <a:gd name="T2" fmla="*/ 0 w 1769"/>
                      <a:gd name="T3" fmla="*/ 0 h 791"/>
                      <a:gd name="T4" fmla="*/ 1 w 1769"/>
                      <a:gd name="T5" fmla="*/ 0 h 791"/>
                      <a:gd name="T6" fmla="*/ 2 w 1769"/>
                      <a:gd name="T7" fmla="*/ 0 h 791"/>
                      <a:gd name="T8" fmla="*/ 2 w 1769"/>
                      <a:gd name="T9" fmla="*/ 0 h 791"/>
                      <a:gd name="T10" fmla="*/ 2 w 1769"/>
                      <a:gd name="T11" fmla="*/ 0 h 791"/>
                      <a:gd name="T12" fmla="*/ 2 w 1769"/>
                      <a:gd name="T13" fmla="*/ 0 h 791"/>
                      <a:gd name="T14" fmla="*/ 2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rot="10800000" vert="eaVert" wrap="none" anchor="ctr"/>
                  <a:lstStyle/>
                  <a:p>
                    <a:endParaRPr lang="en-US"/>
                  </a:p>
                </p:txBody>
              </p:sp>
            </p:grpSp>
          </p:grpSp>
          <p:sp>
            <p:nvSpPr>
              <p:cNvPr id="48143" name="Freeform 927"/>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144" name="Arc 928"/>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48145" name="Arc 929"/>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rot="10800000" wrap="none" anchor="ctr"/>
              <a:lstStyle/>
              <a:p>
                <a:endParaRPr lang="en-US"/>
              </a:p>
            </p:txBody>
          </p:sp>
          <p:sp>
            <p:nvSpPr>
              <p:cNvPr id="48146" name="Arc 930"/>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48147" name="Arc 931"/>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48148" name="Arc 932"/>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48149" name="Arc 933"/>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150" name="Arc 934"/>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48151" name="Arc 935"/>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48152" name="Freeform 936"/>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153" name="Freeform 937"/>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rot="10800000" wrap="none" anchor="ctr"/>
              <a:lstStyle/>
              <a:p>
                <a:endParaRPr lang="en-US"/>
              </a:p>
            </p:txBody>
          </p:sp>
          <p:sp>
            <p:nvSpPr>
              <p:cNvPr id="48154" name="Arc 938"/>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48155" name="Arc 939"/>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48156" name="Arc 940"/>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48157" name="Freeform 941"/>
              <p:cNvSpPr>
                <a:spLocks/>
              </p:cNvSpPr>
              <p:nvPr/>
            </p:nvSpPr>
            <p:spPr bwMode="hidden">
              <a:xfrm flipH="1">
                <a:off x="3307" y="982"/>
                <a:ext cx="425" cy="597"/>
              </a:xfrm>
              <a:custGeom>
                <a:avLst/>
                <a:gdLst>
                  <a:gd name="T0" fmla="*/ 0 w 776"/>
                  <a:gd name="T1" fmla="*/ 0 h 2368"/>
                  <a:gd name="T2" fmla="*/ 2 w 776"/>
                  <a:gd name="T3" fmla="*/ 0 h 2368"/>
                  <a:gd name="T4" fmla="*/ 1 w 776"/>
                  <a:gd name="T5" fmla="*/ 0 h 2368"/>
                  <a:gd name="T6" fmla="*/ 3 w 776"/>
                  <a:gd name="T7" fmla="*/ 0 h 2368"/>
                  <a:gd name="T8" fmla="*/ 2 w 776"/>
                  <a:gd name="T9" fmla="*/ 0 h 2368"/>
                  <a:gd name="T10" fmla="*/ 3 w 776"/>
                  <a:gd name="T11" fmla="*/ 0 h 2368"/>
                  <a:gd name="T12" fmla="*/ 2 w 776"/>
                  <a:gd name="T13" fmla="*/ 0 h 2368"/>
                  <a:gd name="T14" fmla="*/ 4 w 776"/>
                  <a:gd name="T15" fmla="*/ 0 h 2368"/>
                  <a:gd name="T16" fmla="*/ 3 w 776"/>
                  <a:gd name="T17" fmla="*/ 0 h 2368"/>
                  <a:gd name="T18" fmla="*/ 4 w 776"/>
                  <a:gd name="T19" fmla="*/ 0 h 2368"/>
                  <a:gd name="T20" fmla="*/ 4 w 776"/>
                  <a:gd name="T21" fmla="*/ 0 h 2368"/>
                  <a:gd name="T22" fmla="*/ 4 w 776"/>
                  <a:gd name="T23" fmla="*/ 0 h 2368"/>
                  <a:gd name="T24" fmla="*/ 4 w 776"/>
                  <a:gd name="T25" fmla="*/ 0 h 2368"/>
                  <a:gd name="T26" fmla="*/ 5 w 776"/>
                  <a:gd name="T27" fmla="*/ 0 h 2368"/>
                  <a:gd name="T28" fmla="*/ 5 w 776"/>
                  <a:gd name="T29" fmla="*/ 0 h 2368"/>
                  <a:gd name="T30" fmla="*/ 6 w 776"/>
                  <a:gd name="T31" fmla="*/ 0 h 2368"/>
                  <a:gd name="T32" fmla="*/ 5 w 776"/>
                  <a:gd name="T33" fmla="*/ 0 h 2368"/>
                  <a:gd name="T34" fmla="*/ 6 w 776"/>
                  <a:gd name="T35" fmla="*/ 0 h 2368"/>
                  <a:gd name="T36" fmla="*/ 5 w 776"/>
                  <a:gd name="T37" fmla="*/ 0 h 2368"/>
                  <a:gd name="T38" fmla="*/ 7 w 776"/>
                  <a:gd name="T39" fmla="*/ 0 h 2368"/>
                  <a:gd name="T40" fmla="*/ 6 w 776"/>
                  <a:gd name="T41" fmla="*/ 0 h 2368"/>
                  <a:gd name="T42" fmla="*/ 7 w 776"/>
                  <a:gd name="T43" fmla="*/ 0 h 2368"/>
                  <a:gd name="T44" fmla="*/ 6 w 776"/>
                  <a:gd name="T45" fmla="*/ 0 h 2368"/>
                  <a:gd name="T46" fmla="*/ 7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158" name="Freeform 942"/>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159" name="Freeform 943"/>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160" name="Freeform 944"/>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0 h 2368"/>
                  <a:gd name="T12" fmla="*/ 2 w 776"/>
                  <a:gd name="T13" fmla="*/ 0 h 2368"/>
                  <a:gd name="T14" fmla="*/ 2 w 776"/>
                  <a:gd name="T15" fmla="*/ 0 h 2368"/>
                  <a:gd name="T16" fmla="*/ 2 w 776"/>
                  <a:gd name="T17" fmla="*/ 0 h 2368"/>
                  <a:gd name="T18" fmla="*/ 3 w 776"/>
                  <a:gd name="T19" fmla="*/ 0 h 2368"/>
                  <a:gd name="T20" fmla="*/ 2 w 776"/>
                  <a:gd name="T21" fmla="*/ 0 h 2368"/>
                  <a:gd name="T22" fmla="*/ 3 w 776"/>
                  <a:gd name="T23" fmla="*/ 0 h 2368"/>
                  <a:gd name="T24" fmla="*/ 3 w 776"/>
                  <a:gd name="T25" fmla="*/ 0 h 2368"/>
                  <a:gd name="T26" fmla="*/ 3 w 776"/>
                  <a:gd name="T27" fmla="*/ 0 h 2368"/>
                  <a:gd name="T28" fmla="*/ 3 w 776"/>
                  <a:gd name="T29" fmla="*/ 0 h 2368"/>
                  <a:gd name="T30" fmla="*/ 3 w 776"/>
                  <a:gd name="T31" fmla="*/ 0 h 2368"/>
                  <a:gd name="T32" fmla="*/ 3 w 776"/>
                  <a:gd name="T33" fmla="*/ 0 h 2368"/>
                  <a:gd name="T34" fmla="*/ 3 w 776"/>
                  <a:gd name="T35" fmla="*/ 0 h 2368"/>
                  <a:gd name="T36" fmla="*/ 3 w 776"/>
                  <a:gd name="T37" fmla="*/ 0 h 2368"/>
                  <a:gd name="T38" fmla="*/ 4 w 776"/>
                  <a:gd name="T39" fmla="*/ 0 h 2368"/>
                  <a:gd name="T40" fmla="*/ 3 w 776"/>
                  <a:gd name="T41" fmla="*/ 0 h 2368"/>
                  <a:gd name="T42" fmla="*/ 4 w 776"/>
                  <a:gd name="T43" fmla="*/ 0 h 2368"/>
                  <a:gd name="T44" fmla="*/ 3 w 776"/>
                  <a:gd name="T45" fmla="*/ 0 h 2368"/>
                  <a:gd name="T46" fmla="*/ 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48161" name="Freeform 945"/>
              <p:cNvSpPr>
                <a:spLocks/>
              </p:cNvSpPr>
              <p:nvPr/>
            </p:nvSpPr>
            <p:spPr bwMode="hidden">
              <a:xfrm>
                <a:off x="4636" y="576"/>
                <a:ext cx="595" cy="419"/>
              </a:xfrm>
              <a:custGeom>
                <a:avLst/>
                <a:gdLst>
                  <a:gd name="T0" fmla="*/ 0 w 776"/>
                  <a:gd name="T1" fmla="*/ 0 h 2368"/>
                  <a:gd name="T2" fmla="*/ 29 w 776"/>
                  <a:gd name="T3" fmla="*/ 0 h 2368"/>
                  <a:gd name="T4" fmla="*/ 12 w 776"/>
                  <a:gd name="T5" fmla="*/ 0 h 2368"/>
                  <a:gd name="T6" fmla="*/ 41 w 776"/>
                  <a:gd name="T7" fmla="*/ 0 h 2368"/>
                  <a:gd name="T8" fmla="*/ 23 w 776"/>
                  <a:gd name="T9" fmla="*/ 0 h 2368"/>
                  <a:gd name="T10" fmla="*/ 46 w 776"/>
                  <a:gd name="T11" fmla="*/ 0 h 2368"/>
                  <a:gd name="T12" fmla="*/ 35 w 776"/>
                  <a:gd name="T13" fmla="*/ 0 h 2368"/>
                  <a:gd name="T14" fmla="*/ 57 w 776"/>
                  <a:gd name="T15" fmla="*/ 0 h 2368"/>
                  <a:gd name="T16" fmla="*/ 46 w 776"/>
                  <a:gd name="T17" fmla="*/ 0 h 2368"/>
                  <a:gd name="T18" fmla="*/ 63 w 776"/>
                  <a:gd name="T19" fmla="*/ 0 h 2368"/>
                  <a:gd name="T20" fmla="*/ 57 w 776"/>
                  <a:gd name="T21" fmla="*/ 0 h 2368"/>
                  <a:gd name="T22" fmla="*/ 69 w 776"/>
                  <a:gd name="T23" fmla="*/ 0 h 2368"/>
                  <a:gd name="T24" fmla="*/ 69 w 776"/>
                  <a:gd name="T25" fmla="*/ 0 h 2368"/>
                  <a:gd name="T26" fmla="*/ 80 w 776"/>
                  <a:gd name="T27" fmla="*/ 0 h 2368"/>
                  <a:gd name="T28" fmla="*/ 74 w 776"/>
                  <a:gd name="T29" fmla="*/ 0 h 2368"/>
                  <a:gd name="T30" fmla="*/ 86 w 776"/>
                  <a:gd name="T31" fmla="*/ 0 h 2368"/>
                  <a:gd name="T32" fmla="*/ 80 w 776"/>
                  <a:gd name="T33" fmla="*/ 0 h 2368"/>
                  <a:gd name="T34" fmla="*/ 86 w 776"/>
                  <a:gd name="T35" fmla="*/ 0 h 2368"/>
                  <a:gd name="T36" fmla="*/ 80 w 776"/>
                  <a:gd name="T37" fmla="*/ 0 h 2368"/>
                  <a:gd name="T38" fmla="*/ 92 w 776"/>
                  <a:gd name="T39" fmla="*/ 0 h 2368"/>
                  <a:gd name="T40" fmla="*/ 86 w 776"/>
                  <a:gd name="T41" fmla="*/ 0 h 2368"/>
                  <a:gd name="T42" fmla="*/ 92 w 776"/>
                  <a:gd name="T43" fmla="*/ 0 h 2368"/>
                  <a:gd name="T44" fmla="*/ 86 w 776"/>
                  <a:gd name="T45" fmla="*/ 0 h 2368"/>
                  <a:gd name="T46" fmla="*/ 9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162" name="Freeform 946"/>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48163" name="Freeform 947"/>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48164" name="Freeform 948"/>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sp>
        <p:nvSpPr>
          <p:cNvPr id="2" name="TextBox 1"/>
          <p:cNvSpPr txBox="1"/>
          <p:nvPr/>
        </p:nvSpPr>
        <p:spPr>
          <a:xfrm>
            <a:off x="2806360" y="3322637"/>
            <a:ext cx="6430702" cy="692497"/>
          </a:xfrm>
          <a:prstGeom prst="rect">
            <a:avLst/>
          </a:prstGeom>
          <a:noFill/>
        </p:spPr>
        <p:txBody>
          <a:bodyPr wrap="square" rtlCol="0">
            <a:spAutoFit/>
          </a:bodyPr>
          <a:lstStyle/>
          <a:p>
            <a:r>
              <a:rPr lang="en-US" b="1" dirty="0" smtClean="0">
                <a:latin typeface="Times New Roman" pitchFamily="18" charset="0"/>
                <a:cs typeface="Times New Roman" pitchFamily="18" charset="0"/>
              </a:rPr>
              <a:t>BÀI HỌC KẾT THÚC</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6"/>
          <p:cNvGrpSpPr>
            <a:grpSpLocks/>
          </p:cNvGrpSpPr>
          <p:nvPr/>
        </p:nvGrpSpPr>
        <p:grpSpPr bwMode="auto">
          <a:xfrm>
            <a:off x="308610" y="231669"/>
            <a:ext cx="12035790" cy="6718406"/>
            <a:chOff x="0" y="-378"/>
            <a:chExt cx="5760" cy="4698"/>
          </a:xfrm>
        </p:grpSpPr>
        <p:pic>
          <p:nvPicPr>
            <p:cNvPr id="9219" name="Picture 7"/>
            <p:cNvPicPr>
              <a:picLocks noChangeAspect="1" noChangeArrowheads="1"/>
            </p:cNvPicPr>
            <p:nvPr/>
          </p:nvPicPr>
          <p:blipFill>
            <a:blip r:embed="rId2"/>
            <a:srcRect/>
            <a:stretch>
              <a:fillRect/>
            </a:stretch>
          </p:blipFill>
          <p:spPr bwMode="auto">
            <a:xfrm>
              <a:off x="0" y="-378"/>
              <a:ext cx="5465" cy="4476"/>
            </a:xfrm>
            <a:prstGeom prst="rect">
              <a:avLst/>
            </a:prstGeom>
            <a:noFill/>
            <a:ln w="28575">
              <a:solidFill>
                <a:srgbClr val="FFFF00"/>
              </a:solidFill>
              <a:miter lim="800000"/>
              <a:headEnd/>
              <a:tailEnd/>
            </a:ln>
          </p:spPr>
        </p:pic>
        <p:sp>
          <p:nvSpPr>
            <p:cNvPr id="222218" name="Rectangle 10"/>
            <p:cNvSpPr>
              <a:spLocks noChangeArrowheads="1"/>
            </p:cNvSpPr>
            <p:nvPr/>
          </p:nvSpPr>
          <p:spPr bwMode="auto">
            <a:xfrm>
              <a:off x="2880" y="1824"/>
              <a:ext cx="2880" cy="336"/>
            </a:xfrm>
            <a:prstGeom prst="rect">
              <a:avLst/>
            </a:prstGeom>
            <a:noFill/>
            <a:ln>
              <a:noFill/>
            </a:ln>
            <a:effectLst/>
            <a:extLst/>
          </p:spPr>
          <p:txBody>
            <a:bodyPr anchor="ctr"/>
            <a:lstStyle/>
            <a:p>
              <a:pPr algn="ctr" eaLnBrk="1" hangingPunct="1">
                <a:defRPr/>
              </a:pPr>
              <a:endParaRPr lang="en-US" sz="2900" b="1">
                <a:solidFill>
                  <a:schemeClr val="tx2"/>
                </a:solidFill>
                <a:effectLst>
                  <a:outerShdw blurRad="38100" dist="38100" dir="2700000" algn="tl">
                    <a:srgbClr val="C0C0C0"/>
                  </a:outerShdw>
                </a:effectLst>
                <a:latin typeface="Arial" charset="0"/>
              </a:endParaRPr>
            </a:p>
          </p:txBody>
        </p:sp>
        <p:sp>
          <p:nvSpPr>
            <p:cNvPr id="222220" name="Rectangle 12"/>
            <p:cNvSpPr>
              <a:spLocks noChangeArrowheads="1"/>
            </p:cNvSpPr>
            <p:nvPr/>
          </p:nvSpPr>
          <p:spPr bwMode="auto">
            <a:xfrm>
              <a:off x="2880" y="3984"/>
              <a:ext cx="2880" cy="336"/>
            </a:xfrm>
            <a:prstGeom prst="rect">
              <a:avLst/>
            </a:prstGeom>
            <a:noFill/>
            <a:ln>
              <a:noFill/>
            </a:ln>
            <a:effectLst/>
            <a:extLst/>
          </p:spPr>
          <p:txBody>
            <a:bodyPr anchor="ctr"/>
            <a:lstStyle/>
            <a:p>
              <a:pPr algn="ctr" eaLnBrk="1" hangingPunct="1">
                <a:defRPr/>
              </a:pPr>
              <a:r>
                <a:rPr lang="en-US" sz="2900" b="1">
                  <a:solidFill>
                    <a:schemeClr val="tx2"/>
                  </a:solidFill>
                  <a:effectLst>
                    <a:outerShdw blurRad="38100" dist="38100" dir="2700000" algn="tl">
                      <a:srgbClr val="C0C0C0"/>
                    </a:outerShdw>
                  </a:effectLst>
                  <a:latin typeface="Arial" charset="0"/>
                </a:rPr>
                <a:t>Chùa Keo – Thái Bình</a:t>
              </a:r>
            </a:p>
          </p:txBody>
        </p:sp>
        <p:sp>
          <p:nvSpPr>
            <p:cNvPr id="222221" name="Rectangle 13"/>
            <p:cNvSpPr>
              <a:spLocks noChangeArrowheads="1"/>
            </p:cNvSpPr>
            <p:nvPr/>
          </p:nvSpPr>
          <p:spPr bwMode="auto">
            <a:xfrm>
              <a:off x="0" y="3984"/>
              <a:ext cx="2880" cy="336"/>
            </a:xfrm>
            <a:prstGeom prst="rect">
              <a:avLst/>
            </a:prstGeom>
            <a:noFill/>
            <a:ln>
              <a:noFill/>
            </a:ln>
            <a:effectLst/>
            <a:extLst/>
          </p:spPr>
          <p:txBody>
            <a:bodyPr anchor="ctr"/>
            <a:lstStyle/>
            <a:p>
              <a:pPr algn="ctr" eaLnBrk="1" hangingPunct="1">
                <a:defRPr/>
              </a:pPr>
              <a:endParaRPr lang="en-US" sz="2900" b="1">
                <a:solidFill>
                  <a:schemeClr val="tx2"/>
                </a:solidFill>
                <a:effectLst>
                  <a:outerShdw blurRad="38100" dist="38100" dir="2700000" algn="tl">
                    <a:srgbClr val="C0C0C0"/>
                  </a:outerShdw>
                </a:effectLst>
                <a:latin typeface="Arial" charset="0"/>
              </a:endParaRPr>
            </a:p>
          </p:txBody>
        </p:sp>
        <p:sp>
          <p:nvSpPr>
            <p:cNvPr id="222223" name="Rectangle 15"/>
            <p:cNvSpPr>
              <a:spLocks noChangeArrowheads="1"/>
            </p:cNvSpPr>
            <p:nvPr/>
          </p:nvSpPr>
          <p:spPr bwMode="auto">
            <a:xfrm>
              <a:off x="2880" y="2208"/>
              <a:ext cx="2880" cy="672"/>
            </a:xfrm>
            <a:prstGeom prst="rect">
              <a:avLst/>
            </a:prstGeom>
            <a:noFill/>
            <a:ln>
              <a:noFill/>
            </a:ln>
            <a:effectLst/>
            <a:extLst/>
          </p:spPr>
          <p:txBody>
            <a:bodyPr anchor="ctr"/>
            <a:lstStyle/>
            <a:p>
              <a:pPr algn="ctr" eaLnBrk="1" hangingPunct="1">
                <a:defRPr/>
              </a:pPr>
              <a:endParaRPr lang="en-US" sz="2700" b="1">
                <a:solidFill>
                  <a:schemeClr val="tx2"/>
                </a:solidFill>
                <a:effectLst>
                  <a:outerShdw blurRad="38100" dist="38100" dir="2700000" algn="tl">
                    <a:srgbClr val="C0C0C0"/>
                  </a:outerShdw>
                </a:effectLst>
                <a:latin typeface="Arial"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6"/>
          <p:cNvGrpSpPr>
            <a:grpSpLocks/>
          </p:cNvGrpSpPr>
          <p:nvPr/>
        </p:nvGrpSpPr>
        <p:grpSpPr bwMode="auto">
          <a:xfrm>
            <a:off x="0" y="231669"/>
            <a:ext cx="12035790" cy="6255068"/>
            <a:chOff x="0" y="0"/>
            <a:chExt cx="5760" cy="4374"/>
          </a:xfrm>
        </p:grpSpPr>
        <p:pic>
          <p:nvPicPr>
            <p:cNvPr id="10243" name="Picture 8" descr="phât tich"/>
            <p:cNvPicPr>
              <a:picLocks noChangeAspect="1" noChangeArrowheads="1"/>
            </p:cNvPicPr>
            <p:nvPr/>
          </p:nvPicPr>
          <p:blipFill>
            <a:blip r:embed="rId2">
              <a:lum bright="6000" contrast="14000"/>
            </a:blip>
            <a:srcRect/>
            <a:stretch>
              <a:fillRect/>
            </a:stretch>
          </p:blipFill>
          <p:spPr bwMode="auto">
            <a:xfrm>
              <a:off x="295" y="0"/>
              <a:ext cx="5447" cy="4374"/>
            </a:xfrm>
            <a:prstGeom prst="rect">
              <a:avLst/>
            </a:prstGeom>
            <a:noFill/>
            <a:ln w="28575">
              <a:solidFill>
                <a:schemeClr val="tx1"/>
              </a:solidFill>
              <a:miter lim="800000"/>
              <a:headEnd/>
              <a:tailEnd/>
            </a:ln>
          </p:spPr>
        </p:pic>
        <p:sp>
          <p:nvSpPr>
            <p:cNvPr id="222217" name="Rectangle 9"/>
            <p:cNvSpPr>
              <a:spLocks noChangeArrowheads="1"/>
            </p:cNvSpPr>
            <p:nvPr/>
          </p:nvSpPr>
          <p:spPr bwMode="auto">
            <a:xfrm>
              <a:off x="0" y="1824"/>
              <a:ext cx="2880" cy="336"/>
            </a:xfrm>
            <a:prstGeom prst="rect">
              <a:avLst/>
            </a:prstGeom>
            <a:noFill/>
            <a:ln>
              <a:noFill/>
            </a:ln>
            <a:effectLst/>
            <a:extLst/>
          </p:spPr>
          <p:txBody>
            <a:bodyPr anchor="ctr"/>
            <a:lstStyle/>
            <a:p>
              <a:pPr algn="ctr" eaLnBrk="1" hangingPunct="1">
                <a:defRPr/>
              </a:pPr>
              <a:endParaRPr lang="en-US" sz="2900" b="1">
                <a:solidFill>
                  <a:schemeClr val="tx2"/>
                </a:solidFill>
                <a:effectLst>
                  <a:outerShdw blurRad="38100" dist="38100" dir="2700000" algn="tl">
                    <a:srgbClr val="C0C0C0"/>
                  </a:outerShdw>
                </a:effectLst>
                <a:latin typeface="Arial" charset="0"/>
              </a:endParaRPr>
            </a:p>
          </p:txBody>
        </p:sp>
        <p:sp>
          <p:nvSpPr>
            <p:cNvPr id="222218" name="Rectangle 10"/>
            <p:cNvSpPr>
              <a:spLocks noChangeArrowheads="1"/>
            </p:cNvSpPr>
            <p:nvPr/>
          </p:nvSpPr>
          <p:spPr bwMode="auto">
            <a:xfrm>
              <a:off x="2880" y="1824"/>
              <a:ext cx="2880" cy="336"/>
            </a:xfrm>
            <a:prstGeom prst="rect">
              <a:avLst/>
            </a:prstGeom>
            <a:noFill/>
            <a:ln>
              <a:noFill/>
            </a:ln>
            <a:effectLst/>
            <a:extLst/>
          </p:spPr>
          <p:txBody>
            <a:bodyPr anchor="ctr"/>
            <a:lstStyle/>
            <a:p>
              <a:pPr algn="ctr" eaLnBrk="1" hangingPunct="1">
                <a:defRPr/>
              </a:pPr>
              <a:endParaRPr lang="en-US" sz="2900" b="1">
                <a:solidFill>
                  <a:schemeClr val="tx2"/>
                </a:solidFill>
                <a:effectLst>
                  <a:outerShdw blurRad="38100" dist="38100" dir="2700000" algn="tl">
                    <a:srgbClr val="C0C0C0"/>
                  </a:outerShdw>
                </a:effectLst>
                <a:latin typeface="Arial" charset="0"/>
              </a:endParaRPr>
            </a:p>
          </p:txBody>
        </p:sp>
        <p:sp>
          <p:nvSpPr>
            <p:cNvPr id="222220" name="Rectangle 12"/>
            <p:cNvSpPr>
              <a:spLocks noChangeArrowheads="1"/>
            </p:cNvSpPr>
            <p:nvPr/>
          </p:nvSpPr>
          <p:spPr bwMode="auto">
            <a:xfrm>
              <a:off x="2880" y="3984"/>
              <a:ext cx="2880" cy="336"/>
            </a:xfrm>
            <a:prstGeom prst="rect">
              <a:avLst/>
            </a:prstGeom>
            <a:noFill/>
            <a:ln>
              <a:noFill/>
            </a:ln>
            <a:effectLst/>
            <a:extLst/>
          </p:spPr>
          <p:txBody>
            <a:bodyPr anchor="ctr"/>
            <a:lstStyle/>
            <a:p>
              <a:pPr algn="ctr" eaLnBrk="1" hangingPunct="1">
                <a:defRPr/>
              </a:pPr>
              <a:r>
                <a:rPr lang="en-US" sz="2900" b="1">
                  <a:solidFill>
                    <a:schemeClr val="tx2"/>
                  </a:solidFill>
                  <a:effectLst>
                    <a:outerShdw blurRad="38100" dist="38100" dir="2700000" algn="tl">
                      <a:srgbClr val="C0C0C0"/>
                    </a:outerShdw>
                  </a:effectLst>
                  <a:latin typeface="Arial" charset="0"/>
                </a:rPr>
                <a:t>Chùa Keo – Thái Bình</a:t>
              </a:r>
            </a:p>
          </p:txBody>
        </p:sp>
        <p:sp>
          <p:nvSpPr>
            <p:cNvPr id="222221" name="Rectangle 13"/>
            <p:cNvSpPr>
              <a:spLocks noChangeArrowheads="1"/>
            </p:cNvSpPr>
            <p:nvPr/>
          </p:nvSpPr>
          <p:spPr bwMode="auto">
            <a:xfrm>
              <a:off x="0" y="3984"/>
              <a:ext cx="2880" cy="336"/>
            </a:xfrm>
            <a:prstGeom prst="rect">
              <a:avLst/>
            </a:prstGeom>
            <a:noFill/>
            <a:ln>
              <a:noFill/>
            </a:ln>
            <a:effectLst/>
            <a:extLst/>
          </p:spPr>
          <p:txBody>
            <a:bodyPr anchor="ctr"/>
            <a:lstStyle/>
            <a:p>
              <a:pPr algn="ctr" eaLnBrk="1" hangingPunct="1">
                <a:defRPr/>
              </a:pPr>
              <a:endParaRPr lang="en-US" sz="2900" b="1">
                <a:solidFill>
                  <a:schemeClr val="tx2"/>
                </a:solidFill>
                <a:effectLst>
                  <a:outerShdw blurRad="38100" dist="38100" dir="2700000" algn="tl">
                    <a:srgbClr val="C0C0C0"/>
                  </a:outerShdw>
                </a:effectLst>
                <a:latin typeface="Arial" charset="0"/>
              </a:endParaRPr>
            </a:p>
          </p:txBody>
        </p:sp>
        <p:sp>
          <p:nvSpPr>
            <p:cNvPr id="222223" name="Rectangle 15"/>
            <p:cNvSpPr>
              <a:spLocks noChangeArrowheads="1"/>
            </p:cNvSpPr>
            <p:nvPr/>
          </p:nvSpPr>
          <p:spPr bwMode="auto">
            <a:xfrm>
              <a:off x="2880" y="2208"/>
              <a:ext cx="2880" cy="672"/>
            </a:xfrm>
            <a:prstGeom prst="rect">
              <a:avLst/>
            </a:prstGeom>
            <a:noFill/>
            <a:ln>
              <a:noFill/>
            </a:ln>
            <a:effectLst/>
            <a:extLst/>
          </p:spPr>
          <p:txBody>
            <a:bodyPr anchor="ctr"/>
            <a:lstStyle/>
            <a:p>
              <a:pPr algn="ctr" eaLnBrk="1" hangingPunct="1">
                <a:defRPr/>
              </a:pPr>
              <a:endParaRPr lang="en-US" sz="2700" b="1">
                <a:solidFill>
                  <a:schemeClr val="tx2"/>
                </a:solidFill>
                <a:effectLst>
                  <a:outerShdw blurRad="38100" dist="38100" dir="2700000" algn="tl">
                    <a:srgbClr val="C0C0C0"/>
                  </a:outerShdw>
                </a:effectLst>
                <a:latin typeface="Arial"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p:cNvGrpSpPr>
            <a:grpSpLocks/>
          </p:cNvGrpSpPr>
          <p:nvPr/>
        </p:nvGrpSpPr>
        <p:grpSpPr bwMode="auto">
          <a:xfrm>
            <a:off x="308610" y="231669"/>
            <a:ext cx="12035790" cy="6718406"/>
            <a:chOff x="0" y="-378"/>
            <a:chExt cx="5760" cy="4698"/>
          </a:xfrm>
        </p:grpSpPr>
        <p:sp>
          <p:nvSpPr>
            <p:cNvPr id="222217" name="Rectangle 9"/>
            <p:cNvSpPr>
              <a:spLocks noChangeArrowheads="1"/>
            </p:cNvSpPr>
            <p:nvPr/>
          </p:nvSpPr>
          <p:spPr bwMode="auto">
            <a:xfrm>
              <a:off x="0" y="1824"/>
              <a:ext cx="2880" cy="336"/>
            </a:xfrm>
            <a:prstGeom prst="rect">
              <a:avLst/>
            </a:prstGeom>
            <a:noFill/>
            <a:ln>
              <a:noFill/>
            </a:ln>
            <a:effectLst/>
            <a:extLst/>
          </p:spPr>
          <p:txBody>
            <a:bodyPr anchor="ctr"/>
            <a:lstStyle/>
            <a:p>
              <a:pPr algn="ctr" eaLnBrk="1" hangingPunct="1">
                <a:defRPr/>
              </a:pPr>
              <a:endParaRPr lang="en-US" sz="2900" b="1">
                <a:solidFill>
                  <a:schemeClr val="tx2"/>
                </a:solidFill>
                <a:effectLst>
                  <a:outerShdw blurRad="38100" dist="38100" dir="2700000" algn="tl">
                    <a:srgbClr val="C0C0C0"/>
                  </a:outerShdw>
                </a:effectLst>
                <a:latin typeface="Arial" charset="0"/>
              </a:endParaRPr>
            </a:p>
          </p:txBody>
        </p:sp>
        <p:sp>
          <p:nvSpPr>
            <p:cNvPr id="222218" name="Rectangle 10"/>
            <p:cNvSpPr>
              <a:spLocks noChangeArrowheads="1"/>
            </p:cNvSpPr>
            <p:nvPr/>
          </p:nvSpPr>
          <p:spPr bwMode="auto">
            <a:xfrm>
              <a:off x="2880" y="1824"/>
              <a:ext cx="2880" cy="336"/>
            </a:xfrm>
            <a:prstGeom prst="rect">
              <a:avLst/>
            </a:prstGeom>
            <a:noFill/>
            <a:ln>
              <a:noFill/>
            </a:ln>
            <a:effectLst/>
            <a:extLst/>
          </p:spPr>
          <p:txBody>
            <a:bodyPr anchor="ctr"/>
            <a:lstStyle/>
            <a:p>
              <a:pPr algn="ctr" eaLnBrk="1" hangingPunct="1">
                <a:defRPr/>
              </a:pPr>
              <a:endParaRPr lang="en-US" sz="2900" b="1">
                <a:solidFill>
                  <a:schemeClr val="tx2"/>
                </a:solidFill>
                <a:effectLst>
                  <a:outerShdw blurRad="38100" dist="38100" dir="2700000" algn="tl">
                    <a:srgbClr val="C0C0C0"/>
                  </a:outerShdw>
                </a:effectLst>
                <a:latin typeface="Arial" charset="0"/>
              </a:endParaRPr>
            </a:p>
          </p:txBody>
        </p:sp>
        <p:pic>
          <p:nvPicPr>
            <p:cNvPr id="11269" name="Picture 11" descr="chùa Thầy-Quốc oai-HN"/>
            <p:cNvPicPr>
              <a:picLocks noChangeAspect="1" noChangeArrowheads="1"/>
            </p:cNvPicPr>
            <p:nvPr/>
          </p:nvPicPr>
          <p:blipFill>
            <a:blip r:embed="rId2">
              <a:lum bright="10000" contrast="26000"/>
            </a:blip>
            <a:srcRect/>
            <a:stretch>
              <a:fillRect/>
            </a:stretch>
          </p:blipFill>
          <p:spPr bwMode="auto">
            <a:xfrm>
              <a:off x="18" y="-378"/>
              <a:ext cx="5496" cy="4680"/>
            </a:xfrm>
            <a:prstGeom prst="rect">
              <a:avLst/>
            </a:prstGeom>
            <a:noFill/>
            <a:ln w="28575">
              <a:solidFill>
                <a:srgbClr val="0000FF"/>
              </a:solidFill>
              <a:miter lim="800000"/>
              <a:headEnd/>
              <a:tailEnd/>
            </a:ln>
          </p:spPr>
        </p:pic>
        <p:sp>
          <p:nvSpPr>
            <p:cNvPr id="222220" name="Rectangle 12"/>
            <p:cNvSpPr>
              <a:spLocks noChangeArrowheads="1"/>
            </p:cNvSpPr>
            <p:nvPr/>
          </p:nvSpPr>
          <p:spPr bwMode="auto">
            <a:xfrm>
              <a:off x="2880" y="3984"/>
              <a:ext cx="2880" cy="336"/>
            </a:xfrm>
            <a:prstGeom prst="rect">
              <a:avLst/>
            </a:prstGeom>
            <a:noFill/>
            <a:ln>
              <a:noFill/>
            </a:ln>
            <a:effectLst/>
            <a:extLst/>
          </p:spPr>
          <p:txBody>
            <a:bodyPr anchor="ctr"/>
            <a:lstStyle/>
            <a:p>
              <a:pPr algn="ctr" eaLnBrk="1" hangingPunct="1">
                <a:defRPr/>
              </a:pPr>
              <a:r>
                <a:rPr lang="en-US" sz="2900" b="1">
                  <a:solidFill>
                    <a:schemeClr val="tx2"/>
                  </a:solidFill>
                  <a:effectLst>
                    <a:outerShdw blurRad="38100" dist="38100" dir="2700000" algn="tl">
                      <a:srgbClr val="C0C0C0"/>
                    </a:outerShdw>
                  </a:effectLst>
                  <a:latin typeface="Arial" charset="0"/>
                </a:rPr>
                <a:t>Chùa Keo – Thái Bình</a:t>
              </a:r>
            </a:p>
          </p:txBody>
        </p:sp>
        <p:sp>
          <p:nvSpPr>
            <p:cNvPr id="222221" name="Rectangle 13"/>
            <p:cNvSpPr>
              <a:spLocks noChangeArrowheads="1"/>
            </p:cNvSpPr>
            <p:nvPr/>
          </p:nvSpPr>
          <p:spPr bwMode="auto">
            <a:xfrm>
              <a:off x="0" y="3984"/>
              <a:ext cx="2880" cy="336"/>
            </a:xfrm>
            <a:prstGeom prst="rect">
              <a:avLst/>
            </a:prstGeom>
            <a:noFill/>
            <a:ln>
              <a:noFill/>
            </a:ln>
            <a:effectLst/>
            <a:extLst/>
          </p:spPr>
          <p:txBody>
            <a:bodyPr anchor="ctr"/>
            <a:lstStyle/>
            <a:p>
              <a:pPr algn="ctr" eaLnBrk="1" hangingPunct="1">
                <a:defRPr/>
              </a:pPr>
              <a:endParaRPr lang="en-US" sz="2900" b="1">
                <a:solidFill>
                  <a:schemeClr val="tx2"/>
                </a:solidFill>
                <a:effectLst>
                  <a:outerShdw blurRad="38100" dist="38100" dir="2700000" algn="tl">
                    <a:srgbClr val="C0C0C0"/>
                  </a:outerShdw>
                </a:effectLst>
                <a:latin typeface="Arial" charset="0"/>
              </a:endParaRPr>
            </a:p>
          </p:txBody>
        </p:sp>
        <p:sp>
          <p:nvSpPr>
            <p:cNvPr id="222223" name="Rectangle 15"/>
            <p:cNvSpPr>
              <a:spLocks noChangeArrowheads="1"/>
            </p:cNvSpPr>
            <p:nvPr/>
          </p:nvSpPr>
          <p:spPr bwMode="auto">
            <a:xfrm>
              <a:off x="2880" y="2208"/>
              <a:ext cx="2880" cy="672"/>
            </a:xfrm>
            <a:prstGeom prst="rect">
              <a:avLst/>
            </a:prstGeom>
            <a:noFill/>
            <a:ln>
              <a:noFill/>
            </a:ln>
            <a:effectLst/>
            <a:extLst/>
          </p:spPr>
          <p:txBody>
            <a:bodyPr anchor="ctr"/>
            <a:lstStyle/>
            <a:p>
              <a:pPr algn="ctr" eaLnBrk="1" hangingPunct="1">
                <a:defRPr/>
              </a:pPr>
              <a:endParaRPr lang="en-US" sz="2700" b="1">
                <a:solidFill>
                  <a:schemeClr val="tx2"/>
                </a:solidFill>
                <a:effectLst>
                  <a:outerShdw blurRad="38100" dist="38100" dir="2700000" algn="tl">
                    <a:srgbClr val="C0C0C0"/>
                  </a:outerShdw>
                </a:effectLst>
                <a:latin typeface="Arial"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6"/>
          <p:cNvGrpSpPr>
            <a:grpSpLocks/>
          </p:cNvGrpSpPr>
          <p:nvPr/>
        </p:nvGrpSpPr>
        <p:grpSpPr bwMode="auto">
          <a:xfrm>
            <a:off x="308610" y="308892"/>
            <a:ext cx="12035790" cy="6641183"/>
            <a:chOff x="0" y="-324"/>
            <a:chExt cx="5760" cy="4644"/>
          </a:xfrm>
        </p:grpSpPr>
        <p:sp>
          <p:nvSpPr>
            <p:cNvPr id="222217" name="Rectangle 9"/>
            <p:cNvSpPr>
              <a:spLocks noChangeArrowheads="1"/>
            </p:cNvSpPr>
            <p:nvPr/>
          </p:nvSpPr>
          <p:spPr bwMode="auto">
            <a:xfrm>
              <a:off x="0" y="1824"/>
              <a:ext cx="2880" cy="336"/>
            </a:xfrm>
            <a:prstGeom prst="rect">
              <a:avLst/>
            </a:prstGeom>
            <a:noFill/>
            <a:ln>
              <a:noFill/>
            </a:ln>
            <a:effectLst/>
            <a:extLst/>
          </p:spPr>
          <p:txBody>
            <a:bodyPr anchor="ctr"/>
            <a:lstStyle/>
            <a:p>
              <a:pPr algn="ctr" eaLnBrk="1" hangingPunct="1">
                <a:defRPr/>
              </a:pPr>
              <a:endParaRPr lang="en-US" sz="2900" b="1">
                <a:solidFill>
                  <a:schemeClr val="tx2"/>
                </a:solidFill>
                <a:effectLst>
                  <a:outerShdw blurRad="38100" dist="38100" dir="2700000" algn="tl">
                    <a:srgbClr val="C0C0C0"/>
                  </a:outerShdw>
                </a:effectLst>
                <a:latin typeface="Arial" charset="0"/>
              </a:endParaRPr>
            </a:p>
          </p:txBody>
        </p:sp>
        <p:sp>
          <p:nvSpPr>
            <p:cNvPr id="222218" name="Rectangle 10"/>
            <p:cNvSpPr>
              <a:spLocks noChangeArrowheads="1"/>
            </p:cNvSpPr>
            <p:nvPr/>
          </p:nvSpPr>
          <p:spPr bwMode="auto">
            <a:xfrm>
              <a:off x="2880" y="1824"/>
              <a:ext cx="2880" cy="336"/>
            </a:xfrm>
            <a:prstGeom prst="rect">
              <a:avLst/>
            </a:prstGeom>
            <a:noFill/>
            <a:ln>
              <a:noFill/>
            </a:ln>
            <a:effectLst/>
            <a:extLst/>
          </p:spPr>
          <p:txBody>
            <a:bodyPr anchor="ctr"/>
            <a:lstStyle/>
            <a:p>
              <a:pPr algn="ctr" eaLnBrk="1" hangingPunct="1">
                <a:defRPr/>
              </a:pPr>
              <a:endParaRPr lang="en-US" sz="2900" b="1">
                <a:solidFill>
                  <a:schemeClr val="tx2"/>
                </a:solidFill>
                <a:effectLst>
                  <a:outerShdw blurRad="38100" dist="38100" dir="2700000" algn="tl">
                    <a:srgbClr val="C0C0C0"/>
                  </a:outerShdw>
                </a:effectLst>
                <a:latin typeface="Arial" charset="0"/>
              </a:endParaRPr>
            </a:p>
          </p:txBody>
        </p:sp>
        <p:sp>
          <p:nvSpPr>
            <p:cNvPr id="222221" name="Rectangle 13"/>
            <p:cNvSpPr>
              <a:spLocks noChangeArrowheads="1"/>
            </p:cNvSpPr>
            <p:nvPr/>
          </p:nvSpPr>
          <p:spPr bwMode="auto">
            <a:xfrm>
              <a:off x="0" y="3984"/>
              <a:ext cx="2880" cy="336"/>
            </a:xfrm>
            <a:prstGeom prst="rect">
              <a:avLst/>
            </a:prstGeom>
            <a:noFill/>
            <a:ln>
              <a:noFill/>
            </a:ln>
            <a:effectLst/>
            <a:extLst/>
          </p:spPr>
          <p:txBody>
            <a:bodyPr anchor="ctr"/>
            <a:lstStyle/>
            <a:p>
              <a:pPr algn="ctr" eaLnBrk="1" hangingPunct="1">
                <a:defRPr/>
              </a:pPr>
              <a:endParaRPr lang="en-US" sz="2900" b="1">
                <a:solidFill>
                  <a:schemeClr val="tx2"/>
                </a:solidFill>
                <a:effectLst>
                  <a:outerShdw blurRad="38100" dist="38100" dir="2700000" algn="tl">
                    <a:srgbClr val="C0C0C0"/>
                  </a:outerShdw>
                </a:effectLst>
                <a:latin typeface="Arial" charset="0"/>
              </a:endParaRPr>
            </a:p>
          </p:txBody>
        </p:sp>
        <p:pic>
          <p:nvPicPr>
            <p:cNvPr id="12294" name="Picture 14" descr="chua-cha-lu1909_jpg[1]"/>
            <p:cNvPicPr>
              <a:picLocks noChangeAspect="1" noChangeArrowheads="1"/>
            </p:cNvPicPr>
            <p:nvPr/>
          </p:nvPicPr>
          <p:blipFill>
            <a:blip r:embed="rId2"/>
            <a:srcRect/>
            <a:stretch>
              <a:fillRect/>
            </a:stretch>
          </p:blipFill>
          <p:spPr bwMode="auto">
            <a:xfrm>
              <a:off x="0" y="-324"/>
              <a:ext cx="5662" cy="4212"/>
            </a:xfrm>
            <a:prstGeom prst="rect">
              <a:avLst/>
            </a:prstGeom>
            <a:noFill/>
            <a:ln w="9525">
              <a:noFill/>
              <a:miter lim="800000"/>
              <a:headEnd/>
              <a:tailEnd/>
            </a:ln>
          </p:spPr>
        </p:pic>
        <p:sp>
          <p:nvSpPr>
            <p:cNvPr id="222223" name="Rectangle 15"/>
            <p:cNvSpPr>
              <a:spLocks noChangeArrowheads="1"/>
            </p:cNvSpPr>
            <p:nvPr/>
          </p:nvSpPr>
          <p:spPr bwMode="auto">
            <a:xfrm>
              <a:off x="2880" y="2208"/>
              <a:ext cx="2880" cy="672"/>
            </a:xfrm>
            <a:prstGeom prst="rect">
              <a:avLst/>
            </a:prstGeom>
            <a:noFill/>
            <a:ln>
              <a:noFill/>
            </a:ln>
            <a:effectLst/>
            <a:extLst/>
          </p:spPr>
          <p:txBody>
            <a:bodyPr anchor="ctr"/>
            <a:lstStyle/>
            <a:p>
              <a:pPr algn="ctr" eaLnBrk="1" hangingPunct="1">
                <a:defRPr/>
              </a:pPr>
              <a:endParaRPr lang="en-US" sz="2700" b="1">
                <a:solidFill>
                  <a:schemeClr val="tx2"/>
                </a:solidFill>
                <a:effectLst>
                  <a:outerShdw blurRad="38100" dist="38100" dir="2700000" algn="tl">
                    <a:srgbClr val="C0C0C0"/>
                  </a:outerShdw>
                </a:effectLst>
                <a:latin typeface="Arial" charset="0"/>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95&quot;/&gt;&lt;/object&gt;&lt;object type=&quot;3&quot; unique_id=&quot;10005&quot;&gt;&lt;property id=&quot;20148&quot; value=&quot;5&quot;/&gt;&lt;property id=&quot;20300&quot; value=&quot;Slide 2&quot;/&gt;&lt;property id=&quot;20307&quot; value=&quot;378&quot;/&gt;&lt;/object&gt;&lt;object type=&quot;3&quot; unique_id=&quot;10006&quot;&gt;&lt;property id=&quot;20148&quot; value=&quot;5&quot;/&gt;&lt;property id=&quot;20300&quot; value=&quot;Slide 3&quot;/&gt;&lt;property id=&quot;20307&quot; value=&quot;374&quot;/&gt;&lt;/object&gt;&lt;object type=&quot;3&quot; unique_id=&quot;10007&quot;&gt;&lt;property id=&quot;20148&quot; value=&quot;5&quot;/&gt;&lt;property id=&quot;20300&quot; value=&quot;Slide 4&quot;/&gt;&lt;property id=&quot;20307&quot; value=&quot;371&quot;/&gt;&lt;/object&gt;&lt;object type=&quot;3&quot; unique_id=&quot;10008&quot;&gt;&lt;property id=&quot;20148&quot; value=&quot;5&quot;/&gt;&lt;property id=&quot;20300&quot; value=&quot;Slide 5&quot;/&gt;&lt;property id=&quot;20307&quot; value=&quot;380&quot;/&gt;&lt;/object&gt;&lt;object type=&quot;3&quot; unique_id=&quot;10009&quot;&gt;&lt;property id=&quot;20148&quot; value=&quot;5&quot;/&gt;&lt;property id=&quot;20300&quot; value=&quot;Slide 6&quot;/&gt;&lt;property id=&quot;20307&quot; value=&quot;372&quot;/&gt;&lt;/object&gt;&lt;object type=&quot;3&quot; unique_id=&quot;10010&quot;&gt;&lt;property id=&quot;20148&quot; value=&quot;5&quot;/&gt;&lt;property id=&quot;20300&quot; value=&quot;Slide 7&quot;/&gt;&lt;property id=&quot;20307&quot; value=&quot;383&quot;/&gt;&lt;/object&gt;&lt;object type=&quot;3&quot; unique_id=&quot;10011&quot;&gt;&lt;property id=&quot;20148&quot; value=&quot;5&quot;/&gt;&lt;property id=&quot;20300&quot; value=&quot;Slide 8&quot;/&gt;&lt;property id=&quot;20307&quot; value=&quot;382&quot;/&gt;&lt;/object&gt;&lt;object type=&quot;3&quot; unique_id=&quot;10012&quot;&gt;&lt;property id=&quot;20148&quot; value=&quot;5&quot;/&gt;&lt;property id=&quot;20300&quot; value=&quot;Slide 9&quot;/&gt;&lt;property id=&quot;20307&quot; value=&quot;381&quot;/&gt;&lt;/object&gt;&lt;object type=&quot;3&quot; unique_id=&quot;10013&quot;&gt;&lt;property id=&quot;20148&quot; value=&quot;5&quot;/&gt;&lt;property id=&quot;20300&quot; value=&quot;Slide 10&quot;/&gt;&lt;property id=&quot;20307&quot; value=&quot;379&quot;/&gt;&lt;/object&gt;&lt;object type=&quot;3&quot; unique_id=&quot;10014&quot;&gt;&lt;property id=&quot;20148&quot; value=&quot;5&quot;/&gt;&lt;property id=&quot;20300&quot; value=&quot;Slide 11&quot;/&gt;&lt;property id=&quot;20307&quot; value=&quot;375&quot;/&gt;&lt;/object&gt;&lt;object type=&quot;3&quot; unique_id=&quot;10015&quot;&gt;&lt;property id=&quot;20148&quot; value=&quot;5&quot;/&gt;&lt;property id=&quot;20300&quot; value=&quot;Slide 12&quot;/&gt;&lt;property id=&quot;20307&quot; value=&quot;357&quot;/&gt;&lt;/object&gt;&lt;object type=&quot;3&quot; unique_id=&quot;10016&quot;&gt;&lt;property id=&quot;20148&quot; value=&quot;5&quot;/&gt;&lt;property id=&quot;20300&quot; value=&quot;Slide 13&quot;/&gt;&lt;property id=&quot;20307&quot; value=&quot;396&quot;/&gt;&lt;/object&gt;&lt;object type=&quot;3&quot; unique_id=&quot;10017&quot;&gt;&lt;property id=&quot;20148&quot; value=&quot;5&quot;/&gt;&lt;property id=&quot;20300&quot; value=&quot;Slide 14&quot;/&gt;&lt;property id=&quot;20307&quot; value=&quot;313&quot;/&gt;&lt;/object&gt;&lt;object type=&quot;3&quot; unique_id=&quot;10018&quot;&gt;&lt;property id=&quot;20148&quot; value=&quot;5&quot;/&gt;&lt;property id=&quot;20300&quot; value=&quot;Slide 15&quot;/&gt;&lt;property id=&quot;20307&quot; value=&quot;311&quot;/&gt;&lt;/object&gt;&lt;object type=&quot;3&quot; unique_id=&quot;10019&quot;&gt;&lt;property id=&quot;20148&quot; value=&quot;5&quot;/&gt;&lt;property id=&quot;20300&quot; value=&quot;Slide 16&quot;/&gt;&lt;property id=&quot;20307&quot; value=&quot;368&quot;/&gt;&lt;/object&gt;&lt;object type=&quot;3&quot; unique_id=&quot;10020&quot;&gt;&lt;property id=&quot;20148&quot; value=&quot;5&quot;/&gt;&lt;property id=&quot;20300&quot; value=&quot;Slide 17&quot;/&gt;&lt;property id=&quot;20307&quot; value=&quot;310&quot;/&gt;&lt;/object&gt;&lt;object type=&quot;3&quot; unique_id=&quot;10021&quot;&gt;&lt;property id=&quot;20148&quot; value=&quot;5&quot;/&gt;&lt;property id=&quot;20300&quot; value=&quot;Slide 18&quot;/&gt;&lt;property id=&quot;20307&quot; value=&quot;348&quot;/&gt;&lt;/object&gt;&lt;object type=&quot;3&quot; unique_id=&quot;10022&quot;&gt;&lt;property id=&quot;20148&quot; value=&quot;5&quot;/&gt;&lt;property id=&quot;20300&quot; value=&quot;Slide 19&quot;/&gt;&lt;property id=&quot;20307&quot; value=&quot;315&quot;/&gt;&lt;/object&gt;&lt;object type=&quot;3&quot; unique_id=&quot;10023&quot;&gt;&lt;property id=&quot;20148&quot; value=&quot;5&quot;/&gt;&lt;property id=&quot;20300&quot; value=&quot;Slide 20&quot;/&gt;&lt;property id=&quot;20307&quot; value=&quot;317&quot;/&gt;&lt;/object&gt;&lt;object type=&quot;3&quot; unique_id=&quot;10024&quot;&gt;&lt;property id=&quot;20148&quot; value=&quot;5&quot;/&gt;&lt;property id=&quot;20300&quot; value=&quot;Slide 21&quot;/&gt;&lt;property id=&quot;20307&quot; value=&quot;370&quot;/&gt;&lt;/object&gt;&lt;object type=&quot;3&quot; unique_id=&quot;10025&quot;&gt;&lt;property id=&quot;20148&quot; value=&quot;5&quot;/&gt;&lt;property id=&quot;20300&quot; value=&quot;Slide 22&quot;/&gt;&lt;property id=&quot;20307&quot; value=&quot;327&quot;/&gt;&lt;/object&gt;&lt;object type=&quot;3&quot; unique_id=&quot;10026&quot;&gt;&lt;property id=&quot;20148&quot; value=&quot;5&quot;/&gt;&lt;property id=&quot;20300&quot; value=&quot;Slide 23&quot;/&gt;&lt;property id=&quot;20307&quot; value=&quot;384&quot;/&gt;&lt;/object&gt;&lt;object type=&quot;3&quot; unique_id=&quot;10027&quot;&gt;&lt;property id=&quot;20148&quot; value=&quot;5&quot;/&gt;&lt;property id=&quot;20300&quot; value=&quot;Slide 24 - &amp;quot;      Chùa Keo  (Thái Bình)&amp;quot;&quot;/&gt;&lt;property id=&quot;20307&quot; value=&quot;328&quot;/&gt;&lt;/object&gt;&lt;object type=&quot;3&quot; unique_id=&quot;10028&quot;&gt;&lt;property id=&quot;20148&quot; value=&quot;5&quot;/&gt;&lt;property id=&quot;20300&quot; value=&quot;Slide 25&quot;/&gt;&lt;property id=&quot;20307&quot; value=&quot;385&quot;/&gt;&lt;/object&gt;&lt;object type=&quot;3&quot; unique_id=&quot;10029&quot;&gt;&lt;property id=&quot;20148&quot; value=&quot;5&quot;/&gt;&lt;property id=&quot;20300&quot; value=&quot;Slide 26&quot;/&gt;&lt;property id=&quot;20307&quot; value=&quot;353&quot;/&gt;&lt;/object&gt;&lt;object type=&quot;3&quot; unique_id=&quot;10030&quot;&gt;&lt;property id=&quot;20148&quot; value=&quot;5&quot;/&gt;&lt;property id=&quot;20300&quot; value=&quot;Slide 27&quot;/&gt;&lt;property id=&quot;20307&quot; value=&quot;386&quot;/&gt;&lt;/object&gt;&lt;object type=&quot;3&quot; unique_id=&quot;10031&quot;&gt;&lt;property id=&quot;20148&quot; value=&quot;5&quot;/&gt;&lt;property id=&quot;20300&quot; value=&quot;Slide 28&quot;/&gt;&lt;property id=&quot;20307&quot; value=&quot;376&quot;/&gt;&lt;/object&gt;&lt;object type=&quot;3&quot; unique_id=&quot;10032&quot;&gt;&lt;property id=&quot;20148&quot; value=&quot;5&quot;/&gt;&lt;property id=&quot;20300&quot; value=&quot;Slide 29&quot;/&gt;&lt;property id=&quot;20307&quot; value=&quot;331&quot;/&gt;&lt;/object&gt;&lt;object type=&quot;3&quot; unique_id=&quot;10033&quot;&gt;&lt;property id=&quot;20148&quot; value=&quot;5&quot;/&gt;&lt;property id=&quot;20300&quot; value=&quot;Slide 30&quot;/&gt;&lt;property id=&quot;20307&quot; value=&quot;387&quot;/&gt;&lt;/object&gt;&lt;object type=&quot;3&quot; unique_id=&quot;10034&quot;&gt;&lt;property id=&quot;20148&quot; value=&quot;5&quot;/&gt;&lt;property id=&quot;20300&quot; value=&quot;Slide 31&quot;/&gt;&lt;property id=&quot;20307&quot; value=&quot;388&quot;/&gt;&lt;/object&gt;&lt;object type=&quot;3&quot; unique_id=&quot;10035&quot;&gt;&lt;property id=&quot;20148&quot; value=&quot;5&quot;/&gt;&lt;property id=&quot;20300&quot; value=&quot;Slide 32&quot;/&gt;&lt;property id=&quot;20307&quot; value=&quot;335&quot;/&gt;&lt;/object&gt;&lt;object type=&quot;3&quot; unique_id=&quot;10036&quot;&gt;&lt;property id=&quot;20148&quot; value=&quot;5&quot;/&gt;&lt;property id=&quot;20300&quot; value=&quot;Slide 33&quot;/&gt;&lt;property id=&quot;20307&quot; value=&quot;389&quot;/&gt;&lt;/object&gt;&lt;object type=&quot;3&quot; unique_id=&quot;10037&quot;&gt;&lt;property id=&quot;20148&quot; value=&quot;5&quot;/&gt;&lt;property id=&quot;20300&quot; value=&quot;Slide 34&quot;/&gt;&lt;property id=&quot;20307&quot; value=&quot;390&quot;/&gt;&lt;/object&gt;&lt;object type=&quot;3&quot; unique_id=&quot;10038&quot;&gt;&lt;property id=&quot;20148&quot; value=&quot;5&quot;/&gt;&lt;property id=&quot;20300&quot; value=&quot;Slide 35&quot;/&gt;&lt;property id=&quot;20307&quot; value=&quot;336&quot;/&gt;&lt;/object&gt;&lt;object type=&quot;3&quot; unique_id=&quot;10039&quot;&gt;&lt;property id=&quot;20148&quot; value=&quot;5&quot;/&gt;&lt;property id=&quot;20300&quot; value=&quot;Slide 36&quot;/&gt;&lt;property id=&quot;20307&quot; value=&quot;392&quot;/&gt;&lt;/object&gt;&lt;object type=&quot;3&quot; unique_id=&quot;10040&quot;&gt;&lt;property id=&quot;20148&quot; value=&quot;5&quot;/&gt;&lt;property id=&quot;20300&quot; value=&quot;Slide 37&quot;/&gt;&lt;property id=&quot;20307&quot; value=&quot;393&quot;/&gt;&lt;/object&gt;&lt;object type=&quot;3&quot; unique_id=&quot;10041&quot;&gt;&lt;property id=&quot;20148&quot; value=&quot;5&quot;/&gt;&lt;property id=&quot;20300&quot; value=&quot;Slide 38&quot;/&gt;&lt;property id=&quot;20307&quot; value=&quot;391&quot;/&gt;&lt;/object&gt;&lt;object type=&quot;3&quot; unique_id=&quot;10042&quot;&gt;&lt;property id=&quot;20148&quot; value=&quot;5&quot;/&gt;&lt;property id=&quot;20300&quot; value=&quot;Slide 39&quot;/&gt;&lt;property id=&quot;20307&quot; value=&quot;347&quot;/&gt;&lt;/object&gt;&lt;object type=&quot;3&quot; unique_id=&quot;10043&quot;&gt;&lt;property id=&quot;20148&quot; value=&quot;5&quot;/&gt;&lt;property id=&quot;20300&quot; value=&quot;Slide 40&quot;/&gt;&lt;property id=&quot;20307&quot; value=&quot;377&quot;/&gt;&lt;/object&gt;&lt;object type=&quot;3&quot; unique_id=&quot;10044&quot;&gt;&lt;property id=&quot;20148&quot; value=&quot;5&quot;/&gt;&lt;property id=&quot;20300&quot; value=&quot;Slide 41&quot;/&gt;&lt;property id=&quot;20307&quot; value=&quot;362&quot;/&gt;&lt;/object&gt;&lt;object type=&quot;3&quot; unique_id=&quot;10045&quot;&gt;&lt;property id=&quot;20148&quot; value=&quot;5&quot;/&gt;&lt;property id=&quot;20300&quot; value=&quot;Slide 42&quot;/&gt;&lt;property id=&quot;20307&quot; value=&quot;363&quot;/&gt;&lt;/object&gt;&lt;object type=&quot;3&quot; unique_id=&quot;10046&quot;&gt;&lt;property id=&quot;20148&quot; value=&quot;5&quot;/&gt;&lt;property id=&quot;20300&quot; value=&quot;Slide 43&quot;/&gt;&lt;property id=&quot;20307&quot; value=&quot;364&quot;/&gt;&lt;/object&gt;&lt;object type=&quot;3&quot; unique_id=&quot;10047&quot;&gt;&lt;property id=&quot;20148&quot; value=&quot;5&quot;/&gt;&lt;property id=&quot;20300&quot; value=&quot;Slide 44&quot;/&gt;&lt;property id=&quot;20307&quot; value=&quot;365&quot;/&gt;&lt;/object&gt;&lt;object type=&quot;3&quot; unique_id=&quot;10048&quot;&gt;&lt;property id=&quot;20148&quot; value=&quot;5&quot;/&gt;&lt;property id=&quot;20300&quot; value=&quot;Slide 45&quot;/&gt;&lt;property id=&quot;20307&quot; value=&quot;367&quot;/&gt;&lt;/object&gt;&lt;/object&gt;&lt;object type=&quot;8&quot; unique_id=&quot;10096&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2891</TotalTime>
  <Words>1517</Words>
  <Application>Microsoft Office PowerPoint</Application>
  <PresentationFormat>Custom</PresentationFormat>
  <Paragraphs>115</Paragraphs>
  <Slides>52</Slides>
  <Notes>0</Notes>
  <HiddenSlides>0</HiddenSlides>
  <MMClips>0</MMClips>
  <ScaleCrop>false</ScaleCrop>
  <HeadingPairs>
    <vt:vector size="4" baseType="variant">
      <vt:variant>
        <vt:lpstr>Theme</vt:lpstr>
      </vt:variant>
      <vt:variant>
        <vt:i4>5</vt:i4>
      </vt:variant>
      <vt:variant>
        <vt:lpstr>Slide Titles</vt:lpstr>
      </vt:variant>
      <vt:variant>
        <vt:i4>52</vt:i4>
      </vt:variant>
    </vt:vector>
  </HeadingPairs>
  <TitlesOfParts>
    <vt:vector size="57" baseType="lpstr">
      <vt:lpstr>Default Design</vt:lpstr>
      <vt:lpstr>1_Default Design</vt:lpstr>
      <vt:lpstr>2_Default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Chùa Keo  (Thái Bình)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BA NGÀY 17 THÁNG 11 NĂM 2008</dc:title>
  <dc:creator>User</dc:creator>
  <cp:lastModifiedBy>Windows User</cp:lastModifiedBy>
  <cp:revision>702</cp:revision>
  <dcterms:created xsi:type="dcterms:W3CDTF">2007-12-29T08:23:01Z</dcterms:created>
  <dcterms:modified xsi:type="dcterms:W3CDTF">2020-11-22T22:43:04Z</dcterms:modified>
</cp:coreProperties>
</file>