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2" r:id="rId2"/>
    <p:sldId id="284" r:id="rId3"/>
    <p:sldId id="265" r:id="rId4"/>
    <p:sldId id="273" r:id="rId5"/>
    <p:sldId id="271" r:id="rId6"/>
    <p:sldId id="266" r:id="rId7"/>
    <p:sldId id="267" r:id="rId8"/>
    <p:sldId id="268" r:id="rId9"/>
    <p:sldId id="274" r:id="rId10"/>
    <p:sldId id="291" r:id="rId11"/>
    <p:sldId id="290" r:id="rId12"/>
    <p:sldId id="289" r:id="rId13"/>
    <p:sldId id="286" r:id="rId14"/>
    <p:sldId id="277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318F41"/>
    <a:srgbClr val="6C6822"/>
    <a:srgbClr val="D3E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737" autoAdjust="0"/>
  </p:normalViewPr>
  <p:slideViewPr>
    <p:cSldViewPr>
      <p:cViewPr>
        <p:scale>
          <a:sx n="68" d="100"/>
          <a:sy n="68" d="100"/>
        </p:scale>
        <p:origin x="-5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accent5">
                    <a:lumMod val="75000"/>
                    <a:alpha val="98822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accent5">
                    <a:lumMod val="75000"/>
                    <a:alpha val="98822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TIỂU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accent5">
                    <a:lumMod val="75000"/>
                    <a:alpha val="98822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HỌC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accent5">
                    <a:lumMod val="75000"/>
                    <a:alpha val="98822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accent5">
                    <a:lumMod val="75000"/>
                    <a:alpha val="98822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 MỘ B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accent5">
                  <a:lumMod val="75000"/>
                  <a:alpha val="98822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Kĩ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thuật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(T2)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9700" y="5387975"/>
            <a:ext cx="8991600" cy="1470025"/>
            <a:chOff x="96" y="3394"/>
            <a:chExt cx="5664" cy="926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1864554" y="304800"/>
            <a:ext cx="5603046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304800" y="2362200"/>
            <a:ext cx="2133600" cy="1676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ý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438400" y="1981200"/>
            <a:ext cx="1524000" cy="1428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962400" y="1524000"/>
            <a:ext cx="4267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chỉ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8" idx="1"/>
          </p:cNvCxnSpPr>
          <p:nvPr/>
        </p:nvCxnSpPr>
        <p:spPr>
          <a:xfrm>
            <a:off x="2438406" y="3440304"/>
            <a:ext cx="152399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962400" y="2819400"/>
            <a:ext cx="42672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hiện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lược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thường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8" idx="1"/>
          </p:cNvCxnSpPr>
          <p:nvPr/>
        </p:nvCxnSpPr>
        <p:spPr>
          <a:xfrm>
            <a:off x="2438406" y="3440304"/>
            <a:ext cx="1523994" cy="15888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962400" y="4495800"/>
            <a:ext cx="4267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>
            <a:stCxn id="8" idx="1"/>
          </p:cNvCxnSpPr>
          <p:nvPr/>
        </p:nvCxnSpPr>
        <p:spPr>
          <a:xfrm>
            <a:off x="2438406" y="3440304"/>
            <a:ext cx="1523994" cy="26556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962400" y="5638800"/>
            <a:ext cx="4343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2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2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5317306" y="2362200"/>
            <a:ext cx="3293294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362200"/>
            <a:ext cx="4423286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half" idx="1"/>
          </p:nvPr>
        </p:nvSpPr>
        <p:spPr>
          <a:xfrm>
            <a:off x="1874289" y="4750817"/>
            <a:ext cx="5440911" cy="569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295400"/>
            <a:ext cx="8099664" cy="60960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3600" b="1" kern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</a:t>
                    </a:r>
                    <a:r>
                      <a:rPr kumimoji="0" lang="en-US" sz="36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  <a:endParaRPr kumimoji="0" lang="en-US" sz="28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Flowchart: Alternate Process 43"/>
          <p:cNvSpPr/>
          <p:nvPr/>
        </p:nvSpPr>
        <p:spPr>
          <a:xfrm>
            <a:off x="2743200" y="152400"/>
            <a:ext cx="4343400" cy="6096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3.Thực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94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2514600" y="940190"/>
            <a:ext cx="3733799" cy="126960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bày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phẩm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295400" y="685800"/>
            <a:ext cx="6705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CỦNG CỐ – DẶN DÒ    </a:t>
            </a:r>
            <a:endParaRPr lang="en-US" sz="36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33600"/>
            <a:ext cx="6919914" cy="354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3317" name="Picture 6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7" descr="GRANS0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0" name="Picture 9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1" name="Picture 10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2" name="Picture 11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23" name="Picture 12" descr="BD21325_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133600"/>
            <a:ext cx="9383973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b="1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14400" y="2590800"/>
            <a:ext cx="1905000" cy="3200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trưởng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>
            <a:stCxn id="2" idx="6"/>
            <a:endCxn id="6" idx="1"/>
          </p:cNvCxnSpPr>
          <p:nvPr/>
        </p:nvCxnSpPr>
        <p:spPr>
          <a:xfrm>
            <a:off x="2819400" y="41910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4343400" y="3352800"/>
            <a:ext cx="3581400" cy="1676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 smtClean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mảnh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vải</a:t>
            </a:r>
            <a:endParaRPr lang="en-US" sz="2800" dirty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Kim, chỉ</a:t>
            </a:r>
          </a:p>
          <a:p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Bút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chì,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thước</a:t>
            </a:r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kéo</a:t>
            </a:r>
            <a:endParaRPr lang="en-US" sz="2800" dirty="0" smtClean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301678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dirty="0">
              <a:solidFill>
                <a:srgbClr val="301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2286000" y="628357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Kiểm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cụ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833224" y="2362200"/>
            <a:ext cx="7472576" cy="1447800"/>
          </a:xfrm>
          <a:prstGeom prst="flowChartTerminato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838200" y="4343400"/>
            <a:ext cx="7472576" cy="1305789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514599" y="609600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2175803" y="2269065"/>
            <a:ext cx="45720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235" y="4648200"/>
            <a:ext cx="829876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mm.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2514600" y="684628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1600200"/>
            <a:ext cx="4200147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ạch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 . . . . . . . . . . .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1595735"/>
            <a:ext cx="2826253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sz="2400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2400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  <a:endParaRPr lang="en-US" sz="3200" b="1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 smtClean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  <a:endPara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Flowchart: Alternate Process 21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260078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730405" y="3810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 smtClean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  <a:endPara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endParaRP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 smtClean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  <a:endParaRPr kumimoji="0" lang="en-US" sz="3200" b="1" i="0" u="none" strike="noStrike" kern="0" cap="none" spc="0" normalizeH="0" baseline="0" noProof="0" dirty="0">
                          <a:ln w="11430"/>
                          <a:gradFill>
                            <a:gsLst>
                              <a:gs pos="0">
                                <a:srgbClr val="4584D3">
                                  <a:tint val="70000"/>
                                  <a:satMod val="245000"/>
                                </a:srgbClr>
                              </a:gs>
                              <a:gs pos="75000">
                                <a:srgbClr val="4584D3">
                                  <a:tint val="90000"/>
                                  <a:shade val="60000"/>
                                  <a:satMod val="240000"/>
                                </a:srgbClr>
                              </a:gs>
                              <a:gs pos="100000">
                                <a:srgbClr val="4584D3">
                                  <a:tint val="100000"/>
                                  <a:shade val="50000"/>
                                  <a:satMod val="24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  <a:uLnTx/>
                          <a:uFillTx/>
                        </a:endParaRP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1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023977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 smtClean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  <a:endParaRPr kumimoji="0" lang="en-US" sz="3200" b="1" i="0" u="none" strike="noStrike" kern="0" cap="none" spc="0" normalizeH="0" baseline="0" noProof="0" dirty="0">
                    <a:ln w="11430"/>
                    <a:gradFill>
                      <a:gsLst>
                        <a:gs pos="0">
                          <a:srgbClr val="4584D3">
                            <a:tint val="70000"/>
                            <a:satMod val="245000"/>
                          </a:srgbClr>
                        </a:gs>
                        <a:gs pos="75000">
                          <a:srgbClr val="4584D3">
                            <a:tint val="90000"/>
                            <a:shade val="60000"/>
                            <a:satMod val="240000"/>
                          </a:srgbClr>
                        </a:gs>
                        <a:gs pos="100000">
                          <a:srgbClr val="4584D3">
                            <a:tint val="100000"/>
                            <a:shade val="50000"/>
                            <a:satMod val="240000"/>
                          </a:srgb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uLnTx/>
                    <a:uFillTx/>
                  </a:endParaRP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sz="half" idx="1"/>
          </p:nvPr>
        </p:nvSpPr>
        <p:spPr>
          <a:xfrm>
            <a:off x="988322" y="1524000"/>
            <a:ext cx="5127942" cy="84302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hâu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35&quot;&gt;&lt;object type=&quot;3&quot; unique_id=&quot;10036&quot;&gt;&lt;property id=&quot;20148&quot; value=&quot;5&quot;/&gt;&lt;property id=&quot;20300&quot; value=&quot;Slide 1&quot;/&gt;&lt;property id=&quot;20307&quot; value=&quot;282&quot;/&gt;&lt;/object&gt;&lt;object type=&quot;3&quot; unique_id=&quot;10037&quot;&gt;&lt;property id=&quot;20148&quot; value=&quot;5&quot;/&gt;&lt;property id=&quot;20300&quot; value=&quot;Slide 2&quot;/&gt;&lt;property id=&quot;20307&quot; value=&quot;284&quot;/&gt;&lt;/object&gt;&lt;object type=&quot;3&quot; unique_id=&quot;10039&quot;&gt;&lt;property id=&quot;20148&quot; value=&quot;5&quot;/&gt;&lt;property id=&quot;20300&quot; value=&quot;Slide 3&quot;/&gt;&lt;property id=&quot;20307&quot; value=&quot;265&quot;/&gt;&lt;/object&gt;&lt;object type=&quot;3&quot; unique_id=&quot;10040&quot;&gt;&lt;property id=&quot;20148&quot; value=&quot;5&quot;/&gt;&lt;property id=&quot;20300&quot; value=&quot;Slide 4&quot;/&gt;&lt;property id=&quot;20307&quot; value=&quot;273&quot;/&gt;&lt;/object&gt;&lt;object type=&quot;3&quot; unique_id=&quot;10041&quot;&gt;&lt;property id=&quot;20148&quot; value=&quot;5&quot;/&gt;&lt;property id=&quot;20300&quot; value=&quot;Slide 5&quot;/&gt;&lt;property id=&quot;20307&quot; value=&quot;271&quot;/&gt;&lt;/object&gt;&lt;object type=&quot;3&quot; unique_id=&quot;10042&quot;&gt;&lt;property id=&quot;20148&quot; value=&quot;5&quot;/&gt;&lt;property id=&quot;20300&quot; value=&quot;Slide 6&quot;/&gt;&lt;property id=&quot;20307&quot; value=&quot;266&quot;/&gt;&lt;/object&gt;&lt;object type=&quot;3&quot; unique_id=&quot;10043&quot;&gt;&lt;property id=&quot;20148&quot; value=&quot;5&quot;/&gt;&lt;property id=&quot;20300&quot; value=&quot;Slide 7&quot;/&gt;&lt;property id=&quot;20307&quot; value=&quot;267&quot;/&gt;&lt;/object&gt;&lt;object type=&quot;3&quot; unique_id=&quot;10044&quot;&gt;&lt;property id=&quot;20148&quot; value=&quot;5&quot;/&gt;&lt;property id=&quot;20300&quot; value=&quot;Slide 8&quot;/&gt;&lt;property id=&quot;20307&quot; value=&quot;268&quot;/&gt;&lt;/object&gt;&lt;object type=&quot;3&quot; unique_id=&quot;10045&quot;&gt;&lt;property id=&quot;20148&quot; value=&quot;5&quot;/&gt;&lt;property id=&quot;20300&quot; value=&quot;Slide 9&quot;/&gt;&lt;property id=&quot;20307&quot; value=&quot;274&quot;/&gt;&lt;/object&gt;&lt;object type=&quot;3&quot; unique_id=&quot;10046&quot;&gt;&lt;property id=&quot;20148&quot; value=&quot;5&quot;/&gt;&lt;property id=&quot;20300&quot; value=&quot;Slide 10&quot;/&gt;&lt;property id=&quot;20307&quot; value=&quot;291&quot;/&gt;&lt;/object&gt;&lt;object type=&quot;3&quot; unique_id=&quot;10047&quot;&gt;&lt;property id=&quot;20148&quot; value=&quot;5&quot;/&gt;&lt;property id=&quot;20300&quot; value=&quot;Slide 11&quot;/&gt;&lt;property id=&quot;20307&quot; value=&quot;290&quot;/&gt;&lt;/object&gt;&lt;object type=&quot;3&quot; unique_id=&quot;10048&quot;&gt;&lt;property id=&quot;20148&quot; value=&quot;5&quot;/&gt;&lt;property id=&quot;20300&quot; value=&quot;Slide 12&quot;/&gt;&lt;property id=&quot;20307&quot; value=&quot;289&quot;/&gt;&lt;/object&gt;&lt;object type=&quot;3&quot; unique_id=&quot;10049&quot;&gt;&lt;property id=&quot;20148&quot; value=&quot;5&quot;/&gt;&lt;property id=&quot;20300&quot; value=&quot;Slide 13&quot;/&gt;&lt;property id=&quot;20307&quot; value=&quot;286&quot;/&gt;&lt;/object&gt;&lt;object type=&quot;3&quot; unique_id=&quot;10050&quot;&gt;&lt;property id=&quot;20148&quot; value=&quot;5&quot;/&gt;&lt;property id=&quot;20300&quot; value=&quot;Slide 14&quot;/&gt;&lt;property id=&quot;20307&quot; value=&quot;277&quot;/&gt;&lt;/object&gt;&lt;/object&gt;&lt;object type=&quot;8&quot; unique_id=&quot;1006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Words>392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350</cp:revision>
  <dcterms:created xsi:type="dcterms:W3CDTF">2017-10-09T03:58:08Z</dcterms:created>
  <dcterms:modified xsi:type="dcterms:W3CDTF">2019-11-08T02:27:08Z</dcterms:modified>
</cp:coreProperties>
</file>