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61" r:id="rId3"/>
    <p:sldId id="263" r:id="rId4"/>
    <p:sldId id="264" r:id="rId5"/>
    <p:sldId id="265" r:id="rId6"/>
    <p:sldId id="268" r:id="rId7"/>
    <p:sldId id="267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8" r:id="rId26"/>
    <p:sldId id="287" r:id="rId27"/>
    <p:sldId id="290" r:id="rId28"/>
    <p:sldId id="291" r:id="rId29"/>
    <p:sldId id="292" r:id="rId30"/>
    <p:sldId id="293" r:id="rId31"/>
    <p:sldId id="294" r:id="rId32"/>
    <p:sldId id="297" r:id="rId33"/>
    <p:sldId id="298" r:id="rId34"/>
    <p:sldId id="299" r:id="rId35"/>
    <p:sldId id="300" r:id="rId36"/>
    <p:sldId id="303" r:id="rId37"/>
    <p:sldId id="301" r:id="rId38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AC02CE"/>
    <a:srgbClr val="C6400A"/>
    <a:srgbClr val="CC0489"/>
    <a:srgbClr val="04642B"/>
    <a:srgbClr val="CE5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>
        <p:scale>
          <a:sx n="62" d="100"/>
          <a:sy n="62" d="100"/>
        </p:scale>
        <p:origin x="-390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EC9544-3685-4E1D-9796-3533DF38E847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C9A225-58CE-4EBB-9FC2-076DD13238F1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4">
            <a:lumMod val="20000"/>
            <a:lumOff val="80000"/>
          </a:schemeClr>
        </a:solidFill>
        <a:ln w="38100"/>
      </dgm:spPr>
      <dgm:t>
        <a:bodyPr/>
        <a:lstStyle/>
        <a:p>
          <a:r>
            <a:rPr lang="en-US" sz="2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gió</a:t>
          </a:r>
          <a:endParaRPr lang="en-US" sz="2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1F0843-5B92-4BC6-BD2D-1BA4773B6436}" type="parTrans" cxnId="{CF2C10FD-B77E-4DBF-B7C1-56BAA83D33B6}">
      <dgm:prSet/>
      <dgm:spPr/>
      <dgm:t>
        <a:bodyPr/>
        <a:lstStyle/>
        <a:p>
          <a:endParaRPr lang="en-US"/>
        </a:p>
      </dgm:t>
    </dgm:pt>
    <dgm:pt modelId="{7396E06C-01C0-411D-A29F-155CCC894D6C}" type="sibTrans" cxnId="{CF2C10FD-B77E-4DBF-B7C1-56BAA83D33B6}">
      <dgm:prSet/>
      <dgm:spPr/>
      <dgm:t>
        <a:bodyPr/>
        <a:lstStyle/>
        <a:p>
          <a:endParaRPr lang="en-US"/>
        </a:p>
      </dgm:t>
    </dgm:pt>
    <dgm:pt modelId="{178DC101-B521-4F89-ACB8-6C49174BAD4A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4">
            <a:lumMod val="20000"/>
            <a:lumOff val="80000"/>
          </a:schemeClr>
        </a:solidFill>
        <a:ln w="38100"/>
      </dgm:spPr>
      <dgm:t>
        <a:bodyPr/>
        <a:lstStyle/>
        <a:p>
          <a:r>
            <a:rPr lang="en-US" sz="2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Trở</a:t>
          </a:r>
          <a:r>
            <a: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lạnh</a:t>
          </a:r>
          <a:r>
            <a: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en-US" sz="2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F14876-CEBC-4A60-B0C9-52718D805DDF}" type="parTrans" cxnId="{389C4294-93EB-4A32-9629-39B55D7859B6}">
      <dgm:prSet/>
      <dgm:spPr/>
      <dgm:t>
        <a:bodyPr/>
        <a:lstStyle/>
        <a:p>
          <a:endParaRPr lang="en-US"/>
        </a:p>
      </dgm:t>
    </dgm:pt>
    <dgm:pt modelId="{5898F5AF-EBDD-4E6C-8DFA-26FAFE2D8896}" type="sibTrans" cxnId="{389C4294-93EB-4A32-9629-39B55D7859B6}">
      <dgm:prSet/>
      <dgm:spPr/>
      <dgm:t>
        <a:bodyPr/>
        <a:lstStyle/>
        <a:p>
          <a:endParaRPr lang="en-US"/>
        </a:p>
      </dgm:t>
    </dgm:pt>
    <dgm:pt modelId="{5A55A65F-8ABA-40AE-8725-B34452F0EF0C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4">
            <a:lumMod val="20000"/>
            <a:lumOff val="80000"/>
          </a:schemeClr>
        </a:solidFill>
        <a:ln w="38100"/>
      </dgm:spPr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92600B-3302-4DAE-95B0-2D48969B37A5}" type="parTrans" cxnId="{81D24CDE-63E6-4F71-A645-8105EA000B86}">
      <dgm:prSet/>
      <dgm:spPr/>
      <dgm:t>
        <a:bodyPr/>
        <a:lstStyle/>
        <a:p>
          <a:endParaRPr lang="en-US"/>
        </a:p>
      </dgm:t>
    </dgm:pt>
    <dgm:pt modelId="{4DC5C75F-97C3-4E5B-81CB-2D92DD786F4B}" type="sibTrans" cxnId="{81D24CDE-63E6-4F71-A645-8105EA000B86}">
      <dgm:prSet/>
      <dgm:spPr/>
      <dgm:t>
        <a:bodyPr/>
        <a:lstStyle/>
        <a:p>
          <a:endParaRPr lang="en-US"/>
        </a:p>
      </dgm:t>
    </dgm:pt>
    <dgm:pt modelId="{EDC29AD0-FDC7-459F-A995-F16333571C1D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4">
            <a:lumMod val="20000"/>
            <a:lumOff val="80000"/>
          </a:schemeClr>
        </a:solidFill>
        <a:ln w="38100"/>
      </dgm:spPr>
      <dgm:t>
        <a:bodyPr/>
        <a:lstStyle/>
        <a:p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mưa</a:t>
          </a:r>
          <a:endParaRPr lang="en-US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7657EB-DD67-4106-AE0E-8E4D16FC926F}" type="parTrans" cxnId="{D1E3E35C-2CDA-432C-904E-0C7357EC53A3}">
      <dgm:prSet/>
      <dgm:spPr/>
      <dgm:t>
        <a:bodyPr/>
        <a:lstStyle/>
        <a:p>
          <a:endParaRPr lang="en-US"/>
        </a:p>
      </dgm:t>
    </dgm:pt>
    <dgm:pt modelId="{52D07FF4-6F84-4AEC-AD3D-6326EFCE8451}" type="sibTrans" cxnId="{D1E3E35C-2CDA-432C-904E-0C7357EC53A3}">
      <dgm:prSet/>
      <dgm:spPr/>
      <dgm:t>
        <a:bodyPr/>
        <a:lstStyle/>
        <a:p>
          <a:endParaRPr lang="en-US"/>
        </a:p>
      </dgm:t>
    </dgm:pt>
    <dgm:pt modelId="{D3CD3260-41FF-4C8B-A6A4-D58D6494ABFF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4">
            <a:lumMod val="20000"/>
            <a:lumOff val="80000"/>
          </a:schemeClr>
        </a:solidFill>
        <a:ln w="38100"/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tuần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6891D5-EACC-457E-931D-D8F6B05B1708}" type="parTrans" cxnId="{E57C1F6A-EBB2-42A2-9F68-5B78E116DD41}">
      <dgm:prSet/>
      <dgm:spPr/>
      <dgm:t>
        <a:bodyPr/>
        <a:lstStyle/>
        <a:p>
          <a:endParaRPr lang="en-US"/>
        </a:p>
      </dgm:t>
    </dgm:pt>
    <dgm:pt modelId="{C9DC051F-AFA5-49E2-9026-2F82CEF623DB}" type="sibTrans" cxnId="{E57C1F6A-EBB2-42A2-9F68-5B78E116DD41}">
      <dgm:prSet/>
      <dgm:spPr/>
      <dgm:t>
        <a:bodyPr/>
        <a:lstStyle/>
        <a:p>
          <a:endParaRPr lang="en-US"/>
        </a:p>
      </dgm:t>
    </dgm:pt>
    <dgm:pt modelId="{4EE8426F-1AC1-4C6E-ACF3-987299A3C107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4">
            <a:lumMod val="20000"/>
            <a:lumOff val="80000"/>
          </a:schemeClr>
        </a:solidFill>
        <a:ln w="38100"/>
      </dgm:spPr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ngừng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chảy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đóng</a:t>
          </a:r>
          <a:r>
            <a: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băng</a:t>
          </a:r>
          <a:endParaRPr lang="en-US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463D18-0864-4487-A63D-C466ECFBBF5D}" type="parTrans" cxnId="{0CFAA519-2D02-43B1-BBF1-7642EB2BF590}">
      <dgm:prSet/>
      <dgm:spPr/>
      <dgm:t>
        <a:bodyPr/>
        <a:lstStyle/>
        <a:p>
          <a:endParaRPr lang="en-US"/>
        </a:p>
      </dgm:t>
    </dgm:pt>
    <dgm:pt modelId="{D5007B34-EC10-4B78-96DD-48F2ECDE9EE6}" type="sibTrans" cxnId="{0CFAA519-2D02-43B1-BBF1-7642EB2BF590}">
      <dgm:prSet/>
      <dgm:spPr/>
      <dgm:t>
        <a:bodyPr/>
        <a:lstStyle/>
        <a:p>
          <a:endParaRPr lang="en-US"/>
        </a:p>
      </dgm:t>
    </dgm:pt>
    <dgm:pt modelId="{B3F1E032-DB88-4830-97C8-41A8E487D4F6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4">
            <a:lumMod val="20000"/>
            <a:lumOff val="80000"/>
          </a:schemeClr>
        </a:solidFill>
        <a:ln w="38100"/>
      </dgm:spPr>
      <dgm:t>
        <a:bodyPr/>
        <a:lstStyle/>
        <a:p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endParaRPr lang="en-US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F62D26-24BA-4ABF-A395-15F264402A27}" type="parTrans" cxnId="{3584E507-F1CD-4210-9B35-96C4264D7BA7}">
      <dgm:prSet/>
      <dgm:spPr/>
      <dgm:t>
        <a:bodyPr/>
        <a:lstStyle/>
        <a:p>
          <a:endParaRPr lang="en-US"/>
        </a:p>
      </dgm:t>
    </dgm:pt>
    <dgm:pt modelId="{14C3C1B6-B058-484E-80CF-E7840C9EA1DD}" type="sibTrans" cxnId="{3584E507-F1CD-4210-9B35-96C4264D7BA7}">
      <dgm:prSet/>
      <dgm:spPr/>
      <dgm:t>
        <a:bodyPr/>
        <a:lstStyle/>
        <a:p>
          <a:endParaRPr lang="en-US"/>
        </a:p>
      </dgm:t>
    </dgm:pt>
    <dgm:pt modelId="{96AA5EC8-5CD7-46A9-A547-4419A8B4A305}">
      <dgm:prSet phldrT="[Text]" custT="1"/>
      <dgm:spPr/>
      <dgm:t>
        <a:bodyPr/>
        <a:lstStyle/>
        <a:p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539E44-11CA-468B-B976-1E53473057F2}" type="sibTrans" cxnId="{80BC0F88-27BB-4902-80A0-CE035B2FA98B}">
      <dgm:prSet/>
      <dgm:spPr/>
      <dgm:t>
        <a:bodyPr/>
        <a:lstStyle/>
        <a:p>
          <a:endParaRPr lang="en-US"/>
        </a:p>
      </dgm:t>
    </dgm:pt>
    <dgm:pt modelId="{279D455C-2160-4372-BEBD-72CEE475B6B6}" type="parTrans" cxnId="{80BC0F88-27BB-4902-80A0-CE035B2FA98B}">
      <dgm:prSet/>
      <dgm:spPr/>
      <dgm:t>
        <a:bodyPr/>
        <a:lstStyle/>
        <a:p>
          <a:endParaRPr lang="en-US"/>
        </a:p>
      </dgm:t>
    </dgm:pt>
    <dgm:pt modelId="{8988F4C1-8129-4146-A5AF-322E31B4FE28}" type="pres">
      <dgm:prSet presAssocID="{1AEC9544-3685-4E1D-9796-3533DF38E84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091299-7CA9-49B5-9994-15854A6AF631}" type="pres">
      <dgm:prSet presAssocID="{96AA5EC8-5CD7-46A9-A547-4419A8B4A305}" presName="centerShape" presStyleLbl="node0" presStyleIdx="0" presStyleCnt="1"/>
      <dgm:spPr/>
      <dgm:t>
        <a:bodyPr/>
        <a:lstStyle/>
        <a:p>
          <a:endParaRPr lang="en-US"/>
        </a:p>
      </dgm:t>
    </dgm:pt>
    <dgm:pt modelId="{E4FA5130-F562-4E2B-84C9-6F820B1FD4AE}" type="pres">
      <dgm:prSet presAssocID="{28C9A225-58CE-4EBB-9FC2-076DD13238F1}" presName="node" presStyleLbl="node1" presStyleIdx="0" presStyleCnt="7" custScaleX="118146" custScaleY="116960" custRadScaleRad="944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F45E76-B482-4A21-84D2-298D9AF6B287}" type="pres">
      <dgm:prSet presAssocID="{28C9A225-58CE-4EBB-9FC2-076DD13238F1}" presName="dummy" presStyleCnt="0"/>
      <dgm:spPr/>
    </dgm:pt>
    <dgm:pt modelId="{1241DC61-86F2-46AB-97DA-62C06E22A121}" type="pres">
      <dgm:prSet presAssocID="{7396E06C-01C0-411D-A29F-155CCC894D6C}" presName="sibTrans" presStyleLbl="sibTrans2D1" presStyleIdx="0" presStyleCnt="7"/>
      <dgm:spPr/>
      <dgm:t>
        <a:bodyPr/>
        <a:lstStyle/>
        <a:p>
          <a:endParaRPr lang="en-US"/>
        </a:p>
      </dgm:t>
    </dgm:pt>
    <dgm:pt modelId="{6B85CC59-4E4C-4758-9785-E63FD7148B24}" type="pres">
      <dgm:prSet presAssocID="{178DC101-B521-4F89-ACB8-6C49174BAD4A}" presName="node" presStyleLbl="node1" presStyleIdx="1" presStyleCnt="7" custScaleX="116094" custScaleY="1128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67573-1551-444D-B1ED-3C3D75441623}" type="pres">
      <dgm:prSet presAssocID="{178DC101-B521-4F89-ACB8-6C49174BAD4A}" presName="dummy" presStyleCnt="0"/>
      <dgm:spPr/>
    </dgm:pt>
    <dgm:pt modelId="{C3F23E66-0227-43F2-AC1F-D4116D263720}" type="pres">
      <dgm:prSet presAssocID="{5898F5AF-EBDD-4E6C-8DFA-26FAFE2D8896}" presName="sibTrans" presStyleLbl="sibTrans2D1" presStyleIdx="1" presStyleCnt="7"/>
      <dgm:spPr/>
      <dgm:t>
        <a:bodyPr/>
        <a:lstStyle/>
        <a:p>
          <a:endParaRPr lang="en-US"/>
        </a:p>
      </dgm:t>
    </dgm:pt>
    <dgm:pt modelId="{D1422BE4-A095-4637-8E45-26D48E55D19E}" type="pres">
      <dgm:prSet presAssocID="{5A55A65F-8ABA-40AE-8725-B34452F0EF0C}" presName="node" presStyleLbl="node1" presStyleIdx="2" presStyleCnt="7" custScaleX="118727" custScaleY="1245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D41C3E-8C19-4016-9F6F-E1215AD85247}" type="pres">
      <dgm:prSet presAssocID="{5A55A65F-8ABA-40AE-8725-B34452F0EF0C}" presName="dummy" presStyleCnt="0"/>
      <dgm:spPr/>
    </dgm:pt>
    <dgm:pt modelId="{71176757-D49B-481D-BBAE-7D9C306838D7}" type="pres">
      <dgm:prSet presAssocID="{4DC5C75F-97C3-4E5B-81CB-2D92DD786F4B}" presName="sibTrans" presStyleLbl="sibTrans2D1" presStyleIdx="2" presStyleCnt="7"/>
      <dgm:spPr/>
      <dgm:t>
        <a:bodyPr/>
        <a:lstStyle/>
        <a:p>
          <a:endParaRPr lang="en-US"/>
        </a:p>
      </dgm:t>
    </dgm:pt>
    <dgm:pt modelId="{8B1FAA43-52FD-436D-9E1A-52BD261452C7}" type="pres">
      <dgm:prSet presAssocID="{EDC29AD0-FDC7-459F-A995-F16333571C1D}" presName="node" presStyleLbl="node1" presStyleIdx="3" presStyleCnt="7" custScaleX="116872" custScaleY="115832" custRadScaleRad="96898" custRadScaleInc="-69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8B524D-8099-432E-857E-2DD501D6B7BA}" type="pres">
      <dgm:prSet presAssocID="{EDC29AD0-FDC7-459F-A995-F16333571C1D}" presName="dummy" presStyleCnt="0"/>
      <dgm:spPr/>
    </dgm:pt>
    <dgm:pt modelId="{E3CADA70-A4E4-4492-993D-9AEA679D947B}" type="pres">
      <dgm:prSet presAssocID="{52D07FF4-6F84-4AEC-AD3D-6326EFCE8451}" presName="sibTrans" presStyleLbl="sibTrans2D1" presStyleIdx="3" presStyleCnt="7"/>
      <dgm:spPr/>
      <dgm:t>
        <a:bodyPr/>
        <a:lstStyle/>
        <a:p>
          <a:endParaRPr lang="en-US"/>
        </a:p>
      </dgm:t>
    </dgm:pt>
    <dgm:pt modelId="{3F297BD8-2CB6-478F-B8D3-A0E9E0030002}" type="pres">
      <dgm:prSet presAssocID="{4EE8426F-1AC1-4C6E-ACF3-987299A3C107}" presName="node" presStyleLbl="node1" presStyleIdx="4" presStyleCnt="7" custScaleX="117224" custScaleY="120126" custRadScaleRad="95046" custRadScaleInc="84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CD210E-78E0-443E-937A-7B5A66FF4D6B}" type="pres">
      <dgm:prSet presAssocID="{4EE8426F-1AC1-4C6E-ACF3-987299A3C107}" presName="dummy" presStyleCnt="0"/>
      <dgm:spPr/>
    </dgm:pt>
    <dgm:pt modelId="{4FBBF272-E806-47FE-A918-DA564446C549}" type="pres">
      <dgm:prSet presAssocID="{D5007B34-EC10-4B78-96DD-48F2ECDE9EE6}" presName="sibTrans" presStyleLbl="sibTrans2D1" presStyleIdx="4" presStyleCnt="7"/>
      <dgm:spPr/>
      <dgm:t>
        <a:bodyPr/>
        <a:lstStyle/>
        <a:p>
          <a:endParaRPr lang="en-US"/>
        </a:p>
      </dgm:t>
    </dgm:pt>
    <dgm:pt modelId="{E7A39318-B2C7-480C-8BAD-251A6E9D339C}" type="pres">
      <dgm:prSet presAssocID="{B3F1E032-DB88-4830-97C8-41A8E487D4F6}" presName="node" presStyleLbl="node1" presStyleIdx="5" presStyleCnt="7" custScaleX="114471" custScaleY="1132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C7324B-2FD7-4A74-A06E-C93D84F2585B}" type="pres">
      <dgm:prSet presAssocID="{B3F1E032-DB88-4830-97C8-41A8E487D4F6}" presName="dummy" presStyleCnt="0"/>
      <dgm:spPr/>
    </dgm:pt>
    <dgm:pt modelId="{06CEC1AB-858F-420E-953B-D36D6572F898}" type="pres">
      <dgm:prSet presAssocID="{14C3C1B6-B058-484E-80CF-E7840C9EA1DD}" presName="sibTrans" presStyleLbl="sibTrans2D1" presStyleIdx="5" presStyleCnt="7"/>
      <dgm:spPr/>
      <dgm:t>
        <a:bodyPr/>
        <a:lstStyle/>
        <a:p>
          <a:endParaRPr lang="en-US"/>
        </a:p>
      </dgm:t>
    </dgm:pt>
    <dgm:pt modelId="{A90662B5-1723-418B-B132-91404E3E80C3}" type="pres">
      <dgm:prSet presAssocID="{D3CD3260-41FF-4C8B-A6A4-D58D6494ABFF}" presName="node" presStyleLbl="node1" presStyleIdx="6" presStyleCnt="7" custScaleX="115767" custScaleY="1175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8B20BA-1CB9-4AFC-AC9D-A0FD3DDAD711}" type="pres">
      <dgm:prSet presAssocID="{D3CD3260-41FF-4C8B-A6A4-D58D6494ABFF}" presName="dummy" presStyleCnt="0"/>
      <dgm:spPr/>
    </dgm:pt>
    <dgm:pt modelId="{A2CE9841-9734-4AB0-8467-F9A874BEBCC9}" type="pres">
      <dgm:prSet presAssocID="{C9DC051F-AFA5-49E2-9026-2F82CEF623DB}" presName="sibTrans" presStyleLbl="sibTrans2D1" presStyleIdx="6" presStyleCnt="7"/>
      <dgm:spPr/>
      <dgm:t>
        <a:bodyPr/>
        <a:lstStyle/>
        <a:p>
          <a:endParaRPr lang="en-US"/>
        </a:p>
      </dgm:t>
    </dgm:pt>
  </dgm:ptLst>
  <dgm:cxnLst>
    <dgm:cxn modelId="{6BE07DF9-4836-4DD9-9B65-2C712B83032E}" type="presOf" srcId="{B3F1E032-DB88-4830-97C8-41A8E487D4F6}" destId="{E7A39318-B2C7-480C-8BAD-251A6E9D339C}" srcOrd="0" destOrd="0" presId="urn:microsoft.com/office/officeart/2005/8/layout/radial6"/>
    <dgm:cxn modelId="{D1E3E35C-2CDA-432C-904E-0C7357EC53A3}" srcId="{96AA5EC8-5CD7-46A9-A547-4419A8B4A305}" destId="{EDC29AD0-FDC7-459F-A995-F16333571C1D}" srcOrd="3" destOrd="0" parTransId="{867657EB-DD67-4106-AE0E-8E4D16FC926F}" sibTransId="{52D07FF4-6F84-4AEC-AD3D-6326EFCE8451}"/>
    <dgm:cxn modelId="{42AD9E55-40C1-47C5-9929-9E9DD9151D80}" type="presOf" srcId="{C9DC051F-AFA5-49E2-9026-2F82CEF623DB}" destId="{A2CE9841-9734-4AB0-8467-F9A874BEBCC9}" srcOrd="0" destOrd="0" presId="urn:microsoft.com/office/officeart/2005/8/layout/radial6"/>
    <dgm:cxn modelId="{A0829BD9-1807-40D5-9EFD-D294C3F4FCF6}" type="presOf" srcId="{7396E06C-01C0-411D-A29F-155CCC894D6C}" destId="{1241DC61-86F2-46AB-97DA-62C06E22A121}" srcOrd="0" destOrd="0" presId="urn:microsoft.com/office/officeart/2005/8/layout/radial6"/>
    <dgm:cxn modelId="{8E1DB3B3-9FD3-4815-A054-3B53B50CB941}" type="presOf" srcId="{4EE8426F-1AC1-4C6E-ACF3-987299A3C107}" destId="{3F297BD8-2CB6-478F-B8D3-A0E9E0030002}" srcOrd="0" destOrd="0" presId="urn:microsoft.com/office/officeart/2005/8/layout/radial6"/>
    <dgm:cxn modelId="{CF2C10FD-B77E-4DBF-B7C1-56BAA83D33B6}" srcId="{96AA5EC8-5CD7-46A9-A547-4419A8B4A305}" destId="{28C9A225-58CE-4EBB-9FC2-076DD13238F1}" srcOrd="0" destOrd="0" parTransId="{841F0843-5B92-4BC6-BD2D-1BA4773B6436}" sibTransId="{7396E06C-01C0-411D-A29F-155CCC894D6C}"/>
    <dgm:cxn modelId="{D29D88BF-A545-49E7-A1DE-876D94C0707B}" type="presOf" srcId="{D5007B34-EC10-4B78-96DD-48F2ECDE9EE6}" destId="{4FBBF272-E806-47FE-A918-DA564446C549}" srcOrd="0" destOrd="0" presId="urn:microsoft.com/office/officeart/2005/8/layout/radial6"/>
    <dgm:cxn modelId="{5C28B279-CE36-4C10-80B1-6C466B682955}" type="presOf" srcId="{5898F5AF-EBDD-4E6C-8DFA-26FAFE2D8896}" destId="{C3F23E66-0227-43F2-AC1F-D4116D263720}" srcOrd="0" destOrd="0" presId="urn:microsoft.com/office/officeart/2005/8/layout/radial6"/>
    <dgm:cxn modelId="{389C4294-93EB-4A32-9629-39B55D7859B6}" srcId="{96AA5EC8-5CD7-46A9-A547-4419A8B4A305}" destId="{178DC101-B521-4F89-ACB8-6C49174BAD4A}" srcOrd="1" destOrd="0" parTransId="{4AF14876-CEBC-4A60-B0C9-52718D805DDF}" sibTransId="{5898F5AF-EBDD-4E6C-8DFA-26FAFE2D8896}"/>
    <dgm:cxn modelId="{81D24CDE-63E6-4F71-A645-8105EA000B86}" srcId="{96AA5EC8-5CD7-46A9-A547-4419A8B4A305}" destId="{5A55A65F-8ABA-40AE-8725-B34452F0EF0C}" srcOrd="2" destOrd="0" parTransId="{5892600B-3302-4DAE-95B0-2D48969B37A5}" sibTransId="{4DC5C75F-97C3-4E5B-81CB-2D92DD786F4B}"/>
    <dgm:cxn modelId="{F495E596-9E59-428D-9247-5FD75C1DCEEA}" type="presOf" srcId="{5A55A65F-8ABA-40AE-8725-B34452F0EF0C}" destId="{D1422BE4-A095-4637-8E45-26D48E55D19E}" srcOrd="0" destOrd="0" presId="urn:microsoft.com/office/officeart/2005/8/layout/radial6"/>
    <dgm:cxn modelId="{CB3472EF-5260-4CF7-98EA-81AD755F17D9}" type="presOf" srcId="{52D07FF4-6F84-4AEC-AD3D-6326EFCE8451}" destId="{E3CADA70-A4E4-4492-993D-9AEA679D947B}" srcOrd="0" destOrd="0" presId="urn:microsoft.com/office/officeart/2005/8/layout/radial6"/>
    <dgm:cxn modelId="{80BC0F88-27BB-4902-80A0-CE035B2FA98B}" srcId="{1AEC9544-3685-4E1D-9796-3533DF38E847}" destId="{96AA5EC8-5CD7-46A9-A547-4419A8B4A305}" srcOrd="0" destOrd="0" parTransId="{279D455C-2160-4372-BEBD-72CEE475B6B6}" sibTransId="{F0539E44-11CA-468B-B976-1E53473057F2}"/>
    <dgm:cxn modelId="{54175493-2C17-44A3-83DC-FD9CEF53EB45}" type="presOf" srcId="{1AEC9544-3685-4E1D-9796-3533DF38E847}" destId="{8988F4C1-8129-4146-A5AF-322E31B4FE28}" srcOrd="0" destOrd="0" presId="urn:microsoft.com/office/officeart/2005/8/layout/radial6"/>
    <dgm:cxn modelId="{87413E00-9A3E-40DD-A580-C2B5A66F3CE6}" type="presOf" srcId="{178DC101-B521-4F89-ACB8-6C49174BAD4A}" destId="{6B85CC59-4E4C-4758-9785-E63FD7148B24}" srcOrd="0" destOrd="0" presId="urn:microsoft.com/office/officeart/2005/8/layout/radial6"/>
    <dgm:cxn modelId="{E57C1F6A-EBB2-42A2-9F68-5B78E116DD41}" srcId="{96AA5EC8-5CD7-46A9-A547-4419A8B4A305}" destId="{D3CD3260-41FF-4C8B-A6A4-D58D6494ABFF}" srcOrd="6" destOrd="0" parTransId="{AE6891D5-EACC-457E-931D-D8F6B05B1708}" sibTransId="{C9DC051F-AFA5-49E2-9026-2F82CEF623DB}"/>
    <dgm:cxn modelId="{AB64B8A2-D255-498D-8434-B8B9E5058987}" type="presOf" srcId="{28C9A225-58CE-4EBB-9FC2-076DD13238F1}" destId="{E4FA5130-F562-4E2B-84C9-6F820B1FD4AE}" srcOrd="0" destOrd="0" presId="urn:microsoft.com/office/officeart/2005/8/layout/radial6"/>
    <dgm:cxn modelId="{0CFAA519-2D02-43B1-BBF1-7642EB2BF590}" srcId="{96AA5EC8-5CD7-46A9-A547-4419A8B4A305}" destId="{4EE8426F-1AC1-4C6E-ACF3-987299A3C107}" srcOrd="4" destOrd="0" parTransId="{30463D18-0864-4487-A63D-C466ECFBBF5D}" sibTransId="{D5007B34-EC10-4B78-96DD-48F2ECDE9EE6}"/>
    <dgm:cxn modelId="{3584E507-F1CD-4210-9B35-96C4264D7BA7}" srcId="{96AA5EC8-5CD7-46A9-A547-4419A8B4A305}" destId="{B3F1E032-DB88-4830-97C8-41A8E487D4F6}" srcOrd="5" destOrd="0" parTransId="{C7F62D26-24BA-4ABF-A395-15F264402A27}" sibTransId="{14C3C1B6-B058-484E-80CF-E7840C9EA1DD}"/>
    <dgm:cxn modelId="{73EB9B89-2852-4D91-82EC-F46EA8BAD44E}" type="presOf" srcId="{D3CD3260-41FF-4C8B-A6A4-D58D6494ABFF}" destId="{A90662B5-1723-418B-B132-91404E3E80C3}" srcOrd="0" destOrd="0" presId="urn:microsoft.com/office/officeart/2005/8/layout/radial6"/>
    <dgm:cxn modelId="{8E6CCD91-1579-42A2-9B7F-3B9AC7AC9DB2}" type="presOf" srcId="{96AA5EC8-5CD7-46A9-A547-4419A8B4A305}" destId="{D2091299-7CA9-49B5-9994-15854A6AF631}" srcOrd="0" destOrd="0" presId="urn:microsoft.com/office/officeart/2005/8/layout/radial6"/>
    <dgm:cxn modelId="{EF3AEE90-0368-47D5-84F3-D08889B4568A}" type="presOf" srcId="{4DC5C75F-97C3-4E5B-81CB-2D92DD786F4B}" destId="{71176757-D49B-481D-BBAE-7D9C306838D7}" srcOrd="0" destOrd="0" presId="urn:microsoft.com/office/officeart/2005/8/layout/radial6"/>
    <dgm:cxn modelId="{41C4D1D2-DB31-4B40-BC15-FA59877BD26E}" type="presOf" srcId="{EDC29AD0-FDC7-459F-A995-F16333571C1D}" destId="{8B1FAA43-52FD-436D-9E1A-52BD261452C7}" srcOrd="0" destOrd="0" presId="urn:microsoft.com/office/officeart/2005/8/layout/radial6"/>
    <dgm:cxn modelId="{B8BB5C48-588B-4470-9B74-87DBD3FFF525}" type="presOf" srcId="{14C3C1B6-B058-484E-80CF-E7840C9EA1DD}" destId="{06CEC1AB-858F-420E-953B-D36D6572F898}" srcOrd="0" destOrd="0" presId="urn:microsoft.com/office/officeart/2005/8/layout/radial6"/>
    <dgm:cxn modelId="{766AA6E1-E754-46BD-9674-C769C1033CD7}" type="presParOf" srcId="{8988F4C1-8129-4146-A5AF-322E31B4FE28}" destId="{D2091299-7CA9-49B5-9994-15854A6AF631}" srcOrd="0" destOrd="0" presId="urn:microsoft.com/office/officeart/2005/8/layout/radial6"/>
    <dgm:cxn modelId="{A49818A7-DA3E-423F-B682-9FC73CA73730}" type="presParOf" srcId="{8988F4C1-8129-4146-A5AF-322E31B4FE28}" destId="{E4FA5130-F562-4E2B-84C9-6F820B1FD4AE}" srcOrd="1" destOrd="0" presId="urn:microsoft.com/office/officeart/2005/8/layout/radial6"/>
    <dgm:cxn modelId="{42D95967-99A4-4682-A043-B3E3CEDB1E44}" type="presParOf" srcId="{8988F4C1-8129-4146-A5AF-322E31B4FE28}" destId="{9FF45E76-B482-4A21-84D2-298D9AF6B287}" srcOrd="2" destOrd="0" presId="urn:microsoft.com/office/officeart/2005/8/layout/radial6"/>
    <dgm:cxn modelId="{488925A6-396B-46C9-A67B-AD62EE94A832}" type="presParOf" srcId="{8988F4C1-8129-4146-A5AF-322E31B4FE28}" destId="{1241DC61-86F2-46AB-97DA-62C06E22A121}" srcOrd="3" destOrd="0" presId="urn:microsoft.com/office/officeart/2005/8/layout/radial6"/>
    <dgm:cxn modelId="{29674A81-10C9-43EC-81CA-8D3053650F34}" type="presParOf" srcId="{8988F4C1-8129-4146-A5AF-322E31B4FE28}" destId="{6B85CC59-4E4C-4758-9785-E63FD7148B24}" srcOrd="4" destOrd="0" presId="urn:microsoft.com/office/officeart/2005/8/layout/radial6"/>
    <dgm:cxn modelId="{53D2571B-074F-4F6B-9808-CF1D7D166566}" type="presParOf" srcId="{8988F4C1-8129-4146-A5AF-322E31B4FE28}" destId="{5CA67573-1551-444D-B1ED-3C3D75441623}" srcOrd="5" destOrd="0" presId="urn:microsoft.com/office/officeart/2005/8/layout/radial6"/>
    <dgm:cxn modelId="{C791B0DC-E3AE-4D37-9281-89F98310967A}" type="presParOf" srcId="{8988F4C1-8129-4146-A5AF-322E31B4FE28}" destId="{C3F23E66-0227-43F2-AC1F-D4116D263720}" srcOrd="6" destOrd="0" presId="urn:microsoft.com/office/officeart/2005/8/layout/radial6"/>
    <dgm:cxn modelId="{485A46D8-8621-4E6F-A043-A83D8243CFD7}" type="presParOf" srcId="{8988F4C1-8129-4146-A5AF-322E31B4FE28}" destId="{D1422BE4-A095-4637-8E45-26D48E55D19E}" srcOrd="7" destOrd="0" presId="urn:microsoft.com/office/officeart/2005/8/layout/radial6"/>
    <dgm:cxn modelId="{0DA736E1-FC9F-4C5F-9562-FCB0518C17F8}" type="presParOf" srcId="{8988F4C1-8129-4146-A5AF-322E31B4FE28}" destId="{15D41C3E-8C19-4016-9F6F-E1215AD85247}" srcOrd="8" destOrd="0" presId="urn:microsoft.com/office/officeart/2005/8/layout/radial6"/>
    <dgm:cxn modelId="{3EBE22B0-3CB9-4682-8241-60B61E5F162C}" type="presParOf" srcId="{8988F4C1-8129-4146-A5AF-322E31B4FE28}" destId="{71176757-D49B-481D-BBAE-7D9C306838D7}" srcOrd="9" destOrd="0" presId="urn:microsoft.com/office/officeart/2005/8/layout/radial6"/>
    <dgm:cxn modelId="{E9C57334-5D2E-40E8-98C2-17865AFB4BEC}" type="presParOf" srcId="{8988F4C1-8129-4146-A5AF-322E31B4FE28}" destId="{8B1FAA43-52FD-436D-9E1A-52BD261452C7}" srcOrd="10" destOrd="0" presId="urn:microsoft.com/office/officeart/2005/8/layout/radial6"/>
    <dgm:cxn modelId="{91999684-193C-4B11-AFA4-5DA8566AEF97}" type="presParOf" srcId="{8988F4C1-8129-4146-A5AF-322E31B4FE28}" destId="{D68B524D-8099-432E-857E-2DD501D6B7BA}" srcOrd="11" destOrd="0" presId="urn:microsoft.com/office/officeart/2005/8/layout/radial6"/>
    <dgm:cxn modelId="{DFA2773D-E948-478B-9164-E30D36D7D016}" type="presParOf" srcId="{8988F4C1-8129-4146-A5AF-322E31B4FE28}" destId="{E3CADA70-A4E4-4492-993D-9AEA679D947B}" srcOrd="12" destOrd="0" presId="urn:microsoft.com/office/officeart/2005/8/layout/radial6"/>
    <dgm:cxn modelId="{0F805BE1-4E6C-4C9F-8D53-9CFC6CB917D5}" type="presParOf" srcId="{8988F4C1-8129-4146-A5AF-322E31B4FE28}" destId="{3F297BD8-2CB6-478F-B8D3-A0E9E0030002}" srcOrd="13" destOrd="0" presId="urn:microsoft.com/office/officeart/2005/8/layout/radial6"/>
    <dgm:cxn modelId="{C1E42132-6253-4DE7-8B1E-CEB50206D508}" type="presParOf" srcId="{8988F4C1-8129-4146-A5AF-322E31B4FE28}" destId="{5BCD210E-78E0-443E-937A-7B5A66FF4D6B}" srcOrd="14" destOrd="0" presId="urn:microsoft.com/office/officeart/2005/8/layout/radial6"/>
    <dgm:cxn modelId="{1C941D1D-14E4-46BE-B5AD-0F158D83AFDD}" type="presParOf" srcId="{8988F4C1-8129-4146-A5AF-322E31B4FE28}" destId="{4FBBF272-E806-47FE-A918-DA564446C549}" srcOrd="15" destOrd="0" presId="urn:microsoft.com/office/officeart/2005/8/layout/radial6"/>
    <dgm:cxn modelId="{37D44723-2BBF-4619-88DA-733938B347AF}" type="presParOf" srcId="{8988F4C1-8129-4146-A5AF-322E31B4FE28}" destId="{E7A39318-B2C7-480C-8BAD-251A6E9D339C}" srcOrd="16" destOrd="0" presId="urn:microsoft.com/office/officeart/2005/8/layout/radial6"/>
    <dgm:cxn modelId="{34DE512F-A62A-479E-B2F6-93E5F9FADA2F}" type="presParOf" srcId="{8988F4C1-8129-4146-A5AF-322E31B4FE28}" destId="{EEC7324B-2FD7-4A74-A06E-C93D84F2585B}" srcOrd="17" destOrd="0" presId="urn:microsoft.com/office/officeart/2005/8/layout/radial6"/>
    <dgm:cxn modelId="{0456B2A6-ED2E-477B-A442-60CAB6D713BC}" type="presParOf" srcId="{8988F4C1-8129-4146-A5AF-322E31B4FE28}" destId="{06CEC1AB-858F-420E-953B-D36D6572F898}" srcOrd="18" destOrd="0" presId="urn:microsoft.com/office/officeart/2005/8/layout/radial6"/>
    <dgm:cxn modelId="{ABAADE33-0B60-4090-B498-5562F0EDE667}" type="presParOf" srcId="{8988F4C1-8129-4146-A5AF-322E31B4FE28}" destId="{A90662B5-1723-418B-B132-91404E3E80C3}" srcOrd="19" destOrd="0" presId="urn:microsoft.com/office/officeart/2005/8/layout/radial6"/>
    <dgm:cxn modelId="{BF32F902-1AFB-40EA-9619-7E285FD01C1E}" type="presParOf" srcId="{8988F4C1-8129-4146-A5AF-322E31B4FE28}" destId="{2C8B20BA-1CB9-4AFC-AC9D-A0FD3DDAD711}" srcOrd="20" destOrd="0" presId="urn:microsoft.com/office/officeart/2005/8/layout/radial6"/>
    <dgm:cxn modelId="{946B589C-4619-4917-B5D1-23699FAC6C7A}" type="presParOf" srcId="{8988F4C1-8129-4146-A5AF-322E31B4FE28}" destId="{A2CE9841-9734-4AB0-8467-F9A874BEBCC9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E9841-9734-4AB0-8467-F9A874BEBCC9}">
      <dsp:nvSpPr>
        <dsp:cNvPr id="0" name=""/>
        <dsp:cNvSpPr/>
      </dsp:nvSpPr>
      <dsp:spPr>
        <a:xfrm>
          <a:off x="1481503" y="857629"/>
          <a:ext cx="5697905" cy="5697905"/>
        </a:xfrm>
        <a:prstGeom prst="blockArc">
          <a:avLst>
            <a:gd name="adj1" fmla="val 13359978"/>
            <a:gd name="adj2" fmla="val 16359975"/>
            <a:gd name="adj3" fmla="val 390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CEC1AB-858F-420E-953B-D36D6572F898}">
      <dsp:nvSpPr>
        <dsp:cNvPr id="0" name=""/>
        <dsp:cNvSpPr/>
      </dsp:nvSpPr>
      <dsp:spPr>
        <a:xfrm>
          <a:off x="1611442" y="706127"/>
          <a:ext cx="5697905" cy="5697905"/>
        </a:xfrm>
        <a:prstGeom prst="blockArc">
          <a:avLst>
            <a:gd name="adj1" fmla="val 10028571"/>
            <a:gd name="adj2" fmla="val 13114286"/>
            <a:gd name="adj3" fmla="val 390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BBF272-E806-47FE-A918-DA564446C549}">
      <dsp:nvSpPr>
        <dsp:cNvPr id="0" name=""/>
        <dsp:cNvSpPr/>
      </dsp:nvSpPr>
      <dsp:spPr>
        <a:xfrm>
          <a:off x="1565093" y="529797"/>
          <a:ext cx="5697905" cy="5697905"/>
        </a:xfrm>
        <a:prstGeom prst="blockArc">
          <a:avLst>
            <a:gd name="adj1" fmla="val 6879815"/>
            <a:gd name="adj2" fmla="val 9804149"/>
            <a:gd name="adj3" fmla="val 390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ADA70-A4E4-4492-993D-9AEA679D947B}">
      <dsp:nvSpPr>
        <dsp:cNvPr id="0" name=""/>
        <dsp:cNvSpPr/>
      </dsp:nvSpPr>
      <dsp:spPr>
        <a:xfrm>
          <a:off x="1670995" y="581153"/>
          <a:ext cx="5697905" cy="5697905"/>
        </a:xfrm>
        <a:prstGeom prst="blockArc">
          <a:avLst>
            <a:gd name="adj1" fmla="val 3920601"/>
            <a:gd name="adj2" fmla="val 7024676"/>
            <a:gd name="adj3" fmla="val 390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176757-D49B-481D-BBAE-7D9C306838D7}">
      <dsp:nvSpPr>
        <dsp:cNvPr id="0" name=""/>
        <dsp:cNvSpPr/>
      </dsp:nvSpPr>
      <dsp:spPr>
        <a:xfrm>
          <a:off x="1638909" y="596129"/>
          <a:ext cx="5697905" cy="5697905"/>
        </a:xfrm>
        <a:prstGeom prst="blockArc">
          <a:avLst>
            <a:gd name="adj1" fmla="val 910970"/>
            <a:gd name="adj2" fmla="val 3877023"/>
            <a:gd name="adj3" fmla="val 390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F23E66-0227-43F2-AC1F-D4116D263720}">
      <dsp:nvSpPr>
        <dsp:cNvPr id="0" name=""/>
        <dsp:cNvSpPr/>
      </dsp:nvSpPr>
      <dsp:spPr>
        <a:xfrm>
          <a:off x="1611442" y="706127"/>
          <a:ext cx="5697905" cy="5697905"/>
        </a:xfrm>
        <a:prstGeom prst="blockArc">
          <a:avLst>
            <a:gd name="adj1" fmla="val 19285714"/>
            <a:gd name="adj2" fmla="val 771429"/>
            <a:gd name="adj3" fmla="val 390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41DC61-86F2-46AB-97DA-62C06E22A121}">
      <dsp:nvSpPr>
        <dsp:cNvPr id="0" name=""/>
        <dsp:cNvSpPr/>
      </dsp:nvSpPr>
      <dsp:spPr>
        <a:xfrm>
          <a:off x="1741382" y="857629"/>
          <a:ext cx="5697905" cy="5697905"/>
        </a:xfrm>
        <a:prstGeom prst="blockArc">
          <a:avLst>
            <a:gd name="adj1" fmla="val 16040025"/>
            <a:gd name="adj2" fmla="val 19040022"/>
            <a:gd name="adj3" fmla="val 390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091299-7CA9-49B5-9994-15854A6AF631}">
      <dsp:nvSpPr>
        <dsp:cNvPr id="0" name=""/>
        <dsp:cNvSpPr/>
      </dsp:nvSpPr>
      <dsp:spPr>
        <a:xfrm>
          <a:off x="3356487" y="2451172"/>
          <a:ext cx="2207816" cy="22078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79814" y="2774499"/>
        <a:ext cx="1561162" cy="1561162"/>
      </dsp:txXfrm>
    </dsp:sp>
    <dsp:sp modelId="{E4FA5130-F562-4E2B-84C9-6F820B1FD4AE}">
      <dsp:nvSpPr>
        <dsp:cNvPr id="0" name=""/>
        <dsp:cNvSpPr/>
      </dsp:nvSpPr>
      <dsp:spPr>
        <a:xfrm>
          <a:off x="3547439" y="12498"/>
          <a:ext cx="1825912" cy="1807583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gió</a:t>
          </a:r>
          <a:endParaRPr lang="en-US" sz="2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4838" y="277212"/>
        <a:ext cx="1291114" cy="1278155"/>
      </dsp:txXfrm>
    </dsp:sp>
    <dsp:sp modelId="{6B85CC59-4E4C-4758-9785-E63FD7148B24}">
      <dsp:nvSpPr>
        <dsp:cNvPr id="0" name=""/>
        <dsp:cNvSpPr/>
      </dsp:nvSpPr>
      <dsp:spPr>
        <a:xfrm>
          <a:off x="5747198" y="941289"/>
          <a:ext cx="1794199" cy="1744373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Trở</a:t>
          </a:r>
          <a:r>
            <a:rPr lang="en-US" sz="2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2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lạnh</a:t>
          </a:r>
          <a:r>
            <a:rPr lang="en-US" sz="2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endParaRPr lang="en-US" sz="2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09952" y="1196747"/>
        <a:ext cx="1268691" cy="1233457"/>
      </dsp:txXfrm>
    </dsp:sp>
    <dsp:sp modelId="{D1422BE4-A095-4637-8E45-26D48E55D19E}">
      <dsp:nvSpPr>
        <dsp:cNvPr id="0" name=""/>
        <dsp:cNvSpPr/>
      </dsp:nvSpPr>
      <dsp:spPr>
        <a:xfrm>
          <a:off x="6266231" y="3213984"/>
          <a:ext cx="1834891" cy="1925332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34945" y="3495942"/>
        <a:ext cx="1297463" cy="1361416"/>
      </dsp:txXfrm>
    </dsp:sp>
    <dsp:sp modelId="{8B1FAA43-52FD-436D-9E1A-52BD261452C7}">
      <dsp:nvSpPr>
        <dsp:cNvPr id="0" name=""/>
        <dsp:cNvSpPr/>
      </dsp:nvSpPr>
      <dsp:spPr>
        <a:xfrm>
          <a:off x="4782150" y="5073663"/>
          <a:ext cx="1806223" cy="1790150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mưa</a:t>
          </a:r>
          <a:endParaRPr lang="en-US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46665" y="5335824"/>
        <a:ext cx="1277193" cy="1265828"/>
      </dsp:txXfrm>
    </dsp:sp>
    <dsp:sp modelId="{3F297BD8-2CB6-478F-B8D3-A0E9E0030002}">
      <dsp:nvSpPr>
        <dsp:cNvPr id="0" name=""/>
        <dsp:cNvSpPr/>
      </dsp:nvSpPr>
      <dsp:spPr>
        <a:xfrm>
          <a:off x="2342593" y="4988985"/>
          <a:ext cx="1811663" cy="1856513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ngừng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chảy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đóng</a:t>
          </a:r>
          <a:r>
            <a:rPr lang="en-US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băng</a:t>
          </a:r>
          <a:endParaRPr lang="en-US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7905" y="5260865"/>
        <a:ext cx="1281039" cy="1312753"/>
      </dsp:txXfrm>
    </dsp:sp>
    <dsp:sp modelId="{E7A39318-B2C7-480C-8BAD-251A6E9D339C}">
      <dsp:nvSpPr>
        <dsp:cNvPr id="0" name=""/>
        <dsp:cNvSpPr/>
      </dsp:nvSpPr>
      <dsp:spPr>
        <a:xfrm>
          <a:off x="852555" y="3301157"/>
          <a:ext cx="1769116" cy="1750988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endParaRPr lang="en-US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11636" y="3557583"/>
        <a:ext cx="1250954" cy="1238136"/>
      </dsp:txXfrm>
    </dsp:sp>
    <dsp:sp modelId="{A90662B5-1723-418B-B132-91404E3E80C3}">
      <dsp:nvSpPr>
        <dsp:cNvPr id="0" name=""/>
        <dsp:cNvSpPr/>
      </dsp:nvSpPr>
      <dsp:spPr>
        <a:xfrm>
          <a:off x="1381920" y="905349"/>
          <a:ext cx="1789145" cy="1816253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2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tuần</a:t>
          </a:r>
          <a:r>
            <a:rPr lang="en-US" sz="2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US" sz="2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43934" y="1171333"/>
        <a:ext cx="1265117" cy="1284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E456-8E44-4034-BBF2-02EC23CBCAAC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27C8-A971-4521-BA17-B69E799A4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24927"/>
      </p:ext>
    </p:extLst>
  </p:cSld>
  <p:clrMapOvr>
    <a:masterClrMapping/>
  </p:clrMapOvr>
  <p:transition spd="med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E456-8E44-4034-BBF2-02EC23CBCAAC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27C8-A971-4521-BA17-B69E799A4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20941"/>
      </p:ext>
    </p:extLst>
  </p:cSld>
  <p:clrMapOvr>
    <a:masterClrMapping/>
  </p:clrMapOvr>
  <p:transition spd="med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E456-8E44-4034-BBF2-02EC23CBCAAC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27C8-A971-4521-BA17-B69E799A4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7974"/>
      </p:ext>
    </p:extLst>
  </p:cSld>
  <p:clrMapOvr>
    <a:masterClrMapping/>
  </p:clrMapOvr>
  <p:transition spd="med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E456-8E44-4034-BBF2-02EC23CBCAAC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27C8-A971-4521-BA17-B69E799A4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43135"/>
      </p:ext>
    </p:extLst>
  </p:cSld>
  <p:clrMapOvr>
    <a:masterClrMapping/>
  </p:clrMapOvr>
  <p:transition spd="med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E456-8E44-4034-BBF2-02EC23CBCAAC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27C8-A971-4521-BA17-B69E799A4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1221"/>
      </p:ext>
    </p:extLst>
  </p:cSld>
  <p:clrMapOvr>
    <a:masterClrMapping/>
  </p:clrMapOvr>
  <p:transition spd="med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E456-8E44-4034-BBF2-02EC23CBCAAC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27C8-A971-4521-BA17-B69E799A4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9580"/>
      </p:ext>
    </p:extLst>
  </p:cSld>
  <p:clrMapOvr>
    <a:masterClrMapping/>
  </p:clrMapOvr>
  <p:transition spd="med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E456-8E44-4034-BBF2-02EC23CBCAAC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27C8-A971-4521-BA17-B69E799A4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23941"/>
      </p:ext>
    </p:extLst>
  </p:cSld>
  <p:clrMapOvr>
    <a:masterClrMapping/>
  </p:clrMapOvr>
  <p:transition spd="med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E456-8E44-4034-BBF2-02EC23CBCAAC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27C8-A971-4521-BA17-B69E799A4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51406"/>
      </p:ext>
    </p:extLst>
  </p:cSld>
  <p:clrMapOvr>
    <a:masterClrMapping/>
  </p:clrMapOvr>
  <p:transition spd="med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E456-8E44-4034-BBF2-02EC23CBCAAC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27C8-A971-4521-BA17-B69E799A4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94335"/>
      </p:ext>
    </p:extLst>
  </p:cSld>
  <p:clrMapOvr>
    <a:masterClrMapping/>
  </p:clrMapOvr>
  <p:transition spd="med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E456-8E44-4034-BBF2-02EC23CBCAAC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27C8-A971-4521-BA17-B69E799A4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09882"/>
      </p:ext>
    </p:extLst>
  </p:cSld>
  <p:clrMapOvr>
    <a:masterClrMapping/>
  </p:clrMapOvr>
  <p:transition spd="med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E456-8E44-4034-BBF2-02EC23CBCAAC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927C8-A971-4521-BA17-B69E799A4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24265"/>
      </p:ext>
    </p:extLst>
  </p:cSld>
  <p:clrMapOvr>
    <a:masterClrMapping/>
  </p:clrMapOvr>
  <p:transition spd="med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6E456-8E44-4034-BBF2-02EC23CBCAAC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927C8-A971-4521-BA17-B69E799A4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5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.jpg"/><Relationship Id="rId3" Type="http://schemas.openxmlformats.org/officeDocument/2006/relationships/image" Target="../media/image27.jpg"/><Relationship Id="rId7" Type="http://schemas.openxmlformats.org/officeDocument/2006/relationships/image" Target="../media/image18.jpg"/><Relationship Id="rId12" Type="http://schemas.openxmlformats.org/officeDocument/2006/relationships/image" Target="../media/image15.jpg"/><Relationship Id="rId2" Type="http://schemas.openxmlformats.org/officeDocument/2006/relationships/image" Target="../media/image26.jpg"/><Relationship Id="rId16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11" Type="http://schemas.openxmlformats.org/officeDocument/2006/relationships/image" Target="../media/image11.jpg"/><Relationship Id="rId5" Type="http://schemas.openxmlformats.org/officeDocument/2006/relationships/image" Target="../media/image16.jpg"/><Relationship Id="rId15" Type="http://schemas.openxmlformats.org/officeDocument/2006/relationships/image" Target="../media/image20.jpg"/><Relationship Id="rId10" Type="http://schemas.openxmlformats.org/officeDocument/2006/relationships/image" Target="../media/image10.jpg"/><Relationship Id="rId4" Type="http://schemas.openxmlformats.org/officeDocument/2006/relationships/image" Target="../media/image12.jpg"/><Relationship Id="rId9" Type="http://schemas.openxmlformats.org/officeDocument/2006/relationships/image" Target="../media/image21.jpg"/><Relationship Id="rId1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10" Type="http://schemas.openxmlformats.org/officeDocument/2006/relationships/image" Target="../media/image59.jpeg"/><Relationship Id="rId4" Type="http://schemas.openxmlformats.org/officeDocument/2006/relationships/image" Target="../media/image53.jpg"/><Relationship Id="rId9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slide" Target="slide37.xml"/><Relationship Id="rId4" Type="http://schemas.openxmlformats.org/officeDocument/2006/relationships/image" Target="../media/image6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g"/><Relationship Id="rId4" Type="http://schemas.openxmlformats.org/officeDocument/2006/relationships/slide" Target="slide3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82000" contrast="-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1" y="1146175"/>
            <a:ext cx="2908300" cy="40386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C66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99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11561234" y="730251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vi-VN" altLang="en-US" sz="2000" i="1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053" name="TextBox 3"/>
          <p:cNvSpPr txBox="1">
            <a:spLocks noChangeArrowheads="1"/>
          </p:cNvSpPr>
          <p:nvPr/>
        </p:nvSpPr>
        <p:spPr bwMode="auto">
          <a:xfrm>
            <a:off x="118533" y="414338"/>
            <a:ext cx="10983384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 VÀ  ĐÀO TẠO QUẬN LONG BIÊN</a:t>
            </a:r>
          </a:p>
          <a:p>
            <a:pPr algn="ctr" eaLnBrk="1" hangingPunct="1"/>
            <a:r>
              <a:rPr lang="en-US" alt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4" name="WordArt 17"/>
          <p:cNvSpPr>
            <a:spLocks noChangeArrowheads="1" noChangeShapeType="1" noTextEdit="1"/>
          </p:cNvSpPr>
          <p:nvPr/>
        </p:nvSpPr>
        <p:spPr bwMode="auto">
          <a:xfrm>
            <a:off x="2586567" y="1881188"/>
            <a:ext cx="71120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Khoa học</a:t>
            </a:r>
            <a:endParaRPr lang="vi-VN" sz="3600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33CC33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5" name="Rectangle 1"/>
          <p:cNvSpPr>
            <a:spLocks noChangeArrowheads="1"/>
          </p:cNvSpPr>
          <p:nvPr/>
        </p:nvSpPr>
        <p:spPr bwMode="auto">
          <a:xfrm>
            <a:off x="1238251" y="3810000"/>
            <a:ext cx="100203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54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 54: Nhiệt cần cho sự sống</a:t>
            </a:r>
            <a:endParaRPr lang="en-US" altLang="en-US" sz="54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73186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58" y="-38637"/>
            <a:ext cx="4329242" cy="34901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992450" cy="34129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51" y="0"/>
            <a:ext cx="4069723" cy="3412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1538"/>
            <a:ext cx="3992451" cy="3406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51" y="3451538"/>
            <a:ext cx="4069723" cy="3406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174" y="3464417"/>
            <a:ext cx="4129826" cy="339358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446985" y="3013656"/>
            <a:ext cx="1493949" cy="3606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 TRANH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65948" y="3000777"/>
            <a:ext cx="1944710" cy="3606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TUYLIP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831133" y="3000777"/>
            <a:ext cx="1326522" cy="3606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 LAO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96224" y="6439436"/>
            <a:ext cx="1944710" cy="3606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 DƯƠNG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065948" y="6452315"/>
            <a:ext cx="1944710" cy="3606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 RỒNG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522038" y="6452315"/>
            <a:ext cx="1669961" cy="3606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 THÔNG</a:t>
            </a:r>
          </a:p>
        </p:txBody>
      </p:sp>
    </p:spTree>
    <p:extLst>
      <p:ext uri="{BB962C8B-B14F-4D97-AF65-F5344CB8AC3E}">
        <p14:creationId xmlns:p14="http://schemas.microsoft.com/office/powerpoint/2010/main" val="212690853"/>
      </p:ext>
    </p:extLst>
  </p:cSld>
  <p:clrMapOvr>
    <a:masterClrMapping/>
  </p:clrMapOvr>
  <p:transition spd="med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Nang Som - Xuan Ng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62764" y="6135709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party_animals_e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79" y="2388900"/>
            <a:ext cx="7006107" cy="41952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00201" y="23015"/>
            <a:ext cx="808426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CHUYỀN NHANH </a:t>
            </a:r>
          </a:p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 ĐÚNG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6423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mute="1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170" y="724440"/>
            <a:ext cx="8250473" cy="500988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271231" y="4997005"/>
            <a:ext cx="2236637" cy="5214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 CAO CỔ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169" y="724440"/>
            <a:ext cx="8492399" cy="500988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179683" y="4997005"/>
            <a:ext cx="1224892" cy="64504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176" y="724440"/>
            <a:ext cx="8322427" cy="500988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155108" y="5131028"/>
            <a:ext cx="1568507" cy="5110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 ĐÀ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121" y="724440"/>
            <a:ext cx="8480393" cy="525206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9061467" y="5340637"/>
            <a:ext cx="2332108" cy="5147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 TRÚC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574" y="724440"/>
            <a:ext cx="8480394" cy="526775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8551441" y="5340637"/>
            <a:ext cx="2842133" cy="48652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 TRANH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574" y="713524"/>
            <a:ext cx="8724295" cy="538254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9335694" y="5518479"/>
            <a:ext cx="2188274" cy="4025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 LAO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080" y="708753"/>
            <a:ext cx="7088678" cy="526775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7767188" y="5407168"/>
            <a:ext cx="2399978" cy="4946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 RỒNG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004862" y="373487"/>
            <a:ext cx="8826270" cy="13522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sz="4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067044" y="1725769"/>
            <a:ext cx="8764088" cy="13522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phi </a:t>
            </a:r>
            <a:r>
              <a:rPr lang="en-US" sz="4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4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-1" y="1"/>
            <a:ext cx="3077177" cy="3451537"/>
          </a:xfrm>
          <a:prstGeom prst="rightArrow">
            <a:avLst>
              <a:gd name="adj1" fmla="val 72456"/>
              <a:gd name="adj2" fmla="val 41071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C64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VẬT, THỰC VẬT SỐNG Ở XỨ NÓNG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544" y="693066"/>
            <a:ext cx="8772994" cy="5283438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105724" y="5413151"/>
            <a:ext cx="3343364" cy="5499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CÁNH CỤT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277" y="667236"/>
            <a:ext cx="8440121" cy="5230636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3248061" y="5238289"/>
            <a:ext cx="2153908" cy="5558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 TRẮNG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504" y="680330"/>
            <a:ext cx="8693158" cy="5423346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9695313" y="5340637"/>
            <a:ext cx="1975717" cy="5278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CẨU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62" y="638457"/>
            <a:ext cx="8779035" cy="5353734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10274074" y="5352196"/>
            <a:ext cx="1270645" cy="5356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668" y="655882"/>
            <a:ext cx="8814759" cy="5480944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8422783" y="5511081"/>
            <a:ext cx="3371828" cy="5636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TUYLIP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01" y="671049"/>
            <a:ext cx="7907278" cy="5506719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7946265" y="5511081"/>
            <a:ext cx="2843491" cy="5254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 DƯƠNG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733" y="655881"/>
            <a:ext cx="8502577" cy="5601279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8390153" y="5642054"/>
            <a:ext cx="2993868" cy="49477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 THÔNG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159408" y="3794876"/>
            <a:ext cx="9364559" cy="13522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4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4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en-US" sz="4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endParaRPr lang="en-US" sz="5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221590" y="5160037"/>
            <a:ext cx="9335977" cy="13522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tuylip</a:t>
            </a:r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0" y="3345290"/>
            <a:ext cx="3071148" cy="3451537"/>
          </a:xfrm>
          <a:prstGeom prst="rightArrow">
            <a:avLst>
              <a:gd name="adj1" fmla="val 72456"/>
              <a:gd name="adj2" fmla="val 41071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C64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VẬT, THỰC VẬT SỐNG Ở XỨ LẠNH</a:t>
            </a:r>
          </a:p>
        </p:txBody>
      </p:sp>
    </p:spTree>
    <p:extLst>
      <p:ext uri="{BB962C8B-B14F-4D97-AF65-F5344CB8AC3E}">
        <p14:creationId xmlns:p14="http://schemas.microsoft.com/office/powerpoint/2010/main" val="400980337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xit" presetSubtype="32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250"/>
                            </p:stCondLst>
                            <p:childTnLst>
                              <p:par>
                                <p:cTn id="64" presetID="53" presetClass="exit" presetSubtype="32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53" presetClass="exit" presetSubtype="32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25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750"/>
                            </p:stCondLst>
                            <p:childTnLst>
                              <p:par>
                                <p:cTn id="108" presetID="53" presetClass="exit" presetSubtype="32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500"/>
                            </p:stCondLst>
                            <p:childTnLst>
                              <p:par>
                                <p:cTn id="130" presetID="53" presetClass="exit" presetSubtype="32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75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1250"/>
                            </p:stCondLst>
                            <p:childTnLst>
                              <p:par>
                                <p:cTn id="152" presetID="53" presetClass="exit" presetSubtype="32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8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3750"/>
                            </p:stCondLst>
                            <p:childTnLst>
                              <p:par>
                                <p:cTn id="16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53" presetClass="exit" presetSubtype="3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250"/>
                            </p:stCondLst>
                            <p:childTnLst>
                              <p:par>
                                <p:cTn id="2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750"/>
                            </p:stCondLst>
                            <p:childTnLst>
                              <p:par>
                                <p:cTn id="21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4500"/>
                            </p:stCondLst>
                            <p:childTnLst>
                              <p:par>
                                <p:cTn id="240" presetID="53" presetClass="exit" presetSubtype="32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750"/>
                            </p:stCondLst>
                            <p:childTnLst>
                              <p:par>
                                <p:cTn id="2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6250"/>
                            </p:stCondLst>
                            <p:childTnLst>
                              <p:par>
                                <p:cTn id="262" presetID="53" presetClass="exit" presetSubtype="32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500"/>
                            </p:stCondLst>
                            <p:childTnLst>
                              <p:par>
                                <p:cTn id="2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000"/>
                            </p:stCondLst>
                            <p:childTnLst>
                              <p:par>
                                <p:cTn id="284" presetID="53" presetClass="exit" presetSubtype="32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250"/>
                            </p:stCondLst>
                            <p:childTnLst>
                              <p:par>
                                <p:cTn id="2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750"/>
                            </p:stCondLst>
                            <p:childTnLst>
                              <p:par>
                                <p:cTn id="306" presetID="53" presetClass="exit" presetSubtype="32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28" presetID="53" presetClass="exit" presetSubtype="32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2750"/>
                            </p:stCondLst>
                            <p:childTnLst>
                              <p:par>
                                <p:cTn id="334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4" grpId="0" animBg="1"/>
      <p:bldP spid="4" grpId="1" animBg="1"/>
      <p:bldP spid="4" grpId="2" animBg="1"/>
      <p:bldP spid="27" grpId="0" animBg="1"/>
      <p:bldP spid="27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1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58" y="2667000"/>
            <a:ext cx="2362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4250029" y="283333"/>
            <a:ext cx="7392472" cy="4997005"/>
          </a:xfrm>
          <a:prstGeom prst="cloudCallout">
            <a:avLst>
              <a:gd name="adj1" fmla="val -81814"/>
              <a:gd name="adj2" fmla="val 2000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7002303"/>
      </p:ext>
    </p:extLst>
  </p:cSld>
  <p:clrMapOvr>
    <a:masterClrMapping/>
  </p:clrMapOvr>
  <p:transition spd="med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71222" y="12877"/>
            <a:ext cx="9208394" cy="6825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AC0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4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" y="805734"/>
            <a:ext cx="4572939" cy="6000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308" y="805734"/>
            <a:ext cx="6090635" cy="60007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968486" y="920843"/>
            <a:ext cx="2338730" cy="5803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CĂNGGURU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229600" y="920843"/>
            <a:ext cx="3101663" cy="5803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BỒ NÔNG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9" y="778358"/>
            <a:ext cx="6078828" cy="585184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738764" y="805734"/>
            <a:ext cx="2254741" cy="5803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 ĐIỂU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68" y="805734"/>
            <a:ext cx="6106732" cy="585184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8822028" y="833110"/>
            <a:ext cx="3353875" cy="5803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 ĐUÔI CHUÔNG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9" y="817536"/>
            <a:ext cx="7525420" cy="60960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046922" y="900985"/>
            <a:ext cx="2750649" cy="5803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SẦU RIÊNG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04" y="710483"/>
            <a:ext cx="6096000" cy="616039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8706453" y="833110"/>
            <a:ext cx="3353875" cy="5803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CHÔM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endParaRPr lang="en-US" sz="2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82606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5" grpId="0" animBg="1"/>
      <p:bldP spid="15" grpId="1" animBg="1"/>
      <p:bldP spid="19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71222" y="12877"/>
            <a:ext cx="9208394" cy="6825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AC0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4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326"/>
            <a:ext cx="5950039" cy="4964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39" y="1294326"/>
            <a:ext cx="6241961" cy="496480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361386" y="1364358"/>
            <a:ext cx="2491326" cy="5803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 BẮC CỰC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408752" y="1409435"/>
            <a:ext cx="2491326" cy="5803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 XẠ HƯƠNG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519"/>
            <a:ext cx="5978212" cy="496561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9689" y="1364358"/>
            <a:ext cx="2491326" cy="5803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 BẮC CỰC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46" y="1293518"/>
            <a:ext cx="6551054" cy="496561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852712" y="1363548"/>
            <a:ext cx="2491326" cy="5803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 BẮC CỰC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38" y="918824"/>
            <a:ext cx="9144000" cy="5715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9" y="918824"/>
            <a:ext cx="6129976" cy="57150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79689" y="967378"/>
            <a:ext cx="2491326" cy="5803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VÂN SAM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19324" y="933154"/>
            <a:ext cx="2560480" cy="5803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LINH SAM</a:t>
            </a:r>
          </a:p>
        </p:txBody>
      </p:sp>
    </p:spTree>
    <p:extLst>
      <p:ext uri="{BB962C8B-B14F-4D97-AF65-F5344CB8AC3E}">
        <p14:creationId xmlns:p14="http://schemas.microsoft.com/office/powerpoint/2010/main" val="323731621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39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1216" y="321972"/>
            <a:ext cx="11277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1216" y="1772639"/>
            <a:ext cx="112775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8031" y="3896297"/>
            <a:ext cx="11277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1216" y="5348368"/>
            <a:ext cx="11277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4575915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8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0506" y="531767"/>
            <a:ext cx="105222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84173" y="3005519"/>
            <a:ext cx="91042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v"/>
            </a:pP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8301940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9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9993" y="1794839"/>
            <a:ext cx="105056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70" y="1824870"/>
            <a:ext cx="1173645" cy="11736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9931" y="633835"/>
            <a:ext cx="39226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66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2889337780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84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0762"/>
            <a:ext cx="7392473" cy="549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499796" y="313410"/>
            <a:ext cx="46922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34523" y="212223"/>
            <a:ext cx="504422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234375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hac Nen Khu Vuon Tren May - VNCiao 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74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8869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3" y="359464"/>
            <a:ext cx="6357317" cy="5590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830842" y="359464"/>
            <a:ext cx="51166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9325" y="200438"/>
            <a:ext cx="511664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6267030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0" y="611279"/>
            <a:ext cx="6959744" cy="5473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075354" y="993548"/>
            <a:ext cx="51166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5354" y="181625"/>
            <a:ext cx="5116646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phình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gai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30322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30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3169" y="1258595"/>
            <a:ext cx="11348831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" y="1132590"/>
            <a:ext cx="1173645" cy="1173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1446" y="38208"/>
            <a:ext cx="39226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66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227315319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3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1446" y="38208"/>
            <a:ext cx="3645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60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9537" y="1053871"/>
            <a:ext cx="11622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537" y="2477444"/>
            <a:ext cx="1134883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7250840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9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338" y="759853"/>
            <a:ext cx="112046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8568" y="2560749"/>
            <a:ext cx="100841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526387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3023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2768647"/>
              </p:ext>
            </p:extLst>
          </p:nvPr>
        </p:nvGraphicFramePr>
        <p:xfrm>
          <a:off x="3238321" y="5023"/>
          <a:ext cx="895367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667" y="2072329"/>
            <a:ext cx="2962141" cy="29621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9793" y="1077020"/>
            <a:ext cx="35140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8462494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6291" y="192754"/>
            <a:ext cx="3645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276" y="1401171"/>
            <a:ext cx="1153947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8112963"/>
      </p:ext>
    </p:extLst>
  </p:cSld>
  <p:clrMapOvr>
    <a:masterClrMapping/>
  </p:clrMapOvr>
  <p:transition spd="med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jpoj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1"/>
            <a:ext cx="121920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64417" y="1176723"/>
            <a:ext cx="7778839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66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6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66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6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6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6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66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66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66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66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6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6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66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6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6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600" b="1" dirty="0">
                <a:ln/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6267001"/>
      </p:ext>
    </p:extLst>
  </p:cSld>
  <p:clrMapOvr>
    <a:masterClrMapping/>
  </p:clrMapOvr>
  <p:transition spd="med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75020" y="1"/>
            <a:ext cx="5975796" cy="682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AC0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4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19130" y="864005"/>
            <a:ext cx="9872870" cy="17665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3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15909" y="735590"/>
            <a:ext cx="3024855" cy="1994732"/>
          </a:xfrm>
          <a:prstGeom prst="rightArrow">
            <a:avLst>
              <a:gd name="adj1" fmla="val 72456"/>
              <a:gd name="adj2" fmla="val 44812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C64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199164" y="2979556"/>
            <a:ext cx="9992836" cy="161782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15910" y="2856963"/>
            <a:ext cx="3024854" cy="1913820"/>
          </a:xfrm>
          <a:prstGeom prst="rightArrow">
            <a:avLst>
              <a:gd name="adj1" fmla="val 72456"/>
              <a:gd name="adj2" fmla="val 47030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C64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</a:p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99164" y="4844417"/>
            <a:ext cx="9992836" cy="17665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3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(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15910" y="4823792"/>
            <a:ext cx="3024854" cy="1874296"/>
          </a:xfrm>
          <a:prstGeom prst="rightArrow">
            <a:avLst>
              <a:gd name="adj1" fmla="val 72456"/>
              <a:gd name="adj2" fmla="val 4785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C64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</a:p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770710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5" grpId="0" animBg="1"/>
      <p:bldP spid="9" grpId="0" animBg="1"/>
      <p:bldP spid="6" grpId="0" animBg="1"/>
      <p:bldP spid="10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75019" y="1"/>
            <a:ext cx="6076215" cy="682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AC0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319130" y="864005"/>
            <a:ext cx="9872870" cy="17665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  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15909" y="735590"/>
            <a:ext cx="3024855" cy="1994732"/>
          </a:xfrm>
          <a:prstGeom prst="rightArrow">
            <a:avLst>
              <a:gd name="adj1" fmla="val 72456"/>
              <a:gd name="adj2" fmla="val 44812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C64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99164" y="2926547"/>
            <a:ext cx="9992836" cy="17912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Cho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endParaRPr lang="en-US" sz="3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dung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15910" y="2856963"/>
            <a:ext cx="3024854" cy="1913820"/>
          </a:xfrm>
          <a:prstGeom prst="rightArrow">
            <a:avLst>
              <a:gd name="adj1" fmla="val 72456"/>
              <a:gd name="adj2" fmla="val 47030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C64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</a:p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99164" y="5027019"/>
            <a:ext cx="9992836" cy="14911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Ủ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15910" y="4823792"/>
            <a:ext cx="3024854" cy="1874296"/>
          </a:xfrm>
          <a:prstGeom prst="rightArrow">
            <a:avLst>
              <a:gd name="adj1" fmla="val 72456"/>
              <a:gd name="adj2" fmla="val 4785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C64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</a:p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71102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8" y="0"/>
            <a:ext cx="119000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31819" y="51516"/>
            <a:ext cx="11809927" cy="47780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496" y="5782614"/>
            <a:ext cx="1249250" cy="107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5965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4800" y="13253"/>
            <a:ext cx="11582399" cy="682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AC0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87" y="753787"/>
            <a:ext cx="4227443" cy="6046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31" y="753787"/>
            <a:ext cx="4227444" cy="6046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5926"/>
            <a:ext cx="5989897" cy="39860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97" y="1685926"/>
            <a:ext cx="6202103" cy="40124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466"/>
            <a:ext cx="5313087" cy="47697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87" y="1350817"/>
            <a:ext cx="6878913" cy="47584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125"/>
            <a:ext cx="6096000" cy="4769125"/>
          </a:xfrm>
          <a:prstGeom prst="rect">
            <a:avLst/>
          </a:prstGeom>
        </p:spPr>
      </p:pic>
      <p:pic>
        <p:nvPicPr>
          <p:cNvPr id="13" name="Picture 13" descr="dsc01006a_26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66" y="1350817"/>
            <a:ext cx="6082834" cy="478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21382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04800" y="13253"/>
            <a:ext cx="11582399" cy="6825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AC0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461"/>
            <a:ext cx="6305228" cy="467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228" y="1285462"/>
            <a:ext cx="5886772" cy="467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139"/>
            <a:ext cx="5898736" cy="4532821"/>
          </a:xfrm>
          <a:prstGeom prst="rect">
            <a:avLst/>
          </a:prstGeom>
        </p:spPr>
      </p:pic>
      <p:pic>
        <p:nvPicPr>
          <p:cNvPr id="7" name="Picture 7" descr="t-1306580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736" y="1147139"/>
            <a:ext cx="6281300" cy="453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4" y="1147138"/>
            <a:ext cx="6081460" cy="4532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59" y="1147138"/>
            <a:ext cx="6098577" cy="453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8742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4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631" y="3924566"/>
            <a:ext cx="2896070" cy="2703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01" y="3518278"/>
            <a:ext cx="2617899" cy="2617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9" y="1872735"/>
            <a:ext cx="2617899" cy="26178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94101" y="494166"/>
            <a:ext cx="876374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6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 CH</a:t>
            </a:r>
            <a:r>
              <a:rPr lang="vi-VN" sz="6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</a:p>
          <a:p>
            <a:pPr algn="ctr"/>
            <a:r>
              <a:rPr lang="en-US" sz="66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843" y="4827227"/>
            <a:ext cx="2269653" cy="1815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4840552"/>
      </p:ext>
    </p:extLst>
  </p:cSld>
  <p:clrMapOvr>
    <a:masterClrMapping/>
  </p:clrMapOvr>
  <p:transition spd="med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30332" y="1352282"/>
            <a:ext cx="64909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428750" lvl="2" indent="-514350">
              <a:buAutoNum type="alphaUcPeriod"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28750" lvl="2" indent="-514350">
              <a:buAutoNum type="alphaUcPeriod"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617" y="2583548"/>
            <a:ext cx="2269653" cy="1815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110540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6980" y="927279"/>
            <a:ext cx="77788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khồng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971550" lvl="1" indent="-514350">
              <a:buAutoNum type="alphaU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1" indent="-514350">
              <a:buAutoNum type="alphaU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1" indent="-514350">
              <a:buAutoNum type="alphaU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1" indent="-514350">
              <a:buAutoNum type="alphaU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083" y="3429000"/>
            <a:ext cx="2269653" cy="1815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476134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5746" y="798490"/>
            <a:ext cx="73431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657350" lvl="2" indent="-742950">
              <a:buAutoNum type="alphaU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 marL="1657350" lvl="2" indent="-742950">
              <a:buAutoNum type="alphaU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 marL="1657350" lvl="2" indent="-742950">
              <a:buAutoNum type="alphaU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 marL="1657350" lvl="2" indent="-742950">
              <a:buAutoNum type="alphaU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793" y="360339"/>
            <a:ext cx="2057400" cy="149201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743" y="3305265"/>
            <a:ext cx="2269653" cy="1815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778856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11561234" y="730251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vi-VN" altLang="en-US" sz="2000" i="1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1332" y="163759"/>
            <a:ext cx="10080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54: Nhiệt </a:t>
            </a:r>
            <a:r>
              <a:rPr lang="en-US" sz="3200" b="1" dirty="0" err="1" smtClean="0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46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solidFill>
                <a:srgbClr val="0464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134" y="754404"/>
            <a:ext cx="1134883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ủ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23874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2686" y="1175895"/>
            <a:ext cx="9926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smtClean="0">
                <a:ln/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KÍNH </a:t>
            </a:r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QUÝ THẦY CÔ SỨC KHỎE </a:t>
            </a:r>
          </a:p>
          <a:p>
            <a:pPr algn="ctr"/>
            <a:r>
              <a:rPr lang="en-US" sz="4000" b="1" cap="none" spc="0" dirty="0">
                <a:ln/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VÀ CHÚC CÁC EM HỌC GIỎI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904" y="4497781"/>
            <a:ext cx="3799693" cy="2540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429" y="3857625"/>
            <a:ext cx="3667125" cy="3000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8" y="857250"/>
            <a:ext cx="366712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2217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8" y="0"/>
            <a:ext cx="119000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31819" y="51516"/>
            <a:ext cx="11809927" cy="47780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496" y="5782614"/>
            <a:ext cx="1249250" cy="107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3387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8" y="0"/>
            <a:ext cx="119000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31819" y="51516"/>
            <a:ext cx="11809927" cy="47780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496" y="5782614"/>
            <a:ext cx="1249250" cy="107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3794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988676" cy="58985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77" y="0"/>
            <a:ext cx="6203323" cy="589852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815922" y="5898524"/>
            <a:ext cx="8139448" cy="8628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62124625"/>
      </p:ext>
    </p:extLst>
  </p:cSld>
  <p:clrMapOvr>
    <a:masterClrMapping/>
  </p:clrMapOvr>
  <p:transition spd="med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7647" y="1322285"/>
            <a:ext cx="38167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2319" y="2967335"/>
            <a:ext cx="9194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54: </a:t>
            </a:r>
            <a:r>
              <a:rPr lang="en-US" sz="54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54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54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3778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7" y="0"/>
            <a:ext cx="5705340" cy="3464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388" y="0"/>
            <a:ext cx="5752563" cy="3464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8" y="3464417"/>
            <a:ext cx="5705341" cy="3393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388" y="3464416"/>
            <a:ext cx="5752563" cy="33935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63638" y="2958921"/>
            <a:ext cx="1944710" cy="3606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 CAO CỔ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11024" y="3045857"/>
            <a:ext cx="2268827" cy="3606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CÁNH CỤT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3638" y="6426561"/>
            <a:ext cx="1609859" cy="3606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 TRẮNG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123903" y="6452319"/>
            <a:ext cx="843567" cy="3606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</a:p>
        </p:txBody>
      </p:sp>
    </p:spTree>
    <p:extLst>
      <p:ext uri="{BB962C8B-B14F-4D97-AF65-F5344CB8AC3E}">
        <p14:creationId xmlns:p14="http://schemas.microsoft.com/office/powerpoint/2010/main" val="981036043"/>
      </p:ext>
    </p:extLst>
  </p:cSld>
  <p:clrMapOvr>
    <a:masterClrMapping/>
  </p:clrMapOvr>
  <p:transition spd="med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68" y="3299674"/>
            <a:ext cx="5872768" cy="358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6" y="3348507"/>
            <a:ext cx="5666702" cy="35094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6" y="0"/>
            <a:ext cx="5666704" cy="3535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69" y="6439"/>
            <a:ext cx="5872767" cy="353525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13667" y="3103811"/>
            <a:ext cx="1287887" cy="3606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CẨU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689465" y="3119370"/>
            <a:ext cx="1146216" cy="3606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 ĐÀ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43210" y="6445879"/>
            <a:ext cx="1558343" cy="3606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 TRÚC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985678" y="6412605"/>
            <a:ext cx="850003" cy="3606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</a:p>
        </p:txBody>
      </p:sp>
    </p:spTree>
    <p:extLst>
      <p:ext uri="{BB962C8B-B14F-4D97-AF65-F5344CB8AC3E}">
        <p14:creationId xmlns:p14="http://schemas.microsoft.com/office/powerpoint/2010/main" val="734530504"/>
      </p:ext>
    </p:extLst>
  </p:cSld>
  <p:clrMapOvr>
    <a:masterClrMapping/>
  </p:clrMapOvr>
  <p:transition spd="med">
    <p:comb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61&quot;/&gt;&lt;/object&gt;&lt;object type=&quot;3&quot; unique_id=&quot;10007&quot;&gt;&lt;property id=&quot;20148&quot; value=&quot;5&quot;/&gt;&lt;property id=&quot;20300&quot; value=&quot;Slide 3&quot;/&gt;&lt;property id=&quot;20307&quot; value=&quot;263&quot;/&gt;&lt;/object&gt;&lt;object type=&quot;3&quot; unique_id=&quot;10008&quot;&gt;&lt;property id=&quot;20148&quot; value=&quot;5&quot;/&gt;&lt;property id=&quot;20300&quot; value=&quot;Slide 4&quot;/&gt;&lt;property id=&quot;20307&quot; value=&quot;264&quot;/&gt;&lt;/object&gt;&lt;object type=&quot;3&quot; unique_id=&quot;10009&quot;&gt;&lt;property id=&quot;20148&quot; value=&quot;5&quot;/&gt;&lt;property id=&quot;20300&quot; value=&quot;Slide 5&quot;/&gt;&lt;property id=&quot;20307&quot; value=&quot;265&quot;/&gt;&lt;/object&gt;&lt;object type=&quot;3&quot; unique_id=&quot;10011&quot;&gt;&lt;property id=&quot;20148&quot; value=&quot;5&quot;/&gt;&lt;property id=&quot;20300&quot; value=&quot;Slide 6&quot;/&gt;&lt;property id=&quot;20307&quot; value=&quot;268&quot;/&gt;&lt;/object&gt;&lt;object type=&quot;3&quot; unique_id=&quot;10012&quot;&gt;&lt;property id=&quot;20148&quot; value=&quot;5&quot;/&gt;&lt;property id=&quot;20300&quot; value=&quot;Slide 7&quot;/&gt;&lt;property id=&quot;20307&quot; value=&quot;267&quot;/&gt;&lt;/object&gt;&lt;object type=&quot;3&quot; unique_id=&quot;10013&quot;&gt;&lt;property id=&quot;20148&quot; value=&quot;5&quot;/&gt;&lt;property id=&quot;20300&quot; value=&quot;Slide 8&quot;/&gt;&lt;property id=&quot;20307&quot; value=&quot;270&quot;/&gt;&lt;/object&gt;&lt;object type=&quot;3&quot; unique_id=&quot;10014&quot;&gt;&lt;property id=&quot;20148&quot; value=&quot;5&quot;/&gt;&lt;property id=&quot;20300&quot; value=&quot;Slide 9&quot;/&gt;&lt;property id=&quot;20307&quot; value=&quot;271&quot;/&gt;&lt;/object&gt;&lt;object type=&quot;3&quot; unique_id=&quot;10015&quot;&gt;&lt;property id=&quot;20148&quot; value=&quot;5&quot;/&gt;&lt;property id=&quot;20300&quot; value=&quot;Slide 10&quot;/&gt;&lt;property id=&quot;20307&quot; value=&quot;272&quot;/&gt;&lt;/object&gt;&lt;object type=&quot;3&quot; unique_id=&quot;10016&quot;&gt;&lt;property id=&quot;20148&quot; value=&quot;5&quot;/&gt;&lt;property id=&quot;20300&quot; value=&quot;Slide 11&quot;/&gt;&lt;property id=&quot;20307&quot; value=&quot;273&quot;/&gt;&lt;/object&gt;&lt;object type=&quot;3&quot; unique_id=&quot;10017&quot;&gt;&lt;property id=&quot;20148&quot; value=&quot;5&quot;/&gt;&lt;property id=&quot;20300&quot; value=&quot;Slide 12&quot;/&gt;&lt;property id=&quot;20307&quot; value=&quot;274&quot;/&gt;&lt;/object&gt;&lt;object type=&quot;3&quot; unique_id=&quot;10018&quot;&gt;&lt;property id=&quot;20148&quot; value=&quot;5&quot;/&gt;&lt;property id=&quot;20300&quot; value=&quot;Slide 13&quot;/&gt;&lt;property id=&quot;20307&quot; value=&quot;275&quot;/&gt;&lt;/object&gt;&lt;object type=&quot;3&quot; unique_id=&quot;10019&quot;&gt;&lt;property id=&quot;20148&quot; value=&quot;5&quot;/&gt;&lt;property id=&quot;20300&quot; value=&quot;Slide 14&quot;/&gt;&lt;property id=&quot;20307&quot; value=&quot;276&quot;/&gt;&lt;/object&gt;&lt;object type=&quot;3&quot; unique_id=&quot;10020&quot;&gt;&lt;property id=&quot;20148&quot; value=&quot;5&quot;/&gt;&lt;property id=&quot;20300&quot; value=&quot;Slide 15&quot;/&gt;&lt;property id=&quot;20307&quot; value=&quot;277&quot;/&gt;&lt;/object&gt;&lt;object type=&quot;3&quot; unique_id=&quot;10021&quot;&gt;&lt;property id=&quot;20148&quot; value=&quot;5&quot;/&gt;&lt;property id=&quot;20300&quot; value=&quot;Slide 16&quot;/&gt;&lt;property id=&quot;20307&quot; value=&quot;278&quot;/&gt;&lt;/object&gt;&lt;object type=&quot;3&quot; unique_id=&quot;10022&quot;&gt;&lt;property id=&quot;20148&quot; value=&quot;5&quot;/&gt;&lt;property id=&quot;20300&quot; value=&quot;Slide 17&quot;/&gt;&lt;property id=&quot;20307&quot; value=&quot;279&quot;/&gt;&lt;/object&gt;&lt;object type=&quot;3&quot; unique_id=&quot;10023&quot;&gt;&lt;property id=&quot;20148&quot; value=&quot;5&quot;/&gt;&lt;property id=&quot;20300&quot; value=&quot;Slide 18&quot;/&gt;&lt;property id=&quot;20307&quot; value=&quot;280&quot;/&gt;&lt;/object&gt;&lt;object type=&quot;3&quot; unique_id=&quot;10024&quot;&gt;&lt;property id=&quot;20148&quot; value=&quot;5&quot;/&gt;&lt;property id=&quot;20300&quot; value=&quot;Slide 19&quot;/&gt;&lt;property id=&quot;20307&quot; value=&quot;281&quot;/&gt;&lt;/object&gt;&lt;object type=&quot;3&quot; unique_id=&quot;10025&quot;&gt;&lt;property id=&quot;20148&quot; value=&quot;5&quot;/&gt;&lt;property id=&quot;20300&quot; value=&quot;Slide 20&quot;/&gt;&lt;property id=&quot;20307&quot; value=&quot;282&quot;/&gt;&lt;/object&gt;&lt;object type=&quot;3&quot; unique_id=&quot;10026&quot;&gt;&lt;property id=&quot;20148&quot; value=&quot;5&quot;/&gt;&lt;property id=&quot;20300&quot; value=&quot;Slide 21&quot;/&gt;&lt;property id=&quot;20307&quot; value=&quot;283&quot;/&gt;&lt;/object&gt;&lt;object type=&quot;3&quot; unique_id=&quot;10027&quot;&gt;&lt;property id=&quot;20148&quot; value=&quot;5&quot;/&gt;&lt;property id=&quot;20300&quot; value=&quot;Slide 22&quot;/&gt;&lt;property id=&quot;20307&quot; value=&quot;284&quot;/&gt;&lt;/object&gt;&lt;object type=&quot;3&quot; unique_id=&quot;10028&quot;&gt;&lt;property id=&quot;20148&quot; value=&quot;5&quot;/&gt;&lt;property id=&quot;20300&quot; value=&quot;Slide 23&quot;/&gt;&lt;property id=&quot;20307&quot; value=&quot;285&quot;/&gt;&lt;/object&gt;&lt;object type=&quot;3&quot; unique_id=&quot;10029&quot;&gt;&lt;property id=&quot;20148&quot; value=&quot;5&quot;/&gt;&lt;property id=&quot;20300&quot; value=&quot;Slide 24&quot;/&gt;&lt;property id=&quot;20307&quot; value=&quot;286&quot;/&gt;&lt;/object&gt;&lt;object type=&quot;3&quot; unique_id=&quot;10030&quot;&gt;&lt;property id=&quot;20148&quot; value=&quot;5&quot;/&gt;&lt;property id=&quot;20300&quot; value=&quot;Slide 25&quot;/&gt;&lt;property id=&quot;20307&quot; value=&quot;288&quot;/&gt;&lt;/object&gt;&lt;object type=&quot;3&quot; unique_id=&quot;10031&quot;&gt;&lt;property id=&quot;20148&quot; value=&quot;5&quot;/&gt;&lt;property id=&quot;20300&quot; value=&quot;Slide 26&quot;/&gt;&lt;property id=&quot;20307&quot; value=&quot;287&quot;/&gt;&lt;/object&gt;&lt;object type=&quot;3&quot; unique_id=&quot;10032&quot;&gt;&lt;property id=&quot;20148&quot; value=&quot;5&quot;/&gt;&lt;property id=&quot;20300&quot; value=&quot;Slide 27&quot;/&gt;&lt;property id=&quot;20307&quot; value=&quot;290&quot;/&gt;&lt;/object&gt;&lt;object type=&quot;3&quot; unique_id=&quot;10033&quot;&gt;&lt;property id=&quot;20148&quot; value=&quot;5&quot;/&gt;&lt;property id=&quot;20300&quot; value=&quot;Slide 28&quot;/&gt;&lt;property id=&quot;20307&quot; value=&quot;291&quot;/&gt;&lt;/object&gt;&lt;object type=&quot;3&quot; unique_id=&quot;10034&quot;&gt;&lt;property id=&quot;20148&quot; value=&quot;5&quot;/&gt;&lt;property id=&quot;20300&quot; value=&quot;Slide 29&quot;/&gt;&lt;property id=&quot;20307&quot; value=&quot;292&quot;/&gt;&lt;/object&gt;&lt;object type=&quot;3&quot; unique_id=&quot;10035&quot;&gt;&lt;property id=&quot;20148&quot; value=&quot;5&quot;/&gt;&lt;property id=&quot;20300&quot; value=&quot;Slide 30&quot;/&gt;&lt;property id=&quot;20307&quot; value=&quot;293&quot;/&gt;&lt;/object&gt;&lt;object type=&quot;3&quot; unique_id=&quot;10036&quot;&gt;&lt;property id=&quot;20148&quot; value=&quot;5&quot;/&gt;&lt;property id=&quot;20300&quot; value=&quot;Slide 31&quot;/&gt;&lt;property id=&quot;20307&quot; value=&quot;294&quot;/&gt;&lt;/object&gt;&lt;object type=&quot;3&quot; unique_id=&quot;10039&quot;&gt;&lt;property id=&quot;20148&quot; value=&quot;5&quot;/&gt;&lt;property id=&quot;20300&quot; value=&quot;Slide 32&quot;/&gt;&lt;property id=&quot;20307&quot; value=&quot;297&quot;/&gt;&lt;/object&gt;&lt;object type=&quot;3&quot; unique_id=&quot;10040&quot;&gt;&lt;property id=&quot;20148&quot; value=&quot;5&quot;/&gt;&lt;property id=&quot;20300&quot; value=&quot;Slide 33&quot;/&gt;&lt;property id=&quot;20307&quot; value=&quot;298&quot;/&gt;&lt;/object&gt;&lt;object type=&quot;3&quot; unique_id=&quot;10041&quot;&gt;&lt;property id=&quot;20148&quot; value=&quot;5&quot;/&gt;&lt;property id=&quot;20300&quot; value=&quot;Slide 34&quot;/&gt;&lt;property id=&quot;20307&quot; value=&quot;299&quot;/&gt;&lt;/object&gt;&lt;object type=&quot;3&quot; unique_id=&quot;10042&quot;&gt;&lt;property id=&quot;20148&quot; value=&quot;5&quot;/&gt;&lt;property id=&quot;20300&quot; value=&quot;Slide 35&quot;/&gt;&lt;property id=&quot;20307&quot; value=&quot;300&quot;/&gt;&lt;/object&gt;&lt;object type=&quot;3&quot; unique_id=&quot;10043&quot;&gt;&lt;property id=&quot;20148&quot; value=&quot;5&quot;/&gt;&lt;property id=&quot;20300&quot; value=&quot;Slide 36&quot;/&gt;&lt;property id=&quot;20307&quot; value=&quot;301&quot;/&gt;&lt;/object&gt;&lt;/object&gt;&lt;object type=&quot;8&quot; unique_id=&quot;1008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1333</Words>
  <Application>Microsoft Office PowerPoint</Application>
  <PresentationFormat>Custom</PresentationFormat>
  <Paragraphs>163</Paragraphs>
  <Slides>37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Dellpc</dc:creator>
  <cp:lastModifiedBy>A</cp:lastModifiedBy>
  <cp:revision>68</cp:revision>
  <dcterms:created xsi:type="dcterms:W3CDTF">2016-03-22T10:02:54Z</dcterms:created>
  <dcterms:modified xsi:type="dcterms:W3CDTF">2021-03-04T00:32:23Z</dcterms:modified>
</cp:coreProperties>
</file>