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2" r:id="rId4"/>
    <p:sldMasterId id="2147483725" r:id="rId5"/>
    <p:sldMasterId id="2147483738" r:id="rId6"/>
    <p:sldMasterId id="2147483751" r:id="rId7"/>
    <p:sldMasterId id="2147483764" r:id="rId8"/>
    <p:sldMasterId id="2147483777" r:id="rId9"/>
    <p:sldMasterId id="2147483803" r:id="rId10"/>
    <p:sldMasterId id="2147483816" r:id="rId11"/>
    <p:sldMasterId id="2147483842" r:id="rId12"/>
    <p:sldMasterId id="2147483894" r:id="rId13"/>
    <p:sldMasterId id="2147483907" r:id="rId14"/>
    <p:sldMasterId id="2147483919" r:id="rId15"/>
  </p:sldMasterIdLst>
  <p:notesMasterIdLst>
    <p:notesMasterId r:id="rId48"/>
  </p:notesMasterIdLst>
  <p:sldIdLst>
    <p:sldId id="256" r:id="rId16"/>
    <p:sldId id="258" r:id="rId17"/>
    <p:sldId id="260" r:id="rId18"/>
    <p:sldId id="261" r:id="rId19"/>
    <p:sldId id="290" r:id="rId20"/>
    <p:sldId id="263" r:id="rId21"/>
    <p:sldId id="268" r:id="rId22"/>
    <p:sldId id="269" r:id="rId23"/>
    <p:sldId id="270" r:id="rId24"/>
    <p:sldId id="271" r:id="rId25"/>
    <p:sldId id="272" r:id="rId26"/>
    <p:sldId id="273" r:id="rId27"/>
    <p:sldId id="274" r:id="rId28"/>
    <p:sldId id="276" r:id="rId29"/>
    <p:sldId id="294" r:id="rId30"/>
    <p:sldId id="279" r:id="rId31"/>
    <p:sldId id="280" r:id="rId32"/>
    <p:sldId id="297" r:id="rId33"/>
    <p:sldId id="296" r:id="rId34"/>
    <p:sldId id="298" r:id="rId35"/>
    <p:sldId id="299" r:id="rId36"/>
    <p:sldId id="300" r:id="rId37"/>
    <p:sldId id="284" r:id="rId38"/>
    <p:sldId id="285" r:id="rId39"/>
    <p:sldId id="286" r:id="rId40"/>
    <p:sldId id="287" r:id="rId41"/>
    <p:sldId id="301" r:id="rId42"/>
    <p:sldId id="288" r:id="rId43"/>
    <p:sldId id="289" r:id="rId44"/>
    <p:sldId id="302" r:id="rId45"/>
    <p:sldId id="303" r:id="rId46"/>
    <p:sldId id="283"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9" autoAdjust="0"/>
  </p:normalViewPr>
  <p:slideViewPr>
    <p:cSldViewPr>
      <p:cViewPr>
        <p:scale>
          <a:sx n="60" d="100"/>
          <a:sy n="60" d="100"/>
        </p:scale>
        <p:origin x="-786"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11B78-5B0F-4B2A-89CF-E11BD8AD370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D06FF0A3-BFD4-41CF-A8A0-05C3F661F885}">
      <dgm:prSet phldrT="[Text]"/>
      <dgm:spPr>
        <a:solidFill>
          <a:srgbClr val="FF0000"/>
        </a:solidFill>
      </dgm:spPr>
      <dgm:t>
        <a:bodyPr/>
        <a:lstStyle/>
        <a:p>
          <a:r>
            <a:rPr lang="en-GB">
              <a:solidFill>
                <a:schemeClr val="bg1"/>
              </a:solidFill>
              <a:latin typeface="Times New Roman" pitchFamily="18" charset="0"/>
              <a:cs typeface="Times New Roman" pitchFamily="18" charset="0"/>
            </a:rPr>
            <a:t>Mắt</a:t>
          </a:r>
        </a:p>
      </dgm:t>
    </dgm:pt>
    <dgm:pt modelId="{E52F1607-5F98-4AFD-8F3D-BC0B33DF9B0C}" type="parTrans" cxnId="{8599EE8C-DBF4-484C-9EF8-0E48E6A2BE2E}">
      <dgm:prSet/>
      <dgm:spPr/>
      <dgm:t>
        <a:bodyPr/>
        <a:lstStyle/>
        <a:p>
          <a:endParaRPr lang="en-GB">
            <a:solidFill>
              <a:schemeClr val="accent6">
                <a:lumMod val="50000"/>
              </a:schemeClr>
            </a:solidFill>
          </a:endParaRPr>
        </a:p>
      </dgm:t>
    </dgm:pt>
    <dgm:pt modelId="{33E3D347-4D00-42A2-93F8-46A521DD8865}" type="sibTrans" cxnId="{8599EE8C-DBF4-484C-9EF8-0E48E6A2BE2E}">
      <dgm:prSet/>
      <dgm:spPr/>
      <dgm:t>
        <a:bodyPr/>
        <a:lstStyle/>
        <a:p>
          <a:endParaRPr lang="en-GB">
            <a:solidFill>
              <a:schemeClr val="accent6">
                <a:lumMod val="50000"/>
              </a:schemeClr>
            </a:solidFill>
          </a:endParaRPr>
        </a:p>
      </dgm:t>
    </dgm:pt>
    <dgm:pt modelId="{1C9D2E04-8E03-4AA1-A712-94DA636A52FC}">
      <dgm:prSet phldrT="[Text]"/>
      <dgm:spPr>
        <a:solidFill>
          <a:schemeClr val="accent6">
            <a:lumMod val="40000"/>
            <a:lumOff val="60000"/>
          </a:schemeClr>
        </a:solidFill>
        <a:ln w="28575"/>
      </dgm:spPr>
      <dgm:t>
        <a:bodyPr/>
        <a:lstStyle/>
        <a:p>
          <a:r>
            <a:rPr lang="en-GB" b="1">
              <a:solidFill>
                <a:schemeClr val="accent6">
                  <a:lumMod val="50000"/>
                </a:schemeClr>
              </a:solidFill>
              <a:latin typeface="Times New Roman" pitchFamily="18" charset="0"/>
              <a:cs typeface="Times New Roman" pitchFamily="18" charset="0"/>
            </a:rPr>
            <a:t>Ánh sáng mạnh</a:t>
          </a:r>
        </a:p>
      </dgm:t>
    </dgm:pt>
    <dgm:pt modelId="{BB6AD113-A075-4CD0-82EB-CC07335CCECB}" type="parTrans" cxnId="{F69B97FA-195C-4796-A513-2789D77BB6C0}">
      <dgm:prSet custT="1"/>
      <dgm:spPr>
        <a:ln>
          <a:solidFill>
            <a:srgbClr val="002060"/>
          </a:solidFill>
        </a:ln>
      </dgm:spPr>
      <dgm:t>
        <a:bodyPr/>
        <a:lstStyle/>
        <a:p>
          <a:r>
            <a:rPr lang="en-GB" sz="2800">
              <a:solidFill>
                <a:schemeClr val="accent6">
                  <a:lumMod val="50000"/>
                </a:schemeClr>
              </a:solidFill>
              <a:latin typeface="Times New Roman" pitchFamily="18" charset="0"/>
              <a:cs typeface="Times New Roman" pitchFamily="18" charset="0"/>
            </a:rPr>
            <a:t>Tác động</a:t>
          </a:r>
        </a:p>
      </dgm:t>
    </dgm:pt>
    <dgm:pt modelId="{5561F732-3132-4369-81FE-F4CD89526A22}" type="sibTrans" cxnId="{F69B97FA-195C-4796-A513-2789D77BB6C0}">
      <dgm:prSet/>
      <dgm:spPr/>
      <dgm:t>
        <a:bodyPr/>
        <a:lstStyle/>
        <a:p>
          <a:endParaRPr lang="en-GB">
            <a:solidFill>
              <a:schemeClr val="accent6">
                <a:lumMod val="50000"/>
              </a:schemeClr>
            </a:solidFill>
          </a:endParaRPr>
        </a:p>
      </dgm:t>
    </dgm:pt>
    <dgm:pt modelId="{E1C759FC-3FF3-44C0-BD2E-B4C55F9AA47F}">
      <dgm:prSet phldrT="[Text]"/>
      <dgm:spPr>
        <a:solidFill>
          <a:schemeClr val="accent6">
            <a:lumMod val="40000"/>
            <a:lumOff val="60000"/>
          </a:schemeClr>
        </a:solidFill>
        <a:ln w="28575"/>
      </dgm:spPr>
      <dgm:t>
        <a:bodyPr/>
        <a:lstStyle/>
        <a:p>
          <a:r>
            <a:rPr lang="en-GB" b="1">
              <a:solidFill>
                <a:schemeClr val="accent6">
                  <a:lumMod val="50000"/>
                </a:schemeClr>
              </a:solidFill>
              <a:latin typeface="Times New Roman" pitchFamily="18" charset="0"/>
              <a:cs typeface="Times New Roman" pitchFamily="18" charset="0"/>
            </a:rPr>
            <a:t>Ánh sáng yếu</a:t>
          </a:r>
        </a:p>
      </dgm:t>
    </dgm:pt>
    <dgm:pt modelId="{C17778D0-EFAA-4595-836E-5FBABFDE88BA}" type="parTrans" cxnId="{6B4CBA94-ABB8-4D41-A55B-D1744F490114}">
      <dgm:prSet custT="1"/>
      <dgm:spPr>
        <a:ln>
          <a:solidFill>
            <a:srgbClr val="002060"/>
          </a:solidFill>
        </a:ln>
      </dgm:spPr>
      <dgm:t>
        <a:bodyPr/>
        <a:lstStyle/>
        <a:p>
          <a:r>
            <a:rPr lang="en-GB" sz="2800">
              <a:solidFill>
                <a:schemeClr val="accent6">
                  <a:lumMod val="50000"/>
                </a:schemeClr>
              </a:solidFill>
              <a:latin typeface="Times New Roman" pitchFamily="18" charset="0"/>
              <a:cs typeface="Times New Roman" pitchFamily="18" charset="0"/>
            </a:rPr>
            <a:t>Tác động</a:t>
          </a:r>
        </a:p>
      </dgm:t>
    </dgm:pt>
    <dgm:pt modelId="{ADCB86BE-4E45-440E-A452-B917B95A5E73}" type="sibTrans" cxnId="{6B4CBA94-ABB8-4D41-A55B-D1744F490114}">
      <dgm:prSet/>
      <dgm:spPr/>
      <dgm:t>
        <a:bodyPr/>
        <a:lstStyle/>
        <a:p>
          <a:endParaRPr lang="en-GB">
            <a:solidFill>
              <a:schemeClr val="accent6">
                <a:lumMod val="50000"/>
              </a:schemeClr>
            </a:solidFill>
          </a:endParaRPr>
        </a:p>
      </dgm:t>
    </dgm:pt>
    <dgm:pt modelId="{2B9046AF-68DF-466C-B5CB-0F1F8437612B}">
      <dgm:prSet phldrT="[Text]"/>
      <dgm:spPr>
        <a:solidFill>
          <a:schemeClr val="accent6">
            <a:lumMod val="40000"/>
            <a:lumOff val="60000"/>
          </a:schemeClr>
        </a:solidFill>
        <a:ln w="28575"/>
      </dgm:spPr>
      <dgm:t>
        <a:bodyPr/>
        <a:lstStyle/>
        <a:p>
          <a:r>
            <a:rPr lang="en-GB" b="1">
              <a:solidFill>
                <a:schemeClr val="accent6">
                  <a:lumMod val="50000"/>
                </a:schemeClr>
              </a:solidFill>
              <a:latin typeface="Times New Roman" pitchFamily="18" charset="0"/>
              <a:cs typeface="Times New Roman" pitchFamily="18" charset="0"/>
            </a:rPr>
            <a:t>Việc nên làm</a:t>
          </a:r>
        </a:p>
      </dgm:t>
    </dgm:pt>
    <dgm:pt modelId="{B403DC50-02B8-495F-BA0F-B7F8EDADC30F}" type="parTrans" cxnId="{F6A70D5C-EF7C-4347-8C28-91942CA10296}">
      <dgm:prSet custT="1"/>
      <dgm:spPr>
        <a:ln>
          <a:solidFill>
            <a:srgbClr val="002060"/>
          </a:solidFill>
        </a:ln>
      </dgm:spPr>
      <dgm:t>
        <a:bodyPr/>
        <a:lstStyle/>
        <a:p>
          <a:r>
            <a:rPr lang="en-GB" sz="3200">
              <a:solidFill>
                <a:schemeClr val="accent6">
                  <a:lumMod val="50000"/>
                </a:schemeClr>
              </a:solidFill>
              <a:latin typeface="Times New Roman" pitchFamily="18" charset="0"/>
              <a:cs typeface="Times New Roman" pitchFamily="18" charset="0"/>
            </a:rPr>
            <a:t>Bảo vệ</a:t>
          </a:r>
        </a:p>
      </dgm:t>
    </dgm:pt>
    <dgm:pt modelId="{41311E48-CEC6-4A1F-92D3-399A4024AEAE}" type="sibTrans" cxnId="{F6A70D5C-EF7C-4347-8C28-91942CA10296}">
      <dgm:prSet/>
      <dgm:spPr/>
      <dgm:t>
        <a:bodyPr/>
        <a:lstStyle/>
        <a:p>
          <a:endParaRPr lang="en-GB">
            <a:solidFill>
              <a:schemeClr val="accent6">
                <a:lumMod val="50000"/>
              </a:schemeClr>
            </a:solidFill>
          </a:endParaRPr>
        </a:p>
      </dgm:t>
    </dgm:pt>
    <dgm:pt modelId="{F113A25E-449F-423C-B1EF-469D7E2EB731}">
      <dgm:prSet phldrT="[Text]"/>
      <dgm:spPr>
        <a:solidFill>
          <a:schemeClr val="accent6">
            <a:lumMod val="40000"/>
            <a:lumOff val="60000"/>
          </a:schemeClr>
        </a:solidFill>
        <a:ln w="28575"/>
      </dgm:spPr>
      <dgm:t>
        <a:bodyPr/>
        <a:lstStyle/>
        <a:p>
          <a:r>
            <a:rPr lang="en-GB" b="1">
              <a:solidFill>
                <a:schemeClr val="accent6">
                  <a:lumMod val="50000"/>
                </a:schemeClr>
              </a:solidFill>
              <a:latin typeface="Times New Roman" pitchFamily="18" charset="0"/>
              <a:cs typeface="Times New Roman" pitchFamily="18" charset="0"/>
            </a:rPr>
            <a:t>Việc không nên làm</a:t>
          </a:r>
        </a:p>
      </dgm:t>
    </dgm:pt>
    <dgm:pt modelId="{36242A28-56CF-47F3-925E-A5351CA08D00}" type="sibTrans" cxnId="{6AA17BDC-95C8-4E93-8D75-18B2D89EF80D}">
      <dgm:prSet/>
      <dgm:spPr/>
      <dgm:t>
        <a:bodyPr/>
        <a:lstStyle/>
        <a:p>
          <a:endParaRPr lang="en-GB">
            <a:solidFill>
              <a:schemeClr val="accent6">
                <a:lumMod val="50000"/>
              </a:schemeClr>
            </a:solidFill>
          </a:endParaRPr>
        </a:p>
      </dgm:t>
    </dgm:pt>
    <dgm:pt modelId="{2AB81710-CBA9-4E59-A24B-BE4EA5A34E05}" type="parTrans" cxnId="{6AA17BDC-95C8-4E93-8D75-18B2D89EF80D}">
      <dgm:prSet custT="1"/>
      <dgm:spPr>
        <a:ln>
          <a:solidFill>
            <a:srgbClr val="002060"/>
          </a:solidFill>
        </a:ln>
      </dgm:spPr>
      <dgm:t>
        <a:bodyPr/>
        <a:lstStyle/>
        <a:p>
          <a:r>
            <a:rPr lang="en-GB" sz="3200">
              <a:solidFill>
                <a:schemeClr val="accent6">
                  <a:lumMod val="50000"/>
                </a:schemeClr>
              </a:solidFill>
              <a:latin typeface="Times New Roman" pitchFamily="18" charset="0"/>
              <a:cs typeface="Times New Roman" pitchFamily="18" charset="0"/>
            </a:rPr>
            <a:t>Bảo vệ</a:t>
          </a:r>
        </a:p>
      </dgm:t>
    </dgm:pt>
    <dgm:pt modelId="{A13ABB89-FBF3-42E8-BA3C-C3856AF27559}" type="pres">
      <dgm:prSet presAssocID="{07411B78-5B0F-4B2A-89CF-E11BD8AD370E}" presName="Name0" presStyleCnt="0">
        <dgm:presLayoutVars>
          <dgm:chMax val="1"/>
          <dgm:dir/>
          <dgm:animLvl val="ctr"/>
          <dgm:resizeHandles val="exact"/>
        </dgm:presLayoutVars>
      </dgm:prSet>
      <dgm:spPr/>
      <dgm:t>
        <a:bodyPr/>
        <a:lstStyle/>
        <a:p>
          <a:endParaRPr lang="en-US"/>
        </a:p>
      </dgm:t>
    </dgm:pt>
    <dgm:pt modelId="{7CA6C919-DD93-404A-99C4-F239114CCA87}" type="pres">
      <dgm:prSet presAssocID="{D06FF0A3-BFD4-41CF-A8A0-05C3F661F885}" presName="centerShape" presStyleLbl="node0" presStyleIdx="0" presStyleCnt="1" custLinFactNeighborX="3190" custLinFactNeighborY="-3760"/>
      <dgm:spPr/>
      <dgm:t>
        <a:bodyPr/>
        <a:lstStyle/>
        <a:p>
          <a:endParaRPr lang="en-US"/>
        </a:p>
      </dgm:t>
    </dgm:pt>
    <dgm:pt modelId="{A8015CB6-25D8-4F16-B29A-0614DB722202}" type="pres">
      <dgm:prSet presAssocID="{BB6AD113-A075-4CD0-82EB-CC07335CCECB}" presName="parTrans" presStyleLbl="sibTrans2D1" presStyleIdx="0" presStyleCnt="4" custScaleX="158575" custScaleY="214228" custLinFactNeighborX="-360" custLinFactNeighborY="-112"/>
      <dgm:spPr/>
      <dgm:t>
        <a:bodyPr/>
        <a:lstStyle/>
        <a:p>
          <a:endParaRPr lang="en-US"/>
        </a:p>
      </dgm:t>
    </dgm:pt>
    <dgm:pt modelId="{0BB706AF-18F2-47F3-BAF4-90676FD9DAD1}" type="pres">
      <dgm:prSet presAssocID="{BB6AD113-A075-4CD0-82EB-CC07335CCECB}" presName="connectorText" presStyleLbl="sibTrans2D1" presStyleIdx="0" presStyleCnt="4"/>
      <dgm:spPr/>
      <dgm:t>
        <a:bodyPr/>
        <a:lstStyle/>
        <a:p>
          <a:endParaRPr lang="en-US"/>
        </a:p>
      </dgm:t>
    </dgm:pt>
    <dgm:pt modelId="{41B10F9B-C893-426E-BF3C-ECCD5C538438}" type="pres">
      <dgm:prSet presAssocID="{1C9D2E04-8E03-4AA1-A712-94DA636A52FC}" presName="node" presStyleLbl="node1" presStyleIdx="0" presStyleCnt="4" custScaleX="134587" custScaleY="88438" custRadScaleRad="156475" custRadScaleInc="-122655">
        <dgm:presLayoutVars>
          <dgm:bulletEnabled val="1"/>
        </dgm:presLayoutVars>
      </dgm:prSet>
      <dgm:spPr/>
      <dgm:t>
        <a:bodyPr/>
        <a:lstStyle/>
        <a:p>
          <a:endParaRPr lang="en-US"/>
        </a:p>
      </dgm:t>
    </dgm:pt>
    <dgm:pt modelId="{DC7D466E-C811-4AE8-B514-5299043E8D1B}" type="pres">
      <dgm:prSet presAssocID="{C17778D0-EFAA-4595-836E-5FBABFDE88BA}" presName="parTrans" presStyleLbl="sibTrans2D1" presStyleIdx="1" presStyleCnt="4" custScaleX="170010" custScaleY="224345" custLinFactNeighborX="4062" custLinFactNeighborY="-9251"/>
      <dgm:spPr/>
      <dgm:t>
        <a:bodyPr/>
        <a:lstStyle/>
        <a:p>
          <a:endParaRPr lang="en-US"/>
        </a:p>
      </dgm:t>
    </dgm:pt>
    <dgm:pt modelId="{245D823A-7BEC-45E0-96E7-DB260B1C926A}" type="pres">
      <dgm:prSet presAssocID="{C17778D0-EFAA-4595-836E-5FBABFDE88BA}" presName="connectorText" presStyleLbl="sibTrans2D1" presStyleIdx="1" presStyleCnt="4"/>
      <dgm:spPr/>
      <dgm:t>
        <a:bodyPr/>
        <a:lstStyle/>
        <a:p>
          <a:endParaRPr lang="en-US"/>
        </a:p>
      </dgm:t>
    </dgm:pt>
    <dgm:pt modelId="{05AAF813-662F-4D7C-A490-98685C8D8F10}" type="pres">
      <dgm:prSet presAssocID="{E1C759FC-3FF3-44C0-BD2E-B4C55F9AA47F}" presName="node" presStyleLbl="node1" presStyleIdx="1" presStyleCnt="4" custScaleX="137016" custScaleY="83835" custRadScaleRad="156172" custRadScaleInc="-82092">
        <dgm:presLayoutVars>
          <dgm:bulletEnabled val="1"/>
        </dgm:presLayoutVars>
      </dgm:prSet>
      <dgm:spPr/>
      <dgm:t>
        <a:bodyPr/>
        <a:lstStyle/>
        <a:p>
          <a:endParaRPr lang="en-US"/>
        </a:p>
      </dgm:t>
    </dgm:pt>
    <dgm:pt modelId="{BE8997E2-9F83-4A03-AFE1-74D3C5A99781}" type="pres">
      <dgm:prSet presAssocID="{2AB81710-CBA9-4E59-A24B-BE4EA5A34E05}" presName="parTrans" presStyleLbl="sibTrans2D1" presStyleIdx="2" presStyleCnt="4" custScaleX="176003" custScaleY="236096" custLinFactNeighborX="4715" custLinFactNeighborY="2099"/>
      <dgm:spPr/>
      <dgm:t>
        <a:bodyPr/>
        <a:lstStyle/>
        <a:p>
          <a:endParaRPr lang="en-US"/>
        </a:p>
      </dgm:t>
    </dgm:pt>
    <dgm:pt modelId="{4B2D562E-79DD-4BD3-8215-12D8CD4E3117}" type="pres">
      <dgm:prSet presAssocID="{2AB81710-CBA9-4E59-A24B-BE4EA5A34E05}" presName="connectorText" presStyleLbl="sibTrans2D1" presStyleIdx="2" presStyleCnt="4"/>
      <dgm:spPr/>
      <dgm:t>
        <a:bodyPr/>
        <a:lstStyle/>
        <a:p>
          <a:endParaRPr lang="en-US"/>
        </a:p>
      </dgm:t>
    </dgm:pt>
    <dgm:pt modelId="{E2C10105-C292-4AA3-BCF4-DCEAEDE100C1}" type="pres">
      <dgm:prSet presAssocID="{F113A25E-449F-423C-B1EF-469D7E2EB731}" presName="node" presStyleLbl="node1" presStyleIdx="2" presStyleCnt="4" custScaleX="143233" custScaleY="80700" custRadScaleRad="146818" custRadScaleInc="-115191">
        <dgm:presLayoutVars>
          <dgm:bulletEnabled val="1"/>
        </dgm:presLayoutVars>
      </dgm:prSet>
      <dgm:spPr/>
      <dgm:t>
        <a:bodyPr/>
        <a:lstStyle/>
        <a:p>
          <a:endParaRPr lang="en-US"/>
        </a:p>
      </dgm:t>
    </dgm:pt>
    <dgm:pt modelId="{06AE4BC6-1B1D-4FEF-BB96-3DE62D45ABC5}" type="pres">
      <dgm:prSet presAssocID="{B403DC50-02B8-495F-BA0F-B7F8EDADC30F}" presName="parTrans" presStyleLbl="sibTrans2D1" presStyleIdx="3" presStyleCnt="4" custScaleX="166854" custScaleY="228801" custLinFactNeighborX="4634" custLinFactNeighborY="2508"/>
      <dgm:spPr/>
      <dgm:t>
        <a:bodyPr/>
        <a:lstStyle/>
        <a:p>
          <a:endParaRPr lang="en-US"/>
        </a:p>
      </dgm:t>
    </dgm:pt>
    <dgm:pt modelId="{986C184E-C7B4-4767-87E3-B8B1E5970079}" type="pres">
      <dgm:prSet presAssocID="{B403DC50-02B8-495F-BA0F-B7F8EDADC30F}" presName="connectorText" presStyleLbl="sibTrans2D1" presStyleIdx="3" presStyleCnt="4"/>
      <dgm:spPr/>
      <dgm:t>
        <a:bodyPr/>
        <a:lstStyle/>
        <a:p>
          <a:endParaRPr lang="en-US"/>
        </a:p>
      </dgm:t>
    </dgm:pt>
    <dgm:pt modelId="{7AF00547-AAB0-4B03-B909-78E4832C7C62}" type="pres">
      <dgm:prSet presAssocID="{2B9046AF-68DF-466C-B5CB-0F1F8437612B}" presName="node" presStyleLbl="node1" presStyleIdx="3" presStyleCnt="4" custScaleX="150750" custScaleY="80700" custRadScaleRad="151621" custRadScaleInc="-75689">
        <dgm:presLayoutVars>
          <dgm:bulletEnabled val="1"/>
        </dgm:presLayoutVars>
      </dgm:prSet>
      <dgm:spPr/>
      <dgm:t>
        <a:bodyPr/>
        <a:lstStyle/>
        <a:p>
          <a:endParaRPr lang="en-US"/>
        </a:p>
      </dgm:t>
    </dgm:pt>
  </dgm:ptLst>
  <dgm:cxnLst>
    <dgm:cxn modelId="{AF2F9D40-943D-4065-A68B-2B279E3AF85A}" type="presOf" srcId="{C17778D0-EFAA-4595-836E-5FBABFDE88BA}" destId="{DC7D466E-C811-4AE8-B514-5299043E8D1B}" srcOrd="0" destOrd="0" presId="urn:microsoft.com/office/officeart/2005/8/layout/radial5"/>
    <dgm:cxn modelId="{2C50529A-E5CB-4B1C-B19A-31ED0B9B4373}" type="presOf" srcId="{BB6AD113-A075-4CD0-82EB-CC07335CCECB}" destId="{A8015CB6-25D8-4F16-B29A-0614DB722202}" srcOrd="0" destOrd="0" presId="urn:microsoft.com/office/officeart/2005/8/layout/radial5"/>
    <dgm:cxn modelId="{21CDF847-25EC-4629-BEE2-18A272E5F8F1}" type="presOf" srcId="{B403DC50-02B8-495F-BA0F-B7F8EDADC30F}" destId="{06AE4BC6-1B1D-4FEF-BB96-3DE62D45ABC5}" srcOrd="0" destOrd="0" presId="urn:microsoft.com/office/officeart/2005/8/layout/radial5"/>
    <dgm:cxn modelId="{65A64092-3F20-4BB6-B027-CA1E5628002A}" type="presOf" srcId="{2AB81710-CBA9-4E59-A24B-BE4EA5A34E05}" destId="{BE8997E2-9F83-4A03-AFE1-74D3C5A99781}" srcOrd="0" destOrd="0" presId="urn:microsoft.com/office/officeart/2005/8/layout/radial5"/>
    <dgm:cxn modelId="{FD79D828-6521-486C-A696-749CEB9FF52C}" type="presOf" srcId="{BB6AD113-A075-4CD0-82EB-CC07335CCECB}" destId="{0BB706AF-18F2-47F3-BAF4-90676FD9DAD1}" srcOrd="1" destOrd="0" presId="urn:microsoft.com/office/officeart/2005/8/layout/radial5"/>
    <dgm:cxn modelId="{400E1AFE-ECC9-4B6C-B460-7FC534842F38}" type="presOf" srcId="{C17778D0-EFAA-4595-836E-5FBABFDE88BA}" destId="{245D823A-7BEC-45E0-96E7-DB260B1C926A}" srcOrd="1" destOrd="0" presId="urn:microsoft.com/office/officeart/2005/8/layout/radial5"/>
    <dgm:cxn modelId="{F6A70D5C-EF7C-4347-8C28-91942CA10296}" srcId="{D06FF0A3-BFD4-41CF-A8A0-05C3F661F885}" destId="{2B9046AF-68DF-466C-B5CB-0F1F8437612B}" srcOrd="3" destOrd="0" parTransId="{B403DC50-02B8-495F-BA0F-B7F8EDADC30F}" sibTransId="{41311E48-CEC6-4A1F-92D3-399A4024AEAE}"/>
    <dgm:cxn modelId="{60832E88-8598-4F0F-A93B-D976723BB208}" type="presOf" srcId="{1C9D2E04-8E03-4AA1-A712-94DA636A52FC}" destId="{41B10F9B-C893-426E-BF3C-ECCD5C538438}" srcOrd="0" destOrd="0" presId="urn:microsoft.com/office/officeart/2005/8/layout/radial5"/>
    <dgm:cxn modelId="{701D0420-A293-450F-8235-C369E0A65592}" type="presOf" srcId="{07411B78-5B0F-4B2A-89CF-E11BD8AD370E}" destId="{A13ABB89-FBF3-42E8-BA3C-C3856AF27559}" srcOrd="0" destOrd="0" presId="urn:microsoft.com/office/officeart/2005/8/layout/radial5"/>
    <dgm:cxn modelId="{F69B97FA-195C-4796-A513-2789D77BB6C0}" srcId="{D06FF0A3-BFD4-41CF-A8A0-05C3F661F885}" destId="{1C9D2E04-8E03-4AA1-A712-94DA636A52FC}" srcOrd="0" destOrd="0" parTransId="{BB6AD113-A075-4CD0-82EB-CC07335CCECB}" sibTransId="{5561F732-3132-4369-81FE-F4CD89526A22}"/>
    <dgm:cxn modelId="{F6373CD7-2B92-4DA3-BFC4-F6855F866C7B}" type="presOf" srcId="{E1C759FC-3FF3-44C0-BD2E-B4C55F9AA47F}" destId="{05AAF813-662F-4D7C-A490-98685C8D8F10}" srcOrd="0" destOrd="0" presId="urn:microsoft.com/office/officeart/2005/8/layout/radial5"/>
    <dgm:cxn modelId="{4DEF5649-A926-4700-AE1B-3E59DAC82868}" type="presOf" srcId="{B403DC50-02B8-495F-BA0F-B7F8EDADC30F}" destId="{986C184E-C7B4-4767-87E3-B8B1E5970079}" srcOrd="1" destOrd="0" presId="urn:microsoft.com/office/officeart/2005/8/layout/radial5"/>
    <dgm:cxn modelId="{6AA17BDC-95C8-4E93-8D75-18B2D89EF80D}" srcId="{D06FF0A3-BFD4-41CF-A8A0-05C3F661F885}" destId="{F113A25E-449F-423C-B1EF-469D7E2EB731}" srcOrd="2" destOrd="0" parTransId="{2AB81710-CBA9-4E59-A24B-BE4EA5A34E05}" sibTransId="{36242A28-56CF-47F3-925E-A5351CA08D00}"/>
    <dgm:cxn modelId="{3C9B357C-E3A2-4549-B722-1F3EF6E2561B}" type="presOf" srcId="{F113A25E-449F-423C-B1EF-469D7E2EB731}" destId="{E2C10105-C292-4AA3-BCF4-DCEAEDE100C1}" srcOrd="0" destOrd="0" presId="urn:microsoft.com/office/officeart/2005/8/layout/radial5"/>
    <dgm:cxn modelId="{8599EE8C-DBF4-484C-9EF8-0E48E6A2BE2E}" srcId="{07411B78-5B0F-4B2A-89CF-E11BD8AD370E}" destId="{D06FF0A3-BFD4-41CF-A8A0-05C3F661F885}" srcOrd="0" destOrd="0" parTransId="{E52F1607-5F98-4AFD-8F3D-BC0B33DF9B0C}" sibTransId="{33E3D347-4D00-42A2-93F8-46A521DD8865}"/>
    <dgm:cxn modelId="{C802A9C7-27DC-4425-920A-233170E00A61}" type="presOf" srcId="{D06FF0A3-BFD4-41CF-A8A0-05C3F661F885}" destId="{7CA6C919-DD93-404A-99C4-F239114CCA87}" srcOrd="0" destOrd="0" presId="urn:microsoft.com/office/officeart/2005/8/layout/radial5"/>
    <dgm:cxn modelId="{8C76DE34-8550-4DCD-8418-D4F74D623B72}" type="presOf" srcId="{2B9046AF-68DF-466C-B5CB-0F1F8437612B}" destId="{7AF00547-AAB0-4B03-B909-78E4832C7C62}" srcOrd="0" destOrd="0" presId="urn:microsoft.com/office/officeart/2005/8/layout/radial5"/>
    <dgm:cxn modelId="{46CFA3DF-16C6-4D47-A0FE-48A5C75329E1}" type="presOf" srcId="{2AB81710-CBA9-4E59-A24B-BE4EA5A34E05}" destId="{4B2D562E-79DD-4BD3-8215-12D8CD4E3117}" srcOrd="1" destOrd="0" presId="urn:microsoft.com/office/officeart/2005/8/layout/radial5"/>
    <dgm:cxn modelId="{6B4CBA94-ABB8-4D41-A55B-D1744F490114}" srcId="{D06FF0A3-BFD4-41CF-A8A0-05C3F661F885}" destId="{E1C759FC-3FF3-44C0-BD2E-B4C55F9AA47F}" srcOrd="1" destOrd="0" parTransId="{C17778D0-EFAA-4595-836E-5FBABFDE88BA}" sibTransId="{ADCB86BE-4E45-440E-A452-B917B95A5E73}"/>
    <dgm:cxn modelId="{87BBDC86-A5E8-4E4A-8D67-1930BFA03395}" type="presParOf" srcId="{A13ABB89-FBF3-42E8-BA3C-C3856AF27559}" destId="{7CA6C919-DD93-404A-99C4-F239114CCA87}" srcOrd="0" destOrd="0" presId="urn:microsoft.com/office/officeart/2005/8/layout/radial5"/>
    <dgm:cxn modelId="{6A8FB079-7D56-41BC-A008-F945D3142680}" type="presParOf" srcId="{A13ABB89-FBF3-42E8-BA3C-C3856AF27559}" destId="{A8015CB6-25D8-4F16-B29A-0614DB722202}" srcOrd="1" destOrd="0" presId="urn:microsoft.com/office/officeart/2005/8/layout/radial5"/>
    <dgm:cxn modelId="{45ACA5DD-63CB-4500-97D1-5940BF2117BB}" type="presParOf" srcId="{A8015CB6-25D8-4F16-B29A-0614DB722202}" destId="{0BB706AF-18F2-47F3-BAF4-90676FD9DAD1}" srcOrd="0" destOrd="0" presId="urn:microsoft.com/office/officeart/2005/8/layout/radial5"/>
    <dgm:cxn modelId="{33B8F7F8-380B-4C41-A276-42193ECD4D57}" type="presParOf" srcId="{A13ABB89-FBF3-42E8-BA3C-C3856AF27559}" destId="{41B10F9B-C893-426E-BF3C-ECCD5C538438}" srcOrd="2" destOrd="0" presId="urn:microsoft.com/office/officeart/2005/8/layout/radial5"/>
    <dgm:cxn modelId="{530A311D-6B3A-42A8-91AD-398B0EEC75CC}" type="presParOf" srcId="{A13ABB89-FBF3-42E8-BA3C-C3856AF27559}" destId="{DC7D466E-C811-4AE8-B514-5299043E8D1B}" srcOrd="3" destOrd="0" presId="urn:microsoft.com/office/officeart/2005/8/layout/radial5"/>
    <dgm:cxn modelId="{9D2AC393-E538-4FC8-A3AE-D8C6D844123B}" type="presParOf" srcId="{DC7D466E-C811-4AE8-B514-5299043E8D1B}" destId="{245D823A-7BEC-45E0-96E7-DB260B1C926A}" srcOrd="0" destOrd="0" presId="urn:microsoft.com/office/officeart/2005/8/layout/radial5"/>
    <dgm:cxn modelId="{0BBEE68E-0F92-4A36-BCAE-71F30D75E778}" type="presParOf" srcId="{A13ABB89-FBF3-42E8-BA3C-C3856AF27559}" destId="{05AAF813-662F-4D7C-A490-98685C8D8F10}" srcOrd="4" destOrd="0" presId="urn:microsoft.com/office/officeart/2005/8/layout/radial5"/>
    <dgm:cxn modelId="{0E69EE5B-46F1-4B0C-804D-56E87074035B}" type="presParOf" srcId="{A13ABB89-FBF3-42E8-BA3C-C3856AF27559}" destId="{BE8997E2-9F83-4A03-AFE1-74D3C5A99781}" srcOrd="5" destOrd="0" presId="urn:microsoft.com/office/officeart/2005/8/layout/radial5"/>
    <dgm:cxn modelId="{DFB94F68-0B2D-42E2-A8B9-5C8A102A113B}" type="presParOf" srcId="{BE8997E2-9F83-4A03-AFE1-74D3C5A99781}" destId="{4B2D562E-79DD-4BD3-8215-12D8CD4E3117}" srcOrd="0" destOrd="0" presId="urn:microsoft.com/office/officeart/2005/8/layout/radial5"/>
    <dgm:cxn modelId="{D8A83FB4-5FD7-4092-9C44-BFB22F2DBCBD}" type="presParOf" srcId="{A13ABB89-FBF3-42E8-BA3C-C3856AF27559}" destId="{E2C10105-C292-4AA3-BCF4-DCEAEDE100C1}" srcOrd="6" destOrd="0" presId="urn:microsoft.com/office/officeart/2005/8/layout/radial5"/>
    <dgm:cxn modelId="{4928D22C-AFDC-4C1E-BE2C-5BE20A308163}" type="presParOf" srcId="{A13ABB89-FBF3-42E8-BA3C-C3856AF27559}" destId="{06AE4BC6-1B1D-4FEF-BB96-3DE62D45ABC5}" srcOrd="7" destOrd="0" presId="urn:microsoft.com/office/officeart/2005/8/layout/radial5"/>
    <dgm:cxn modelId="{D06C99BB-F512-4092-BDCE-12539C517641}" type="presParOf" srcId="{06AE4BC6-1B1D-4FEF-BB96-3DE62D45ABC5}" destId="{986C184E-C7B4-4767-87E3-B8B1E5970079}" srcOrd="0" destOrd="0" presId="urn:microsoft.com/office/officeart/2005/8/layout/radial5"/>
    <dgm:cxn modelId="{DCCC3358-3DCD-4BFE-9D3D-EBB949AA875C}" type="presParOf" srcId="{A13ABB89-FBF3-42E8-BA3C-C3856AF27559}" destId="{7AF00547-AAB0-4B03-B909-78E4832C7C62}" srcOrd="8" destOrd="0" presId="urn:microsoft.com/office/officeart/2005/8/layout/radial5"/>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6C919-DD93-404A-99C4-F239114CCA87}">
      <dsp:nvSpPr>
        <dsp:cNvPr id="0" name=""/>
        <dsp:cNvSpPr/>
      </dsp:nvSpPr>
      <dsp:spPr>
        <a:xfrm>
          <a:off x="4060019" y="2487175"/>
          <a:ext cx="1462347" cy="14623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GB" sz="4400" kern="1200">
              <a:solidFill>
                <a:schemeClr val="bg1"/>
              </a:solidFill>
              <a:latin typeface="Times New Roman" pitchFamily="18" charset="0"/>
              <a:cs typeface="Times New Roman" pitchFamily="18" charset="0"/>
            </a:rPr>
            <a:t>Mắt</a:t>
          </a:r>
        </a:p>
      </dsp:txBody>
      <dsp:txXfrm>
        <a:off x="4274175" y="2701331"/>
        <a:ext cx="1034035" cy="1034035"/>
      </dsp:txXfrm>
    </dsp:sp>
    <dsp:sp modelId="{A8015CB6-25D8-4F16-B29A-0614DB722202}">
      <dsp:nvSpPr>
        <dsp:cNvPr id="0" name=""/>
        <dsp:cNvSpPr/>
      </dsp:nvSpPr>
      <dsp:spPr>
        <a:xfrm rot="12674225">
          <a:off x="2360140" y="1650195"/>
          <a:ext cx="1813704" cy="1291076"/>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a:solidFill>
                <a:schemeClr val="accent6">
                  <a:lumMod val="50000"/>
                </a:schemeClr>
              </a:solidFill>
              <a:latin typeface="Times New Roman" pitchFamily="18" charset="0"/>
              <a:cs typeface="Times New Roman" pitchFamily="18" charset="0"/>
            </a:rPr>
            <a:t>Tác động</a:t>
          </a:r>
        </a:p>
      </dsp:txBody>
      <dsp:txXfrm rot="10800000">
        <a:off x="2719388" y="2008839"/>
        <a:ext cx="1426381" cy="774646"/>
      </dsp:txXfrm>
    </dsp:sp>
    <dsp:sp modelId="{41B10F9B-C893-426E-BF3C-ECCD5C538438}">
      <dsp:nvSpPr>
        <dsp:cNvPr id="0" name=""/>
        <dsp:cNvSpPr/>
      </dsp:nvSpPr>
      <dsp:spPr>
        <a:xfrm>
          <a:off x="251527" y="404655"/>
          <a:ext cx="2385612" cy="1567601"/>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a:solidFill>
                <a:schemeClr val="accent6">
                  <a:lumMod val="50000"/>
                </a:schemeClr>
              </a:solidFill>
              <a:latin typeface="Times New Roman" pitchFamily="18" charset="0"/>
              <a:cs typeface="Times New Roman" pitchFamily="18" charset="0"/>
            </a:rPr>
            <a:t>Ánh sáng mạnh</a:t>
          </a:r>
        </a:p>
      </dsp:txBody>
      <dsp:txXfrm>
        <a:off x="600892" y="634225"/>
        <a:ext cx="1686882" cy="1108461"/>
      </dsp:txXfrm>
    </dsp:sp>
    <dsp:sp modelId="{DC7D466E-C811-4AE8-B514-5299043E8D1B}">
      <dsp:nvSpPr>
        <dsp:cNvPr id="0" name=""/>
        <dsp:cNvSpPr/>
      </dsp:nvSpPr>
      <dsp:spPr>
        <a:xfrm rot="19434555">
          <a:off x="5310110" y="1501571"/>
          <a:ext cx="1748169" cy="1352047"/>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a:solidFill>
                <a:schemeClr val="accent6">
                  <a:lumMod val="50000"/>
                </a:schemeClr>
              </a:solidFill>
              <a:latin typeface="Times New Roman" pitchFamily="18" charset="0"/>
              <a:cs typeface="Times New Roman" pitchFamily="18" charset="0"/>
            </a:rPr>
            <a:t>Tác động</a:t>
          </a:r>
        </a:p>
      </dsp:txBody>
      <dsp:txXfrm>
        <a:off x="5349032" y="1891447"/>
        <a:ext cx="1342555" cy="811229"/>
      </dsp:txXfrm>
    </dsp:sp>
    <dsp:sp modelId="{05AAF813-662F-4D7C-A490-98685C8D8F10}">
      <dsp:nvSpPr>
        <dsp:cNvPr id="0" name=""/>
        <dsp:cNvSpPr/>
      </dsp:nvSpPr>
      <dsp:spPr>
        <a:xfrm>
          <a:off x="6516208" y="332660"/>
          <a:ext cx="2428667" cy="1486011"/>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a:solidFill>
                <a:schemeClr val="accent6">
                  <a:lumMod val="50000"/>
                </a:schemeClr>
              </a:solidFill>
              <a:latin typeface="Times New Roman" pitchFamily="18" charset="0"/>
              <a:cs typeface="Times New Roman" pitchFamily="18" charset="0"/>
            </a:rPr>
            <a:t>Ánh sáng yếu</a:t>
          </a:r>
        </a:p>
      </dsp:txBody>
      <dsp:txXfrm>
        <a:off x="6871878" y="550281"/>
        <a:ext cx="1717327" cy="1050769"/>
      </dsp:txXfrm>
    </dsp:sp>
    <dsp:sp modelId="{BE8997E2-9F83-4A03-AFE1-74D3C5A99781}">
      <dsp:nvSpPr>
        <dsp:cNvPr id="0" name=""/>
        <dsp:cNvSpPr/>
      </dsp:nvSpPr>
      <dsp:spPr>
        <a:xfrm rot="2520829">
          <a:off x="5171856" y="3659956"/>
          <a:ext cx="1870743" cy="1422867"/>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a:solidFill>
                <a:schemeClr val="accent6">
                  <a:lumMod val="50000"/>
                </a:schemeClr>
              </a:solidFill>
              <a:latin typeface="Times New Roman" pitchFamily="18" charset="0"/>
              <a:cs typeface="Times New Roman" pitchFamily="18" charset="0"/>
            </a:rPr>
            <a:t>Bảo vệ</a:t>
          </a:r>
        </a:p>
      </dsp:txBody>
      <dsp:txXfrm>
        <a:off x="5226711" y="3801678"/>
        <a:ext cx="1443883" cy="853721"/>
      </dsp:txXfrm>
    </dsp:sp>
    <dsp:sp modelId="{E2C10105-C292-4AA3-BCF4-DCEAEDE100C1}">
      <dsp:nvSpPr>
        <dsp:cNvPr id="0" name=""/>
        <dsp:cNvSpPr/>
      </dsp:nvSpPr>
      <dsp:spPr>
        <a:xfrm>
          <a:off x="6228183" y="4941184"/>
          <a:ext cx="2538866" cy="1430442"/>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a:solidFill>
                <a:schemeClr val="accent6">
                  <a:lumMod val="50000"/>
                </a:schemeClr>
              </a:solidFill>
              <a:latin typeface="Times New Roman" pitchFamily="18" charset="0"/>
              <a:cs typeface="Times New Roman" pitchFamily="18" charset="0"/>
            </a:rPr>
            <a:t>Việc không nên làm</a:t>
          </a:r>
        </a:p>
      </dsp:txBody>
      <dsp:txXfrm>
        <a:off x="6599991" y="5150667"/>
        <a:ext cx="1795250" cy="1011476"/>
      </dsp:txXfrm>
    </dsp:sp>
    <dsp:sp modelId="{06AE4BC6-1B1D-4FEF-BB96-3DE62D45ABC5}">
      <dsp:nvSpPr>
        <dsp:cNvPr id="0" name=""/>
        <dsp:cNvSpPr/>
      </dsp:nvSpPr>
      <dsp:spPr>
        <a:xfrm rot="8699715">
          <a:off x="2336591" y="3597029"/>
          <a:ext cx="2013869" cy="1378902"/>
        </a:xfrm>
        <a:prstGeom prst="rightArrow">
          <a:avLst>
            <a:gd name="adj1" fmla="val 60000"/>
            <a:gd name="adj2" fmla="val 50000"/>
          </a:avLst>
        </a:prstGeom>
        <a:solidFill>
          <a:schemeClr val="accent1">
            <a:tint val="6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a:solidFill>
                <a:schemeClr val="accent6">
                  <a:lumMod val="50000"/>
                </a:schemeClr>
              </a:solidFill>
              <a:latin typeface="Times New Roman" pitchFamily="18" charset="0"/>
              <a:cs typeface="Times New Roman" pitchFamily="18" charset="0"/>
            </a:rPr>
            <a:t>Bảo vệ</a:t>
          </a:r>
        </a:p>
      </dsp:txBody>
      <dsp:txXfrm rot="10800000">
        <a:off x="2712846" y="3754159"/>
        <a:ext cx="1600198" cy="827342"/>
      </dsp:txXfrm>
    </dsp:sp>
    <dsp:sp modelId="{7AF00547-AAB0-4B03-B909-78E4832C7C62}">
      <dsp:nvSpPr>
        <dsp:cNvPr id="0" name=""/>
        <dsp:cNvSpPr/>
      </dsp:nvSpPr>
      <dsp:spPr>
        <a:xfrm>
          <a:off x="179518" y="4797146"/>
          <a:ext cx="2672108" cy="1430442"/>
        </a:xfrm>
        <a:prstGeom prst="ellipse">
          <a:avLst/>
        </a:prstGeom>
        <a:solidFill>
          <a:schemeClr val="accent6">
            <a:lumMod val="40000"/>
            <a:lumOff val="6000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a:solidFill>
                <a:schemeClr val="accent6">
                  <a:lumMod val="50000"/>
                </a:schemeClr>
              </a:solidFill>
              <a:latin typeface="Times New Roman" pitchFamily="18" charset="0"/>
              <a:cs typeface="Times New Roman" pitchFamily="18" charset="0"/>
            </a:rPr>
            <a:t>Việc nên làm</a:t>
          </a:r>
        </a:p>
      </dsp:txBody>
      <dsp:txXfrm>
        <a:off x="570839" y="5006629"/>
        <a:ext cx="1889466" cy="10114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91B93-DC42-4EC1-A045-22995AB05D6E}" type="datetimeFigureOut">
              <a:rPr lang="en-GB" smtClean="0"/>
              <a:t>09/03/2021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1084F-4330-4485-A64A-64677961C829}" type="slidenum">
              <a:rPr lang="en-GB" smtClean="0"/>
              <a:t>‹#›</a:t>
            </a:fld>
            <a:endParaRPr lang="en-GB"/>
          </a:p>
        </p:txBody>
      </p:sp>
    </p:spTree>
    <p:extLst>
      <p:ext uri="{BB962C8B-B14F-4D97-AF65-F5344CB8AC3E}">
        <p14:creationId xmlns:p14="http://schemas.microsoft.com/office/powerpoint/2010/main" val="160821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33E85-279A-46CB-B77E-250C4441DFE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0971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9303A-6CC2-49C0-A98E-4C8F46AB48D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715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CC5E670-E983-4EA6-B9E8-831CC1FEBA73}" type="slidenum">
              <a:rPr lang="en-AU" smtClean="0">
                <a:solidFill>
                  <a:prstClr val="black"/>
                </a:solidFill>
              </a:rPr>
              <a:pPr/>
              <a:t>23</a:t>
            </a:fld>
            <a:endParaRPr lang="en-AU">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AU"/>
          </a:p>
        </p:txBody>
      </p:sp>
    </p:spTree>
    <p:extLst>
      <p:ext uri="{BB962C8B-B14F-4D97-AF65-F5344CB8AC3E}">
        <p14:creationId xmlns:p14="http://schemas.microsoft.com/office/powerpoint/2010/main" val="347982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0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3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689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312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247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74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580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698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795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195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612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60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04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9984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4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83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720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17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253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16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8407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80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7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7679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4185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04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273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7706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00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4928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186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049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17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77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292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282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2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3533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962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614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9422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049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070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905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91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4128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635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1504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039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5838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36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425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982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1708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79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4157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27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462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05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166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979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531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497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946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441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3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9343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000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6474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3187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2383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4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436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3348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9423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946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44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287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301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000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6474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3187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23834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4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436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3348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94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24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917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61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1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23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11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2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65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569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7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47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885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018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695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0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11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66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91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24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197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21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236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42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049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869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813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61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083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635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15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461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0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17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85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13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452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278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12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798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767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017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0797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7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269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CEB801-A3F0-491B-852C-9E3CBBD6A4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98745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212D04-F223-41D2-9D8D-F1FDCAD084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940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9261A8-6AC3-46F3-8992-B5DD4B7A0B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6426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FC98AA-2025-4335-80F8-C1F2039748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791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C01469-EC0F-4B80-9081-73065141A8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3110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98C5731-AAFE-4194-B786-4B2A71DB8F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3584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4571D63-23C2-40A6-A545-6C0E91EE57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48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1941D6-7C5B-4BF6-9A52-3503AEC7C7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3253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8F713F-5084-41B7-AD93-1E4B21E525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367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066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153E7D-3088-49E1-B6B0-757FDB0A0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7468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9F1398-F45C-44CD-AD32-9E94F1230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0567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DA05F98-3303-42CE-942C-C030CD235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6494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328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885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866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4820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19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521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97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069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936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52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6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0259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682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4003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9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45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82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21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07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196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404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0641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8788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501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421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A9521A-389B-4D54-B8EA-B256BCDBDBF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99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4563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1980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4.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5.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26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944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5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2825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1337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2207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2207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019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5822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88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5433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DAD9CF8-1849-49F9-BCAE-1FE05FA5B2E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688159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0542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4640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2A511-9A73-4147-B547-5C4BD149764D}" type="datetimeFigureOut">
              <a:rPr lang="en-US" smtClean="0">
                <a:solidFill>
                  <a:prstClr val="black">
                    <a:tint val="75000"/>
                  </a:prstClr>
                </a:solidFill>
              </a:rPr>
              <a:pPr/>
              <a:t>3/9/2021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20719-4FF1-496F-B3B4-3914A49D0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063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6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145.xml"/><Relationship Id="rId6" Type="http://schemas.openxmlformats.org/officeDocument/2006/relationships/slide" Target="slide29.xml"/><Relationship Id="rId5" Type="http://schemas.openxmlformats.org/officeDocument/2006/relationships/image" Target="../media/image37.gif"/><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jpeg"/><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46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660" y="798587"/>
            <a:ext cx="7992888" cy="1569660"/>
          </a:xfrm>
          <a:prstGeom prst="rect">
            <a:avLst/>
          </a:prstGeom>
          <a:noFill/>
        </p:spPr>
        <p:txBody>
          <a:bodyPr wrap="square" rtlCol="0">
            <a:prstTxWarp prst="textCanUp">
              <a:avLst/>
            </a:prstTxWarp>
            <a:spAutoFit/>
            <a:scene3d>
              <a:camera prst="orthographicFront"/>
              <a:lightRig rig="threePt" dir="t"/>
            </a:scene3d>
            <a:sp3d extrusionH="57150">
              <a:bevelT w="38100" h="38100" prst="relaxedInset"/>
            </a:sp3d>
          </a:bodyPr>
          <a:lstStyle/>
          <a:p>
            <a:pPr algn="ctr"/>
            <a:r>
              <a:rPr lang="en-GB" sz="4800" b="1" smtClean="0">
                <a:solidFill>
                  <a:schemeClr val="accent1">
                    <a:lumMod val="50000"/>
                  </a:schemeClr>
                </a:solidFill>
                <a:effectLst>
                  <a:outerShdw blurRad="50800" dist="38100" dir="18900000" algn="bl" rotWithShape="0">
                    <a:prstClr val="black">
                      <a:alpha val="40000"/>
                    </a:prstClr>
                  </a:outerShdw>
                </a:effectLst>
                <a:latin typeface="Times New Roman" pitchFamily="18" charset="0"/>
                <a:cs typeface="Times New Roman" pitchFamily="18" charset="0"/>
              </a:rPr>
              <a:t>Trường tiểu học Ái Mộ B</a:t>
            </a:r>
            <a:endParaRPr lang="en-GB" sz="4800" b="1">
              <a:solidFill>
                <a:schemeClr val="accent1">
                  <a:lumMod val="50000"/>
                </a:schemeClr>
              </a:solidFill>
              <a:effectLst>
                <a:outerShdw blurRad="50800" dist="38100" dir="18900000" algn="b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843808" y="2787293"/>
            <a:ext cx="3698641" cy="646331"/>
          </a:xfrm>
          <a:prstGeom prst="rect">
            <a:avLst/>
          </a:prstGeom>
          <a:noFill/>
        </p:spPr>
        <p:txBody>
          <a:bodyPr wrap="none" rtlCol="0">
            <a:spAutoFit/>
          </a:bodyPr>
          <a:lstStyle/>
          <a:p>
            <a:r>
              <a:rPr lang="en-GB" sz="3600">
                <a:solidFill>
                  <a:srgbClr val="002060"/>
                </a:solidFill>
                <a:latin typeface="Times New Roman" pitchFamily="18" charset="0"/>
                <a:cs typeface="Times New Roman" pitchFamily="18" charset="0"/>
              </a:rPr>
              <a:t>Môn: KHOA HỌC</a:t>
            </a:r>
          </a:p>
        </p:txBody>
      </p:sp>
      <p:pic>
        <p:nvPicPr>
          <p:cNvPr id="8" name="Picture 7" descr="a_e_br11"/>
          <p:cNvPicPr>
            <a:picLocks noChangeAspect="1" noChangeArrowheads="1" noCrop="1"/>
          </p:cNvPicPr>
          <p:nvPr/>
        </p:nvPicPr>
        <p:blipFill>
          <a:blip r:embed="rId3"/>
          <a:srcRect/>
          <a:stretch>
            <a:fillRect/>
          </a:stretch>
        </p:blipFill>
        <p:spPr bwMode="auto">
          <a:xfrm flipH="1">
            <a:off x="0" y="-60598"/>
            <a:ext cx="1676400" cy="931863"/>
          </a:xfrm>
          <a:prstGeom prst="rect">
            <a:avLst/>
          </a:prstGeom>
          <a:noFill/>
        </p:spPr>
      </p:pic>
      <p:pic>
        <p:nvPicPr>
          <p:cNvPr id="9" name="Picture 8" descr="a_e_br11"/>
          <p:cNvPicPr>
            <a:picLocks noChangeAspect="1" noChangeArrowheads="1" noCrop="1"/>
          </p:cNvPicPr>
          <p:nvPr/>
        </p:nvPicPr>
        <p:blipFill>
          <a:blip r:embed="rId3"/>
          <a:srcRect/>
          <a:stretch>
            <a:fillRect/>
          </a:stretch>
        </p:blipFill>
        <p:spPr bwMode="auto">
          <a:xfrm>
            <a:off x="7049148" y="0"/>
            <a:ext cx="1981200" cy="931863"/>
          </a:xfrm>
          <a:prstGeom prst="rect">
            <a:avLst/>
          </a:prstGeom>
          <a:noFill/>
        </p:spPr>
      </p:pic>
    </p:spTree>
    <p:extLst>
      <p:ext uri="{BB962C8B-B14F-4D97-AF65-F5344CB8AC3E}">
        <p14:creationId xmlns:p14="http://schemas.microsoft.com/office/powerpoint/2010/main" val="2744208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2932113" y="2428875"/>
            <a:ext cx="3003550" cy="2160588"/>
          </a:xfrm>
          <a:prstGeom prst="flowChartConnector">
            <a:avLst/>
          </a:prstGeom>
        </p:spPr>
        <p:style>
          <a:lnRef idx="3">
            <a:schemeClr val="lt1"/>
          </a:lnRef>
          <a:fillRef idx="1">
            <a:schemeClr val="accent6"/>
          </a:fillRef>
          <a:effectRef idx="1">
            <a:schemeClr val="accent6"/>
          </a:effectRef>
          <a:fontRef idx="minor">
            <a:schemeClr val="lt1"/>
          </a:fontRef>
        </p:style>
        <p:txBody>
          <a:bodyPr anchor="ctr"/>
          <a:lstStyle/>
          <a:p>
            <a:pPr algn="ctr" fontAlgn="base">
              <a:spcBef>
                <a:spcPct val="0"/>
              </a:spcBef>
              <a:spcAft>
                <a:spcPct val="0"/>
              </a:spcAft>
              <a:defRPr/>
            </a:pPr>
            <a:r>
              <a:rPr lang="en-US" sz="2800" dirty="0" err="1">
                <a:solidFill>
                  <a:srgbClr val="FFFF00"/>
                </a:solidFill>
                <a:latin typeface="Times New Roman" pitchFamily="18" charset="0"/>
                <a:cs typeface="Times New Roman" pitchFamily="18" charset="0"/>
              </a:rPr>
              <a:t>Những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ánh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sáng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quá</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mạnh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hại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mắt</a:t>
            </a:r>
            <a:endParaRPr lang="en-US" sz="2800" dirty="0">
              <a:solidFill>
                <a:srgbClr val="FFFF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0" y="3875638"/>
            <a:ext cx="2787293"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2" y="974782"/>
            <a:ext cx="2787292"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810000"/>
            <a:ext cx="298142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068519"/>
            <a:ext cx="2981420" cy="2139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45"/>
          <p:cNvSpPr txBox="1">
            <a:spLocks noChangeArrowheads="1"/>
          </p:cNvSpPr>
          <p:nvPr/>
        </p:nvSpPr>
        <p:spPr bwMode="auto">
          <a:xfrm>
            <a:off x="-132462" y="3233742"/>
            <a:ext cx="312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a:solidFill>
                  <a:srgbClr val="2D2D8A">
                    <a:lumMod val="50000"/>
                  </a:srgbClr>
                </a:solidFill>
                <a:latin typeface="Times New Roman" panose="02020603050405020304" pitchFamily="18" charset="0"/>
                <a:cs typeface="Times New Roman" panose="02020603050405020304" pitchFamily="18" charset="0"/>
              </a:rPr>
              <a:t>Ánh</a:t>
            </a:r>
            <a:r>
              <a:rPr lang="en-US" sz="3200" dirty="0">
                <a:solidFill>
                  <a:srgbClr val="2D2D8A">
                    <a:lumMod val="50000"/>
                  </a:srgbClr>
                </a:solidFill>
                <a:latin typeface="Times New Roman" panose="02020603050405020304" pitchFamily="18" charset="0"/>
                <a:cs typeface="Times New Roman" panose="02020603050405020304" pitchFamily="18" charset="0"/>
              </a:rPr>
              <a:t> </a:t>
            </a:r>
            <a:r>
              <a:rPr lang="en-US" sz="3200" dirty="0" err="1">
                <a:solidFill>
                  <a:srgbClr val="2D2D8A">
                    <a:lumMod val="50000"/>
                  </a:srgbClr>
                </a:solidFill>
                <a:latin typeface="Times New Roman" panose="02020603050405020304" pitchFamily="18" charset="0"/>
                <a:cs typeface="Times New Roman" panose="02020603050405020304" pitchFamily="18" charset="0"/>
              </a:rPr>
              <a:t>sáng</a:t>
            </a:r>
            <a:r>
              <a:rPr lang="en-US" sz="3200" dirty="0">
                <a:solidFill>
                  <a:srgbClr val="2D2D8A">
                    <a:lumMod val="50000"/>
                  </a:srgbClr>
                </a:solidFill>
                <a:latin typeface="Times New Roman" panose="02020603050405020304" pitchFamily="18" charset="0"/>
                <a:cs typeface="Times New Roman" panose="02020603050405020304" pitchFamily="18" charset="0"/>
              </a:rPr>
              <a:t> </a:t>
            </a:r>
            <a:r>
              <a:rPr lang="en-US" sz="3200" dirty="0" err="1">
                <a:solidFill>
                  <a:srgbClr val="2D2D8A">
                    <a:lumMod val="50000"/>
                  </a:srgbClr>
                </a:solidFill>
                <a:latin typeface="Times New Roman" panose="02020603050405020304" pitchFamily="18" charset="0"/>
                <a:cs typeface="Times New Roman" panose="02020603050405020304" pitchFamily="18" charset="0"/>
              </a:rPr>
              <a:t>đèn</a:t>
            </a:r>
            <a:r>
              <a:rPr lang="en-US" sz="3200" dirty="0">
                <a:solidFill>
                  <a:srgbClr val="2D2D8A">
                    <a:lumMod val="50000"/>
                  </a:srgbClr>
                </a:solidFill>
                <a:latin typeface="Times New Roman" panose="02020603050405020304" pitchFamily="18" charset="0"/>
                <a:cs typeface="Times New Roman" panose="02020603050405020304" pitchFamily="18" charset="0"/>
              </a:rPr>
              <a:t> pin</a:t>
            </a:r>
          </a:p>
        </p:txBody>
      </p:sp>
      <p:sp>
        <p:nvSpPr>
          <p:cNvPr id="47" name="TextBox 46"/>
          <p:cNvSpPr txBox="1">
            <a:spLocks noChangeArrowheads="1"/>
          </p:cNvSpPr>
          <p:nvPr/>
        </p:nvSpPr>
        <p:spPr bwMode="auto">
          <a:xfrm>
            <a:off x="6172200" y="3200400"/>
            <a:ext cx="2711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a:solidFill>
                  <a:srgbClr val="2D2D8A">
                    <a:lumMod val="50000"/>
                  </a:srgbClr>
                </a:solidFill>
                <a:latin typeface="Times New Roman" panose="02020603050405020304" pitchFamily="18" charset="0"/>
                <a:cs typeface="Times New Roman" panose="02020603050405020304" pitchFamily="18" charset="0"/>
              </a:rPr>
              <a:t>Tia laze</a:t>
            </a:r>
          </a:p>
        </p:txBody>
      </p:sp>
      <p:sp>
        <p:nvSpPr>
          <p:cNvPr id="48" name="TextBox 47"/>
          <p:cNvSpPr txBox="1">
            <a:spLocks noChangeArrowheads="1"/>
          </p:cNvSpPr>
          <p:nvPr/>
        </p:nvSpPr>
        <p:spPr bwMode="auto">
          <a:xfrm>
            <a:off x="228600" y="6175625"/>
            <a:ext cx="2655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a:solidFill>
                  <a:srgbClr val="2D2D8A">
                    <a:lumMod val="50000"/>
                  </a:srgbClr>
                </a:solidFill>
                <a:latin typeface="Times New Roman" panose="02020603050405020304" pitchFamily="18" charset="0"/>
                <a:cs typeface="Times New Roman" panose="02020603050405020304" pitchFamily="18" charset="0"/>
              </a:rPr>
              <a:t>Đèn</a:t>
            </a:r>
            <a:r>
              <a:rPr lang="en-US" sz="3200" dirty="0">
                <a:solidFill>
                  <a:srgbClr val="2D2D8A">
                    <a:lumMod val="50000"/>
                  </a:srgbClr>
                </a:solidFill>
                <a:latin typeface="Times New Roman" panose="02020603050405020304" pitchFamily="18" charset="0"/>
                <a:cs typeface="Times New Roman" panose="02020603050405020304" pitchFamily="18" charset="0"/>
              </a:rPr>
              <a:t> </a:t>
            </a:r>
            <a:r>
              <a:rPr lang="en-US" sz="3200" dirty="0" err="1">
                <a:solidFill>
                  <a:srgbClr val="2D2D8A">
                    <a:lumMod val="50000"/>
                  </a:srgbClr>
                </a:solidFill>
                <a:latin typeface="Times New Roman" panose="02020603050405020304" pitchFamily="18" charset="0"/>
                <a:cs typeface="Times New Roman" panose="02020603050405020304" pitchFamily="18" charset="0"/>
              </a:rPr>
              <a:t>nê-ông</a:t>
            </a:r>
            <a:endParaRPr lang="en-US" sz="3200" dirty="0">
              <a:solidFill>
                <a:srgbClr val="2D2D8A">
                  <a:lumMod val="50000"/>
                </a:srgbClr>
              </a:solidFill>
              <a:latin typeface="Times New Roman" panose="02020603050405020304" pitchFamily="18" charset="0"/>
              <a:cs typeface="Times New Roman" panose="02020603050405020304" pitchFamily="18" charset="0"/>
            </a:endParaRPr>
          </a:p>
        </p:txBody>
      </p:sp>
      <p:sp>
        <p:nvSpPr>
          <p:cNvPr id="49" name="TextBox 48"/>
          <p:cNvSpPr txBox="1">
            <a:spLocks noChangeArrowheads="1"/>
          </p:cNvSpPr>
          <p:nvPr/>
        </p:nvSpPr>
        <p:spPr bwMode="auto">
          <a:xfrm>
            <a:off x="6162675" y="6248400"/>
            <a:ext cx="2981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dirty="0" err="1">
                <a:solidFill>
                  <a:srgbClr val="2D2D8A">
                    <a:lumMod val="50000"/>
                  </a:srgbClr>
                </a:solidFill>
                <a:latin typeface="Times New Roman" panose="02020603050405020304" pitchFamily="18" charset="0"/>
                <a:cs typeface="Times New Roman" panose="02020603050405020304" pitchFamily="18" charset="0"/>
              </a:rPr>
              <a:t>Đèn</a:t>
            </a:r>
            <a:r>
              <a:rPr lang="en-US" sz="3200" dirty="0">
                <a:solidFill>
                  <a:srgbClr val="2D2D8A">
                    <a:lumMod val="50000"/>
                  </a:srgbClr>
                </a:solidFill>
                <a:latin typeface="Times New Roman" panose="02020603050405020304" pitchFamily="18" charset="0"/>
                <a:cs typeface="Times New Roman" panose="02020603050405020304" pitchFamily="18" charset="0"/>
              </a:rPr>
              <a:t> </a:t>
            </a:r>
            <a:r>
              <a:rPr lang="en-US" sz="3200" dirty="0" err="1">
                <a:solidFill>
                  <a:srgbClr val="2D2D8A">
                    <a:lumMod val="50000"/>
                  </a:srgbClr>
                </a:solidFill>
                <a:latin typeface="Times New Roman" panose="02020603050405020304" pitchFamily="18" charset="0"/>
                <a:cs typeface="Times New Roman" panose="02020603050405020304" pitchFamily="18" charset="0"/>
              </a:rPr>
              <a:t>pha</a:t>
            </a:r>
            <a:r>
              <a:rPr lang="en-US" sz="3200" dirty="0">
                <a:solidFill>
                  <a:srgbClr val="2D2D8A">
                    <a:lumMod val="50000"/>
                  </a:srgbClr>
                </a:solidFill>
                <a:latin typeface="Times New Roman" panose="02020603050405020304" pitchFamily="18" charset="0"/>
                <a:cs typeface="Times New Roman" panose="02020603050405020304" pitchFamily="18" charset="0"/>
              </a:rPr>
              <a:t> </a:t>
            </a:r>
            <a:r>
              <a:rPr lang="en-US" sz="3200" dirty="0" err="1">
                <a:solidFill>
                  <a:srgbClr val="2D2D8A">
                    <a:lumMod val="50000"/>
                  </a:srgbClr>
                </a:solidFill>
                <a:latin typeface="Times New Roman" panose="02020603050405020304" pitchFamily="18" charset="0"/>
                <a:cs typeface="Times New Roman" panose="02020603050405020304" pitchFamily="18" charset="0"/>
              </a:rPr>
              <a:t>ôtô</a:t>
            </a:r>
            <a:endParaRPr lang="en-US" sz="3200" dirty="0">
              <a:solidFill>
                <a:srgbClr val="2D2D8A">
                  <a:lumMod val="50000"/>
                </a:srgbClr>
              </a:solidFill>
              <a:latin typeface="Times New Roman" panose="02020603050405020304" pitchFamily="18" charset="0"/>
              <a:cs typeface="Times New Roman" panose="02020603050405020304" pitchFamily="18" charset="0"/>
            </a:endParaRPr>
          </a:p>
        </p:txBody>
      </p:sp>
      <p:cxnSp>
        <p:nvCxnSpPr>
          <p:cNvPr id="57" name="Straight Arrow Connector 56"/>
          <p:cNvCxnSpPr/>
          <p:nvPr/>
        </p:nvCxnSpPr>
        <p:spPr>
          <a:xfrm flipV="1">
            <a:off x="5029200" y="1828800"/>
            <a:ext cx="9906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9" name="Straight Arrow Connector 58"/>
          <p:cNvCxnSpPr/>
          <p:nvPr/>
        </p:nvCxnSpPr>
        <p:spPr>
          <a:xfrm flipH="1" flipV="1">
            <a:off x="2843213" y="1828800"/>
            <a:ext cx="966787"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05" name="Straight Arrow Connector 4104"/>
          <p:cNvCxnSpPr/>
          <p:nvPr/>
        </p:nvCxnSpPr>
        <p:spPr>
          <a:xfrm flipH="1">
            <a:off x="2823284" y="4502288"/>
            <a:ext cx="966787" cy="696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08" name="Straight Arrow Connector 4107"/>
          <p:cNvCxnSpPr/>
          <p:nvPr/>
        </p:nvCxnSpPr>
        <p:spPr>
          <a:xfrm>
            <a:off x="5029200" y="4495800"/>
            <a:ext cx="990600" cy="720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Action Button: Help 15">
            <a:hlinkClick r:id="" action="ppaction://noaction" highlightClick="1"/>
          </p:cNvPr>
          <p:cNvSpPr/>
          <p:nvPr/>
        </p:nvSpPr>
        <p:spPr>
          <a:xfrm>
            <a:off x="189874" y="183518"/>
            <a:ext cx="381000" cy="639762"/>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endParaRPr>
          </a:p>
        </p:txBody>
      </p:sp>
      <p:sp>
        <p:nvSpPr>
          <p:cNvPr id="3" name="Title 2"/>
          <p:cNvSpPr>
            <a:spLocks noGrp="1"/>
          </p:cNvSpPr>
          <p:nvPr>
            <p:ph type="title"/>
          </p:nvPr>
        </p:nvSpPr>
        <p:spPr>
          <a:xfrm>
            <a:off x="654050" y="-49151"/>
            <a:ext cx="8229600" cy="1143000"/>
          </a:xfrm>
        </p:spPr>
        <p:txBody>
          <a:bodyPr/>
          <a:lstStyle/>
          <a:p>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75894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108"/>
                                        </p:tgtEl>
                                        <p:attrNameLst>
                                          <p:attrName>style.visibility</p:attrName>
                                        </p:attrNameLst>
                                      </p:cBhvr>
                                      <p:to>
                                        <p:strVal val="visible"/>
                                      </p:to>
                                    </p:set>
                                    <p:animEffect transition="in" filter="wipe(down)">
                                      <p:cBhvr>
                                        <p:cTn id="46" dur="500"/>
                                        <p:tgtEl>
                                          <p:spTgt spid="4108"/>
                                        </p:tgtEl>
                                      </p:cBhvr>
                                    </p:animEffect>
                                  </p:childTnLst>
                                </p:cTn>
                              </p:par>
                              <p:par>
                                <p:cTn id="47" presetID="2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05"/>
                                        </p:tgtEl>
                                        <p:attrNameLst>
                                          <p:attrName>style.visibility</p:attrName>
                                        </p:attrNameLst>
                                      </p:cBhvr>
                                      <p:to>
                                        <p:strVal val="visible"/>
                                      </p:to>
                                    </p:set>
                                    <p:animEffect transition="in" filter="wipe(down)">
                                      <p:cBhvr>
                                        <p:cTn id="57" dur="500"/>
                                        <p:tgtEl>
                                          <p:spTgt spid="4105"/>
                                        </p:tgtEl>
                                      </p:cBhvr>
                                    </p:animEffect>
                                  </p:childTnLst>
                                </p:cTn>
                              </p:par>
                              <p:par>
                                <p:cTn id="58" presetID="22" presetClass="entr" presetSubtype="4"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7" grpId="0"/>
      <p:bldP spid="48" grpId="0"/>
      <p:bldP spid="1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43357"/>
            <a:ext cx="8382000" cy="4519243"/>
          </a:xfrm>
          <a:prstGeom prst="horizontalScroll">
            <a:avLst/>
          </a:prstGeom>
          <a:solidFill>
            <a:schemeClr val="bg2"/>
          </a:solidFill>
          <a:ln>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marL="0" indent="0" algn="ctr">
              <a:buNone/>
            </a:pPr>
            <a:r>
              <a:rPr lang="en-US" sz="4800"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Kết</a:t>
            </a:r>
            <a:r>
              <a:rPr lang="en-US" sz="4800"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 </a:t>
            </a:r>
            <a:r>
              <a:rPr lang="en-US" sz="4800"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rPr>
              <a:t>luận</a:t>
            </a:r>
            <a:endParaRPr lang="en-US" sz="4800" i="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Palatino Linotype" pitchFamily="18" charset="0"/>
              <a:cs typeface="Times New Roman" panose="02020603050405020304" pitchFamily="18" charset="0"/>
            </a:endParaRPr>
          </a:p>
          <a:p>
            <a:pPr marL="0" indent="0" algn="ctr">
              <a:buNone/>
            </a:pPr>
            <a:r>
              <a:rPr lang="en-US" sz="4000" b="1" dirty="0" err="1">
                <a:solidFill>
                  <a:schemeClr val="bg2">
                    <a:lumMod val="10000"/>
                  </a:schemeClr>
                </a:solidFill>
                <a:latin typeface="Times New Roman" panose="02020603050405020304" pitchFamily="18" charset="0"/>
                <a:cs typeface="Times New Roman" panose="02020603050405020304" pitchFamily="18" charset="0"/>
              </a:rPr>
              <a:t>Không</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nên</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nhìn</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trực</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tiếp</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vào</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ánh</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sáng</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quá</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mạnh</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tránh</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làm</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hại</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đến</a:t>
            </a:r>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err="1">
                <a:solidFill>
                  <a:schemeClr val="bg2">
                    <a:lumMod val="10000"/>
                  </a:schemeClr>
                </a:solidFill>
                <a:latin typeface="Times New Roman" panose="02020603050405020304" pitchFamily="18" charset="0"/>
                <a:cs typeface="Times New Roman" panose="02020603050405020304" pitchFamily="18" charset="0"/>
              </a:rPr>
              <a:t>mắt</a:t>
            </a:r>
            <a:r>
              <a:rPr lang="en-US" sz="4000" b="1" dirty="0">
                <a:solidFill>
                  <a:schemeClr val="bg2">
                    <a:lumMod val="10000"/>
                  </a:schemeClr>
                </a:solidFill>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772023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57200" y="1771233"/>
            <a:ext cx="8382000" cy="2800767"/>
          </a:xfrm>
          <a:prstGeom prst="rect">
            <a:avLst/>
          </a:prstGeom>
          <a:noFill/>
          <a:ln w="9525">
            <a:noFill/>
            <a:miter lim="800000"/>
            <a:headEnd/>
            <a:tailEnd/>
          </a:ln>
          <a:effectLst/>
        </p:spPr>
        <p:txBody>
          <a:bodyPr wrap="square">
            <a:spAutoFit/>
          </a:bodyPr>
          <a:lstStyle/>
          <a:p>
            <a:pPr algn="ctr">
              <a:spcBef>
                <a:spcPct val="50000"/>
              </a:spcBef>
            </a:pPr>
            <a:r>
              <a:rPr lang="en-US" sz="4400" b="1" u="sng"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Hoạt</a:t>
            </a:r>
            <a:r>
              <a:rPr lang="en-US" sz="4400" b="1" u="sng"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u="sng"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động</a:t>
            </a:r>
            <a:r>
              <a:rPr lang="en-US" sz="4400" b="1" u="sng"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2</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Tìm</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hiểu</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những</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việc</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nên</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làm</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và</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không</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nên</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làm</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để</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tránh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tác</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hại</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do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sáng</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quá</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mạnh</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gây</a:t>
            </a:r>
            <a:r>
              <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rPr>
              <a:t>ra.</a:t>
            </a:r>
            <a:endParaRPr lang="en-US" sz="4400" b="1" dirty="0">
              <a:ln w="10541" cmpd="sng">
                <a:solidFill>
                  <a:srgbClr val="4F81BD">
                    <a:shade val="88000"/>
                    <a:satMod val="110000"/>
                  </a:srgbClr>
                </a:solidFill>
                <a:prstDash val="solid"/>
              </a:ln>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012434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400" y="1957692"/>
            <a:ext cx="4131568" cy="4443108"/>
            <a:chOff x="152400" y="1957692"/>
            <a:chExt cx="3962400" cy="4443108"/>
          </a:xfrm>
        </p:grpSpPr>
        <p:pic>
          <p:nvPicPr>
            <p:cNvPr id="3" name="Picture 2" descr="Picture2"/>
            <p:cNvPicPr>
              <a:picLocks noChangeAspect="1" noChangeArrowheads="1"/>
            </p:cNvPicPr>
            <p:nvPr/>
          </p:nvPicPr>
          <p:blipFill>
            <a:blip r:embed="rId2"/>
            <a:srcRect/>
            <a:stretch>
              <a:fillRect/>
            </a:stretch>
          </p:blipFill>
          <p:spPr>
            <a:xfrm>
              <a:off x="152400" y="1957692"/>
              <a:ext cx="3962400" cy="4443108"/>
            </a:xfrm>
            <a:prstGeom prst="rect">
              <a:avLst/>
            </a:prstGeom>
            <a:noFill/>
            <a:ln/>
          </p:spPr>
        </p:pic>
        <p:sp>
          <p:nvSpPr>
            <p:cNvPr id="4" name="Sun 3"/>
            <p:cNvSpPr/>
            <p:nvPr/>
          </p:nvSpPr>
          <p:spPr>
            <a:xfrm>
              <a:off x="3124200" y="2133600"/>
              <a:ext cx="762000" cy="762000"/>
            </a:xfrm>
            <a:prstGeom prst="su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1143000" y="6349425"/>
            <a:ext cx="1905000" cy="584775"/>
          </a:xfrm>
          <a:prstGeom prst="rect">
            <a:avLst/>
          </a:prstGeom>
          <a:noFill/>
        </p:spPr>
        <p:txBody>
          <a:bodyPr wrap="square" rtlCol="0">
            <a:spAutoFit/>
          </a:bodyPr>
          <a:lstStyle/>
          <a:p>
            <a:pPr algn="ctr"/>
            <a:r>
              <a:rPr lang="en-US" sz="3200" b="1" dirty="0" err="1">
                <a:solidFill>
                  <a:prstClr val="black"/>
                </a:solidFill>
                <a:latin typeface="Times New Roman" pitchFamily="18" charset="0"/>
                <a:cs typeface="Times New Roman" pitchFamily="18" charset="0"/>
              </a:rPr>
              <a:t>Tranh</a:t>
            </a:r>
            <a:r>
              <a:rPr lang="en-US" sz="3200" b="1" dirty="0">
                <a:solidFill>
                  <a:prstClr val="black"/>
                </a:solidFill>
                <a:latin typeface="Times New Roman" pitchFamily="18" charset="0"/>
                <a:cs typeface="Times New Roman" pitchFamily="18" charset="0"/>
              </a:rPr>
              <a:t> 3</a:t>
            </a:r>
          </a:p>
        </p:txBody>
      </p:sp>
      <p:sp>
        <p:nvSpPr>
          <p:cNvPr id="7" name="TextBox 6"/>
          <p:cNvSpPr txBox="1"/>
          <p:nvPr/>
        </p:nvSpPr>
        <p:spPr>
          <a:xfrm>
            <a:off x="5638800" y="6349425"/>
            <a:ext cx="1905000" cy="584775"/>
          </a:xfrm>
          <a:prstGeom prst="rect">
            <a:avLst/>
          </a:prstGeom>
          <a:noFill/>
        </p:spPr>
        <p:txBody>
          <a:bodyPr wrap="square" rtlCol="0">
            <a:spAutoFit/>
          </a:bodyPr>
          <a:lstStyle/>
          <a:p>
            <a:pPr algn="ctr"/>
            <a:r>
              <a:rPr lang="en-US" sz="3200" b="1" dirty="0" err="1">
                <a:solidFill>
                  <a:prstClr val="black"/>
                </a:solidFill>
                <a:latin typeface="Times New Roman" pitchFamily="18" charset="0"/>
                <a:cs typeface="Times New Roman" pitchFamily="18" charset="0"/>
              </a:rPr>
              <a:t>Tranh</a:t>
            </a:r>
            <a:r>
              <a:rPr lang="en-US" sz="3200" b="1" dirty="0">
                <a:solidFill>
                  <a:prstClr val="black"/>
                </a:solidFill>
                <a:latin typeface="Times New Roman" pitchFamily="18" charset="0"/>
                <a:cs typeface="Times New Roman" pitchFamily="18" charset="0"/>
              </a:rPr>
              <a:t> 4</a:t>
            </a:r>
          </a:p>
        </p:txBody>
      </p:sp>
      <p:sp>
        <p:nvSpPr>
          <p:cNvPr id="8" name="TextBox 7"/>
          <p:cNvSpPr txBox="1"/>
          <p:nvPr/>
        </p:nvSpPr>
        <p:spPr>
          <a:xfrm>
            <a:off x="2057400" y="-51375"/>
            <a:ext cx="502920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đôi</a:t>
            </a:r>
            <a:r>
              <a:rPr lang="en-US" sz="3200" b="1" dirty="0">
                <a:solidFill>
                  <a:srgbClr val="FF0000"/>
                </a:solidFill>
                <a:latin typeface="Times New Roman" pitchFamily="18" charset="0"/>
                <a:cs typeface="Times New Roman" pitchFamily="18" charset="0"/>
              </a:rPr>
              <a:t>: </a:t>
            </a:r>
          </a:p>
        </p:txBody>
      </p:sp>
      <p:sp>
        <p:nvSpPr>
          <p:cNvPr id="9" name="TextBox 8"/>
          <p:cNvSpPr txBox="1"/>
          <p:nvPr/>
        </p:nvSpPr>
        <p:spPr>
          <a:xfrm>
            <a:off x="304800" y="457200"/>
            <a:ext cx="7391400"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Nội</a:t>
            </a:r>
            <a:r>
              <a:rPr lang="en-US" sz="2800" b="1" dirty="0">
                <a:solidFill>
                  <a:prstClr val="black"/>
                </a:solidFill>
                <a:latin typeface="Times New Roman" pitchFamily="18" charset="0"/>
                <a:cs typeface="Times New Roman" pitchFamily="18" charset="0"/>
              </a:rPr>
              <a:t> dung:</a:t>
            </a:r>
          </a:p>
          <a:p>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đang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gì</a:t>
            </a:r>
            <a:r>
              <a:rPr lang="en-US" sz="2800" b="1" dirty="0">
                <a:solidFill>
                  <a:prstClr val="black"/>
                </a:solidFill>
                <a:latin typeface="Times New Roman" pitchFamily="18" charset="0"/>
                <a:cs typeface="Times New Roman" pitchFamily="18" charset="0"/>
              </a:rPr>
              <a:t>?</a:t>
            </a:r>
          </a:p>
          <a:p>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như</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Vì</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sao</a:t>
            </a:r>
            <a:r>
              <a:rPr lang="en-US" sz="2800" b="1" dirty="0">
                <a:solidFill>
                  <a:prstClr val="black"/>
                </a:solidFill>
                <a:latin typeface="Times New Roman" pitchFamily="18" charset="0"/>
                <a:cs typeface="Times New Roman" pitchFamily="18" charset="0"/>
              </a:rPr>
              <a:t>?</a:t>
            </a:r>
          </a:p>
        </p:txBody>
      </p:sp>
      <p:pic>
        <p:nvPicPr>
          <p:cNvPr id="16" name="Picture 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7696"/>
            <a:ext cx="4392488" cy="43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1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633780" y="128000"/>
            <a:ext cx="5186691" cy="2535038"/>
          </a:xfrm>
          <a:prstGeom prst="rect">
            <a:avLst/>
          </a:prstGeom>
          <a:noFill/>
          <a:ln w="9525">
            <a:noFill/>
            <a:miter lim="800000"/>
            <a:headEnd/>
            <a:tailEnd/>
          </a:ln>
          <a:effectLst/>
        </p:spPr>
        <p:txBody>
          <a:bodyPr/>
          <a:lstStyle/>
          <a:p>
            <a:pPr marL="609600" indent="-609600">
              <a:spcBef>
                <a:spcPct val="20000"/>
              </a:spcBef>
            </a:pPr>
            <a:r>
              <a:rPr lang="en-US" sz="2800" b="1" dirty="0" err="1">
                <a:solidFill>
                  <a:prstClr val="black"/>
                </a:solidFill>
                <a:latin typeface="Times New Roman" pitchFamily="18" charset="0"/>
              </a:rPr>
              <a:t>Để</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bảo</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vệ</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mắt</a:t>
            </a:r>
            <a:r>
              <a:rPr lang="en-US" sz="2800" b="1">
                <a:solidFill>
                  <a:prstClr val="black"/>
                </a:solidFill>
                <a:latin typeface="Times New Roman" pitchFamily="18" charset="0"/>
              </a:rPr>
              <a:t>, khi</a:t>
            </a:r>
            <a:r>
              <a:rPr lang="en-US" sz="2800" b="1" dirty="0">
                <a:solidFill>
                  <a:prstClr val="black"/>
                </a:solidFill>
                <a:latin typeface="Times New Roman" pitchFamily="18" charset="0"/>
              </a:rPr>
              <a:t> </a:t>
            </a:r>
            <a:r>
              <a:rPr lang="en-US" sz="2800" b="1">
                <a:solidFill>
                  <a:prstClr val="black"/>
                </a:solidFill>
                <a:latin typeface="Times New Roman" pitchFamily="18" charset="0"/>
              </a:rPr>
              <a:t>đi </a:t>
            </a:r>
            <a:r>
              <a:rPr lang="en-US" sz="2800" b="1" err="1">
                <a:solidFill>
                  <a:prstClr val="black"/>
                </a:solidFill>
                <a:latin typeface="Times New Roman" pitchFamily="18" charset="0"/>
              </a:rPr>
              <a:t>trời</a:t>
            </a:r>
            <a:r>
              <a:rPr lang="en-US" sz="2800" b="1">
                <a:solidFill>
                  <a:prstClr val="black"/>
                </a:solidFill>
                <a:latin typeface="Times New Roman" pitchFamily="18" charset="0"/>
              </a:rPr>
              <a:t> nắng cần phải</a:t>
            </a:r>
            <a:r>
              <a:rPr lang="en-US" sz="2800" b="1" dirty="0">
                <a:solidFill>
                  <a:prstClr val="black"/>
                </a:solidFill>
                <a:latin typeface="Times New Roman" pitchFamily="18" charset="0"/>
              </a:rPr>
              <a:t>:</a:t>
            </a:r>
          </a:p>
          <a:p>
            <a:pPr marL="609600" indent="-609600">
              <a:spcBef>
                <a:spcPct val="20000"/>
              </a:spcBef>
            </a:pP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Che</a:t>
            </a:r>
            <a:r>
              <a:rPr lang="en-US" sz="2800" b="1" dirty="0">
                <a:solidFill>
                  <a:prstClr val="black"/>
                </a:solidFill>
                <a:latin typeface="Times New Roman" pitchFamily="18" charset="0"/>
              </a:rPr>
              <a:t> ô</a:t>
            </a:r>
          </a:p>
          <a:p>
            <a:pPr marL="609600" indent="-609600">
              <a:spcBef>
                <a:spcPct val="20000"/>
              </a:spcBef>
            </a:pP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Đội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mũ</a:t>
            </a:r>
            <a:r>
              <a:rPr lang="en-US" sz="2800" b="1" dirty="0">
                <a:solidFill>
                  <a:prstClr val="black"/>
                </a:solidFill>
                <a:latin typeface="Times New Roman" pitchFamily="18" charset="0"/>
              </a:rPr>
              <a:t> </a:t>
            </a:r>
          </a:p>
          <a:p>
            <a:pPr marL="609600" indent="-609600">
              <a:spcBef>
                <a:spcPct val="20000"/>
              </a:spcBef>
            </a:pP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Đeo</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kính</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râm</a:t>
            </a:r>
            <a:endParaRPr lang="en-US" sz="2800" b="1" dirty="0">
              <a:solidFill>
                <a:prstClr val="black"/>
              </a:solidFill>
              <a:latin typeface="Times New Roman" pitchFamily="18" charset="0"/>
            </a:endParaRPr>
          </a:p>
          <a:p>
            <a:pPr marL="609600" indent="-609600">
              <a:spcBef>
                <a:spcPct val="20000"/>
              </a:spcBef>
            </a:pPr>
            <a:endParaRPr lang="en-US" sz="3200" b="1" dirty="0">
              <a:solidFill>
                <a:prstClr val="black"/>
              </a:solidFill>
              <a:latin typeface="Times New Roman" pitchFamily="18" charset="0"/>
            </a:endParaRPr>
          </a:p>
        </p:txBody>
      </p:sp>
      <p:grpSp>
        <p:nvGrpSpPr>
          <p:cNvPr id="11" name="Group 10"/>
          <p:cNvGrpSpPr/>
          <p:nvPr/>
        </p:nvGrpSpPr>
        <p:grpSpPr>
          <a:xfrm>
            <a:off x="0" y="17744"/>
            <a:ext cx="3543300" cy="2784865"/>
            <a:chOff x="152400" y="1957692"/>
            <a:chExt cx="3962400" cy="4443108"/>
          </a:xfrm>
        </p:grpSpPr>
        <p:pic>
          <p:nvPicPr>
            <p:cNvPr id="12" name="Picture 11" descr="Picture2"/>
            <p:cNvPicPr>
              <a:picLocks noChangeAspect="1" noChangeArrowheads="1"/>
            </p:cNvPicPr>
            <p:nvPr/>
          </p:nvPicPr>
          <p:blipFill>
            <a:blip r:embed="rId2"/>
            <a:srcRect/>
            <a:stretch>
              <a:fillRect/>
            </a:stretch>
          </p:blipFill>
          <p:spPr>
            <a:xfrm>
              <a:off x="152400" y="1957692"/>
              <a:ext cx="3962400" cy="4443108"/>
            </a:xfrm>
            <a:prstGeom prst="rect">
              <a:avLst/>
            </a:prstGeom>
            <a:noFill/>
            <a:ln/>
          </p:spPr>
        </p:pic>
        <p:sp>
          <p:nvSpPr>
            <p:cNvPr id="18" name="Sun 17"/>
            <p:cNvSpPr/>
            <p:nvPr/>
          </p:nvSpPr>
          <p:spPr>
            <a:xfrm>
              <a:off x="3124200" y="2133600"/>
              <a:ext cx="762000" cy="762000"/>
            </a:xfrm>
            <a:prstGeom prst="su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grpSp>
      <p:grpSp>
        <p:nvGrpSpPr>
          <p:cNvPr id="5" name="Group 4"/>
          <p:cNvGrpSpPr/>
          <p:nvPr/>
        </p:nvGrpSpPr>
        <p:grpSpPr>
          <a:xfrm>
            <a:off x="107504" y="2802608"/>
            <a:ext cx="8856983" cy="2059234"/>
            <a:chOff x="107504" y="2802608"/>
            <a:chExt cx="8856983" cy="2059234"/>
          </a:xfrm>
        </p:grpSpPr>
        <p:sp>
          <p:nvSpPr>
            <p:cNvPr id="2" name="Rectangle 1"/>
            <p:cNvSpPr/>
            <p:nvPr/>
          </p:nvSpPr>
          <p:spPr>
            <a:xfrm>
              <a:off x="107504" y="3068960"/>
              <a:ext cx="2304256" cy="17201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Ánh sáng Mặt Trời quá mạnh</a:t>
              </a:r>
            </a:p>
          </p:txBody>
        </p:sp>
        <p:sp>
          <p:nvSpPr>
            <p:cNvPr id="3" name="Right Arrow 2"/>
            <p:cNvSpPr/>
            <p:nvPr/>
          </p:nvSpPr>
          <p:spPr>
            <a:xfrm>
              <a:off x="2565658" y="2829669"/>
              <a:ext cx="3600399" cy="2032173"/>
            </a:xfrm>
            <a:prstGeom prst="rightArrow">
              <a:avLst>
                <a:gd name="adj1" fmla="val 83931"/>
                <a:gd name="adj2" fmla="val 4041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Nếu chiếu trực tiếp lên cơ thể chúng ta</a:t>
              </a:r>
            </a:p>
          </p:txBody>
        </p:sp>
        <p:sp>
          <p:nvSpPr>
            <p:cNvPr id="4" name="Rounded Rectangle 3"/>
            <p:cNvSpPr/>
            <p:nvPr/>
          </p:nvSpPr>
          <p:spPr>
            <a:xfrm>
              <a:off x="6227125" y="2802608"/>
              <a:ext cx="2737362" cy="191667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Dễ bị nhức đầu, sổ mũi và rất có hại cho mắt.</a:t>
              </a:r>
            </a:p>
          </p:txBody>
        </p:sp>
      </p:grpSp>
      <p:grpSp>
        <p:nvGrpSpPr>
          <p:cNvPr id="6" name="Group 5"/>
          <p:cNvGrpSpPr/>
          <p:nvPr/>
        </p:nvGrpSpPr>
        <p:grpSpPr>
          <a:xfrm>
            <a:off x="107504" y="4789152"/>
            <a:ext cx="8876848" cy="2046157"/>
            <a:chOff x="107504" y="4789152"/>
            <a:chExt cx="8876848" cy="2046157"/>
          </a:xfrm>
        </p:grpSpPr>
        <p:sp>
          <p:nvSpPr>
            <p:cNvPr id="9" name="Rectangle 8"/>
            <p:cNvSpPr/>
            <p:nvPr/>
          </p:nvSpPr>
          <p:spPr>
            <a:xfrm>
              <a:off x="107504" y="4991406"/>
              <a:ext cx="2304256" cy="17499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Đeo kính râm, đội mũ hoặc đi ô</a:t>
              </a:r>
            </a:p>
          </p:txBody>
        </p:sp>
        <p:sp>
          <p:nvSpPr>
            <p:cNvPr id="10" name="Right Arrow 9"/>
            <p:cNvSpPr/>
            <p:nvPr/>
          </p:nvSpPr>
          <p:spPr>
            <a:xfrm>
              <a:off x="2565658" y="4789152"/>
              <a:ext cx="3652181" cy="2046157"/>
            </a:xfrm>
            <a:prstGeom prst="rightArrow">
              <a:avLst>
                <a:gd name="adj1" fmla="val 79304"/>
                <a:gd name="adj2" fmla="val 41219"/>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Ngăn không cho ánh sáng Mặt Trời chiếu trực tiếp vào cơ thể</a:t>
              </a:r>
            </a:p>
          </p:txBody>
        </p:sp>
        <p:sp>
          <p:nvSpPr>
            <p:cNvPr id="13" name="Rounded Rectangle 12"/>
            <p:cNvSpPr/>
            <p:nvPr/>
          </p:nvSpPr>
          <p:spPr>
            <a:xfrm>
              <a:off x="6246991" y="4991406"/>
              <a:ext cx="2737361" cy="174996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Bảo vệ được sức khẻ và mắt.</a:t>
              </a:r>
            </a:p>
          </p:txBody>
        </p:sp>
      </p:grpSp>
    </p:spTree>
    <p:extLst>
      <p:ext uri="{BB962C8B-B14F-4D97-AF65-F5344CB8AC3E}">
        <p14:creationId xmlns:p14="http://schemas.microsoft.com/office/powerpoint/2010/main" val="22549006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fade">
                                      <p:cBhvr>
                                        <p:cTn id="14" dur="500"/>
                                        <p:tgtEl>
                                          <p:spTgt spid="102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11960" y="476672"/>
            <a:ext cx="4752528" cy="6192688"/>
          </a:xfrm>
        </p:spPr>
        <p:txBody>
          <a:bodyPr>
            <a:noAutofit/>
          </a:bodyPr>
          <a:lstStyle/>
          <a:p>
            <a:pPr algn="l"/>
            <a:r>
              <a:rPr lang="en-GB" sz="3200" b="1">
                <a:latin typeface="Times New Roman" pitchFamily="18" charset="0"/>
                <a:cs typeface="Times New Roman" pitchFamily="18" charset="0"/>
              </a:rPr>
              <a:t>* Không nên dùng đèn pin chiếu thẳng vào mắt bạn:</a:t>
            </a:r>
            <a:br>
              <a:rPr lang="en-GB" sz="3200" b="1">
                <a:latin typeface="Times New Roman" pitchFamily="18" charset="0"/>
                <a:cs typeface="Times New Roman" pitchFamily="18" charset="0"/>
              </a:rPr>
            </a:br>
            <a:r>
              <a:rPr lang="en-GB" sz="3200">
                <a:latin typeface="Times New Roman" pitchFamily="18" charset="0"/>
                <a:cs typeface="Times New Roman" pitchFamily="18" charset="0"/>
              </a:rPr>
              <a:t>Vì ánh sáng đèn pin sẽ làm chói mắt, hoa mắt.</a:t>
            </a:r>
            <a:br>
              <a:rPr lang="en-GB" sz="3200">
                <a:latin typeface="Times New Roman" pitchFamily="18" charset="0"/>
                <a:cs typeface="Times New Roman" pitchFamily="18" charset="0"/>
              </a:rPr>
            </a:br>
            <a:r>
              <a:rPr lang="en-GB" sz="3200">
                <a:latin typeface="Times New Roman" pitchFamily="18" charset="0"/>
                <a:cs typeface="Times New Roman" pitchFamily="18" charset="0"/>
              </a:rPr>
              <a:t>* </a:t>
            </a:r>
            <a:r>
              <a:rPr lang="en-GB" sz="3200" b="1">
                <a:latin typeface="Times New Roman" pitchFamily="18" charset="0"/>
                <a:cs typeface="Times New Roman" pitchFamily="18" charset="0"/>
              </a:rPr>
              <a:t>Dùng đèn pin chiếu thẳng vào mắt bạn có tác hại:</a:t>
            </a:r>
            <a:br>
              <a:rPr lang="en-GB" sz="3200" b="1">
                <a:latin typeface="Times New Roman" pitchFamily="18" charset="0"/>
                <a:cs typeface="Times New Roman" pitchFamily="18" charset="0"/>
              </a:rPr>
            </a:br>
            <a:r>
              <a:rPr lang="en-GB" sz="3200">
                <a:latin typeface="Times New Roman" pitchFamily="18" charset="0"/>
                <a:cs typeface="Times New Roman" pitchFamily="18" charset="0"/>
              </a:rPr>
              <a:t>Ánh sáng ở đèn pin quá mạnh và tập trung ở một điểm, do vậy nếu chiếu thẳng vào mắt sẽ làm tổn thương mắt.</a:t>
            </a:r>
            <a:br>
              <a:rPr lang="en-GB" sz="3200">
                <a:latin typeface="Times New Roman" pitchFamily="18" charset="0"/>
                <a:cs typeface="Times New Roman" pitchFamily="18" charset="0"/>
              </a:rPr>
            </a:br>
            <a:endParaRPr lang="en-GB" sz="3200">
              <a:latin typeface="Times New Roman" pitchFamily="18" charset="0"/>
              <a:cs typeface="Times New Roman" pitchFamily="18" charset="0"/>
            </a:endParaRPr>
          </a:p>
        </p:txBody>
      </p:sp>
      <p:pic>
        <p:nvPicPr>
          <p:cNvPr id="6" name="Picture 8" descr="Pictur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0688"/>
            <a:ext cx="402601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28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05135" y="1676400"/>
            <a:ext cx="8634066" cy="4915478"/>
          </a:xfrm>
          <a:prstGeom prst="horizontalScroll">
            <a:avLst/>
          </a:prstGeom>
          <a:solidFill>
            <a:schemeClr val="accent1">
              <a:lumMod val="20000"/>
              <a:lumOff val="80000"/>
            </a:schemeClr>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r>
              <a:rPr lang="en-US" sz="4800" b="1"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omic Sans MS" pitchFamily="66" charset="0"/>
                <a:cs typeface="Times New Roman" panose="02020603050405020304"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dưới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chúng</a:t>
            </a:r>
            <a:r>
              <a:rPr lang="en-US" sz="3200" b="1" dirty="0">
                <a:solidFill>
                  <a:srgbClr val="002060"/>
                </a:solidFill>
                <a:latin typeface="Times New Roman" pitchFamily="18" charset="0"/>
                <a:cs typeface="Times New Roman" pitchFamily="18" charset="0"/>
              </a:rPr>
              <a:t> ta </a:t>
            </a:r>
            <a:r>
              <a:rPr lang="en-US" sz="3200" b="1" dirty="0" err="1">
                <a:solidFill>
                  <a:srgbClr val="002060"/>
                </a:solidFill>
                <a:latin typeface="Times New Roman" pitchFamily="18" charset="0"/>
                <a:cs typeface="Times New Roman" pitchFamily="18" charset="0"/>
              </a:rPr>
              <a:t>cần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đeo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kính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râm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mũ</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a:t>
            </a:r>
            <a:r>
              <a:rPr lang="en-US" sz="3200" b="1" dirty="0">
                <a:solidFill>
                  <a:srgbClr val="002060"/>
                </a:solidFill>
                <a:latin typeface="Times New Roman" pitchFamily="18" charset="0"/>
                <a:cs typeface="Times New Roman" pitchFamily="18" charset="0"/>
              </a:rPr>
              <a:t> ô.</a:t>
            </a:r>
          </a:p>
          <a:p>
            <a:r>
              <a:rPr lang="en-US" sz="4800" b="1"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omic Sans MS" pitchFamily="66" charset="0"/>
                <a:cs typeface="Times New Roman" panose="02020603050405020304" pitchFamily="18" charset="0"/>
              </a:rPr>
              <a:t>-</a:t>
            </a:r>
            <a:r>
              <a:rPr lang="en-US" sz="5400" b="1"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 </a:t>
            </a:r>
            <a:r>
              <a:rPr lang="en-US" sz="3200" b="1" dirty="0" err="1">
                <a:solidFill>
                  <a:srgbClr val="002060"/>
                </a:solidFill>
                <a:latin typeface="Times New Roman" pitchFamily="18" charset="0"/>
                <a:cs typeface="Times New Roman" pitchFamily="18" charset="0"/>
              </a:rPr>
              <a:t>Không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hoặc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chiếu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ánh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sáng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mạnh</a:t>
            </a:r>
            <a:r>
              <a:rPr lang="en-US" sz="3600" b="1" dirty="0">
                <a:solidFill>
                  <a:srgbClr val="002060"/>
                </a:solidFill>
                <a:latin typeface="Times New Roman" pitchFamily="18" charset="0"/>
                <a:cs typeface="Times New Roman" pitchFamily="18" charset="0"/>
              </a:rPr>
              <a:t>.</a:t>
            </a:r>
            <a:endParaRPr lang="en-US" sz="3600" b="1" dirty="0">
              <a:solidFill>
                <a:srgbClr val="002060"/>
              </a:solidFill>
            </a:endParaRPr>
          </a:p>
        </p:txBody>
      </p:sp>
      <p:sp>
        <p:nvSpPr>
          <p:cNvPr id="10" name="TextBox 9"/>
          <p:cNvSpPr txBox="1"/>
          <p:nvPr/>
        </p:nvSpPr>
        <p:spPr>
          <a:xfrm>
            <a:off x="3112468" y="2348880"/>
            <a:ext cx="2819400" cy="769441"/>
          </a:xfrm>
          <a:prstGeom prst="rect">
            <a:avLst/>
          </a:prstGeom>
          <a:noFill/>
        </p:spPr>
        <p:txBody>
          <a:bodyPr wrap="square" rtlCol="0">
            <a:spAutoFit/>
          </a:bodyPr>
          <a:lstStyle/>
          <a:p>
            <a:r>
              <a:rPr lang="en-US" sz="4400" i="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Kết</a:t>
            </a:r>
            <a:r>
              <a:rPr lang="en-US" sz="4400"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 </a:t>
            </a:r>
            <a:r>
              <a:rPr lang="en-US" sz="4400" i="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rPr>
              <a:t>luận</a:t>
            </a:r>
            <a:endParaRPr lang="en-US" sz="4400"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rmala UI" pitchFamily="34" charset="0"/>
              <a:cs typeface="Nirmala UI" pitchFamily="34" charset="0"/>
            </a:endParaRPr>
          </a:p>
        </p:txBody>
      </p:sp>
      <p:sp>
        <p:nvSpPr>
          <p:cNvPr id="3" name="TextBox 2"/>
          <p:cNvSpPr txBox="1"/>
          <p:nvPr/>
        </p:nvSpPr>
        <p:spPr>
          <a:xfrm>
            <a:off x="683568" y="583392"/>
            <a:ext cx="7391400"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mạnh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24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534400" cy="2971800"/>
          </a:xfrm>
        </p:spPr>
        <p:txBody>
          <a:bodyPr>
            <a:noAutofit/>
          </a:bodyPr>
          <a:lstStyle/>
          <a:p>
            <a:pPr>
              <a:defRPr/>
            </a:pPr>
            <a:r>
              <a:rPr lang="en-US" sz="4800" dirty="0">
                <a:solidFill>
                  <a:srgbClr val="0070C0"/>
                </a:solidFill>
                <a:latin typeface="Comic Sans MS" pitchFamily="66" charset="0"/>
              </a:rPr>
              <a:t/>
            </a:r>
            <a:br>
              <a:rPr lang="en-US" sz="4800" dirty="0">
                <a:solidFill>
                  <a:srgbClr val="0070C0"/>
                </a:solidFill>
                <a:latin typeface="Comic Sans MS" pitchFamily="66" charset="0"/>
              </a:rPr>
            </a:br>
            <a:r>
              <a:rPr lang="en-US" sz="4800" b="1" u="sng"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Hoạt</a:t>
            </a:r>
            <a:r>
              <a:rPr lang="en-US" sz="4800" b="1" u="sng"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u="sng"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động</a:t>
            </a:r>
            <a:r>
              <a:rPr lang="en-US" sz="4800" b="1" u="sng"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3: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Những</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trường</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hợp</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nên</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tránh</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để</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không</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gây</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hại</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cho</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mắt</a:t>
            </a:r>
            <a: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a:t>
            </a:r>
            <a:br>
              <a:rPr lang="en-US" sz="48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br>
            <a:r>
              <a:rPr lang="vi-VN" sz="4800" dirty="0">
                <a:solidFill>
                  <a:srgbClr val="0070C0"/>
                </a:solidFill>
                <a:latin typeface="Times New Roman" pitchFamily="18" charset="0"/>
                <a:cs typeface="Times New Roman" pitchFamily="18" charset="0"/>
              </a:rPr>
              <a:t> </a:t>
            </a:r>
            <a:r>
              <a:rPr lang="vi-VN" dirty="0">
                <a:solidFill>
                  <a:srgbClr val="0070C0"/>
                </a:solidFill>
                <a:latin typeface="Times New Roman" pitchFamily="18" charset="0"/>
                <a:cs typeface="Times New Roman" pitchFamily="18" charset="0"/>
              </a:rPr>
              <a:t/>
            </a:r>
            <a:br>
              <a:rPr lang="vi-VN" dirty="0">
                <a:solidFill>
                  <a:srgbClr val="0070C0"/>
                </a:solidFill>
                <a:latin typeface="Times New Roman" pitchFamily="18" charset="0"/>
                <a:cs typeface="Times New Roman" pitchFamily="18" charset="0"/>
              </a:rPr>
            </a:b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318855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260648"/>
            <a:ext cx="8305800" cy="1077218"/>
            <a:chOff x="685800" y="533400"/>
            <a:chExt cx="8305800" cy="1077218"/>
          </a:xfrm>
        </p:grpSpPr>
        <p:sp>
          <p:nvSpPr>
            <p:cNvPr id="3" name="TextBox 2"/>
            <p:cNvSpPr txBox="1"/>
            <p:nvPr/>
          </p:nvSpPr>
          <p:spPr>
            <a:xfrm>
              <a:off x="1600200" y="533400"/>
              <a:ext cx="7391400"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Trường hợp nào dưới đây cần tránh để không gây hại cho mắt?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Action Button: Help 12">
              <a:hlinkClick r:id="" action="ppaction://noaction" highlightClick="1"/>
            </p:cNvPr>
            <p:cNvSpPr/>
            <p:nvPr/>
          </p:nvSpPr>
          <p:spPr>
            <a:xfrm>
              <a:off x="685800" y="609600"/>
              <a:ext cx="914400" cy="937320"/>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grpSp>
      <p:grpSp>
        <p:nvGrpSpPr>
          <p:cNvPr id="20" name="Group 19"/>
          <p:cNvGrpSpPr/>
          <p:nvPr/>
        </p:nvGrpSpPr>
        <p:grpSpPr>
          <a:xfrm>
            <a:off x="179512" y="1534559"/>
            <a:ext cx="8568952" cy="5057506"/>
            <a:chOff x="179512" y="1534559"/>
            <a:chExt cx="8568952" cy="5057506"/>
          </a:xfrm>
        </p:grpSpPr>
        <p:pic>
          <p:nvPicPr>
            <p:cNvPr id="7" name="Picture 4" descr="a"/>
            <p:cNvPicPr>
              <a:picLocks noChangeAspect="1" noChangeArrowheads="1"/>
            </p:cNvPicPr>
            <p:nvPr/>
          </p:nvPicPr>
          <p:blipFill>
            <a:blip r:embed="rId2"/>
            <a:srcRect/>
            <a:stretch>
              <a:fillRect/>
            </a:stretch>
          </p:blipFill>
          <p:spPr bwMode="auto">
            <a:xfrm>
              <a:off x="179512" y="1556792"/>
              <a:ext cx="3935288" cy="2192288"/>
            </a:xfrm>
            <a:prstGeom prst="rect">
              <a:avLst/>
            </a:prstGeom>
            <a:noFill/>
            <a:ln w="9525">
              <a:solidFill>
                <a:srgbClr val="333399"/>
              </a:solidFill>
              <a:miter lim="800000"/>
              <a:headEnd/>
              <a:tailEnd/>
            </a:ln>
            <a:effectLst>
              <a:outerShdw dist="107763" dir="2700000" algn="ctr" rotWithShape="0">
                <a:srgbClr val="808080">
                  <a:alpha val="50000"/>
                </a:srgbClr>
              </a:outerShdw>
            </a:effectLst>
          </p:spPr>
        </p:pic>
        <p:pic>
          <p:nvPicPr>
            <p:cNvPr id="8" name="Picture 2" descr="s"/>
            <p:cNvPicPr>
              <a:picLocks noChangeAspect="1" noChangeArrowheads="1"/>
            </p:cNvPicPr>
            <p:nvPr/>
          </p:nvPicPr>
          <p:blipFill>
            <a:blip r:embed="rId3"/>
            <a:srcRect/>
            <a:stretch>
              <a:fillRect/>
            </a:stretch>
          </p:blipFill>
          <p:spPr bwMode="auto">
            <a:xfrm>
              <a:off x="4789612" y="1534559"/>
              <a:ext cx="3958852" cy="2192288"/>
            </a:xfrm>
            <a:prstGeom prst="rect">
              <a:avLst/>
            </a:prstGeom>
            <a:noFill/>
          </p:spPr>
        </p:pic>
        <p:pic>
          <p:nvPicPr>
            <p:cNvPr id="9" name="Picture 3" descr="v"/>
            <p:cNvPicPr>
              <a:picLocks noChangeAspect="1" noChangeArrowheads="1"/>
            </p:cNvPicPr>
            <p:nvPr/>
          </p:nvPicPr>
          <p:blipFill>
            <a:blip r:embed="rId4"/>
            <a:srcRect/>
            <a:stretch>
              <a:fillRect/>
            </a:stretch>
          </p:blipFill>
          <p:spPr bwMode="auto">
            <a:xfrm>
              <a:off x="209674" y="4062451"/>
              <a:ext cx="3905126" cy="2529614"/>
            </a:xfrm>
            <a:prstGeom prst="rect">
              <a:avLst/>
            </a:prstGeom>
            <a:noFill/>
            <a:ln w="9525">
              <a:solidFill>
                <a:srgbClr val="333399"/>
              </a:solidFill>
              <a:miter lim="800000"/>
              <a:headEnd/>
              <a:tailEnd/>
            </a:ln>
            <a:effectLst>
              <a:outerShdw dist="107763" dir="18900000" algn="ctr" rotWithShape="0">
                <a:srgbClr val="4D4D4D">
                  <a:alpha val="50000"/>
                </a:srgbClr>
              </a:outerShdw>
            </a:effectLst>
          </p:spPr>
        </p:pic>
      </p:grpSp>
      <p:pic>
        <p:nvPicPr>
          <p:cNvPr id="11" name="Picture 5" descr="f"/>
          <p:cNvPicPr>
            <a:picLocks noChangeAspect="1" noChangeArrowheads="1"/>
          </p:cNvPicPr>
          <p:nvPr/>
        </p:nvPicPr>
        <p:blipFill>
          <a:blip r:embed="rId5"/>
          <a:srcRect/>
          <a:stretch>
            <a:fillRect/>
          </a:stretch>
        </p:blipFill>
        <p:spPr bwMode="auto">
          <a:xfrm>
            <a:off x="4763678" y="4058933"/>
            <a:ext cx="3958853" cy="2501414"/>
          </a:xfrm>
          <a:prstGeom prst="rect">
            <a:avLst/>
          </a:prstGeom>
          <a:noFill/>
          <a:ln w="9525">
            <a:solidFill>
              <a:srgbClr val="333399"/>
            </a:solidFill>
            <a:miter lim="800000"/>
            <a:headEnd/>
            <a:tailEnd/>
          </a:ln>
          <a:effectLst>
            <a:outerShdw dist="107763" dir="13500000" algn="ctr" rotWithShape="0">
              <a:srgbClr val="808080">
                <a:alpha val="50000"/>
              </a:srgbClr>
            </a:outerShdw>
          </a:effectLst>
        </p:spPr>
      </p:pic>
      <p:sp>
        <p:nvSpPr>
          <p:cNvPr id="6" name="TextBox 5"/>
          <p:cNvSpPr txBox="1"/>
          <p:nvPr/>
        </p:nvSpPr>
        <p:spPr>
          <a:xfrm>
            <a:off x="209674" y="1558331"/>
            <a:ext cx="393056" cy="584775"/>
          </a:xfrm>
          <a:prstGeom prst="rect">
            <a:avLst/>
          </a:prstGeom>
          <a:noFill/>
        </p:spPr>
        <p:txBody>
          <a:bodyPr wrap="none" rtlCol="0">
            <a:spAutoFit/>
          </a:bodyPr>
          <a:lstStyle/>
          <a:p>
            <a:r>
              <a:rPr lang="en-GB" sz="3200" b="1">
                <a:solidFill>
                  <a:srgbClr val="FF0000"/>
                </a:solidFill>
              </a:rPr>
              <a:t>5</a:t>
            </a:r>
          </a:p>
        </p:txBody>
      </p:sp>
      <p:sp>
        <p:nvSpPr>
          <p:cNvPr id="12" name="TextBox 11"/>
          <p:cNvSpPr txBox="1"/>
          <p:nvPr/>
        </p:nvSpPr>
        <p:spPr>
          <a:xfrm>
            <a:off x="602730" y="2143106"/>
            <a:ext cx="184731" cy="369332"/>
          </a:xfrm>
          <a:prstGeom prst="rect">
            <a:avLst/>
          </a:prstGeom>
          <a:noFill/>
        </p:spPr>
        <p:txBody>
          <a:bodyPr wrap="none" rtlCol="0">
            <a:spAutoFit/>
          </a:bodyPr>
          <a:lstStyle/>
          <a:p>
            <a:endParaRPr lang="en-GB"/>
          </a:p>
        </p:txBody>
      </p:sp>
      <p:sp>
        <p:nvSpPr>
          <p:cNvPr id="15" name="TextBox 14"/>
          <p:cNvSpPr txBox="1"/>
          <p:nvPr/>
        </p:nvSpPr>
        <p:spPr>
          <a:xfrm>
            <a:off x="4819843" y="1558331"/>
            <a:ext cx="393056" cy="584775"/>
          </a:xfrm>
          <a:prstGeom prst="rect">
            <a:avLst/>
          </a:prstGeom>
          <a:noFill/>
        </p:spPr>
        <p:txBody>
          <a:bodyPr wrap="none" rtlCol="0">
            <a:spAutoFit/>
          </a:bodyPr>
          <a:lstStyle/>
          <a:p>
            <a:r>
              <a:rPr lang="en-GB" sz="3200" b="1">
                <a:solidFill>
                  <a:srgbClr val="FF0000"/>
                </a:solidFill>
              </a:rPr>
              <a:t>6</a:t>
            </a:r>
          </a:p>
        </p:txBody>
      </p:sp>
      <p:sp>
        <p:nvSpPr>
          <p:cNvPr id="16" name="TextBox 15"/>
          <p:cNvSpPr txBox="1"/>
          <p:nvPr/>
        </p:nvSpPr>
        <p:spPr>
          <a:xfrm>
            <a:off x="209674" y="4050901"/>
            <a:ext cx="393056" cy="584775"/>
          </a:xfrm>
          <a:prstGeom prst="rect">
            <a:avLst/>
          </a:prstGeom>
          <a:noFill/>
        </p:spPr>
        <p:txBody>
          <a:bodyPr wrap="none" rtlCol="0">
            <a:spAutoFit/>
          </a:bodyPr>
          <a:lstStyle/>
          <a:p>
            <a:r>
              <a:rPr lang="en-GB" sz="3200" b="1">
                <a:solidFill>
                  <a:srgbClr val="FF0000"/>
                </a:solidFill>
              </a:rPr>
              <a:t>7</a:t>
            </a:r>
          </a:p>
        </p:txBody>
      </p:sp>
      <p:sp>
        <p:nvSpPr>
          <p:cNvPr id="17" name="TextBox 16"/>
          <p:cNvSpPr txBox="1"/>
          <p:nvPr/>
        </p:nvSpPr>
        <p:spPr>
          <a:xfrm>
            <a:off x="4817866" y="4044833"/>
            <a:ext cx="393056" cy="584775"/>
          </a:xfrm>
          <a:prstGeom prst="rect">
            <a:avLst/>
          </a:prstGeom>
          <a:noFill/>
        </p:spPr>
        <p:txBody>
          <a:bodyPr wrap="none" rtlCol="0">
            <a:spAutoFit/>
          </a:bodyPr>
          <a:lstStyle/>
          <a:p>
            <a:r>
              <a:rPr lang="en-GB" sz="3200" b="1">
                <a:solidFill>
                  <a:srgbClr val="FF0000"/>
                </a:solidFill>
              </a:rPr>
              <a:t>8</a:t>
            </a:r>
          </a:p>
        </p:txBody>
      </p:sp>
    </p:spTree>
    <p:extLst>
      <p:ext uri="{BB962C8B-B14F-4D97-AF65-F5344CB8AC3E}">
        <p14:creationId xmlns:p14="http://schemas.microsoft.com/office/powerpoint/2010/main" val="272071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cNvPicPr>
            <a:picLocks noChangeAspect="1" noChangeArrowheads="1"/>
          </p:cNvPicPr>
          <p:nvPr/>
        </p:nvPicPr>
        <p:blipFill>
          <a:blip r:embed="rId2"/>
          <a:srcRect/>
          <a:stretch>
            <a:fillRect/>
          </a:stretch>
        </p:blipFill>
        <p:spPr bwMode="auto">
          <a:xfrm>
            <a:off x="22162" y="-3748"/>
            <a:ext cx="9144000" cy="4653136"/>
          </a:xfrm>
          <a:prstGeom prst="rect">
            <a:avLst/>
          </a:prstGeom>
          <a:noFill/>
          <a:ln w="9525">
            <a:solidFill>
              <a:srgbClr val="333399"/>
            </a:solidFill>
            <a:miter lim="800000"/>
            <a:headEnd/>
            <a:tailEnd/>
          </a:ln>
          <a:effectLst>
            <a:outerShdw dist="107763" dir="2700000" algn="ctr" rotWithShape="0">
              <a:srgbClr val="808080">
                <a:alpha val="50000"/>
              </a:srgbClr>
            </a:outerShdw>
          </a:effectLst>
        </p:spPr>
      </p:pic>
      <p:sp>
        <p:nvSpPr>
          <p:cNvPr id="8" name="TextBox 7"/>
          <p:cNvSpPr txBox="1"/>
          <p:nvPr/>
        </p:nvSpPr>
        <p:spPr>
          <a:xfrm>
            <a:off x="460555" y="4797152"/>
            <a:ext cx="7992888" cy="1754326"/>
          </a:xfrm>
          <a:prstGeom prst="rect">
            <a:avLst/>
          </a:prstGeom>
          <a:noFill/>
        </p:spPr>
        <p:txBody>
          <a:bodyPr wrap="square" rtlCol="0">
            <a:spAutoFit/>
          </a:bodyPr>
          <a:lstStyle/>
          <a:p>
            <a:pPr algn="ctr"/>
            <a:r>
              <a:rPr lang="en-GB" sz="3600" b="1">
                <a:latin typeface="Times New Roman" pitchFamily="18" charset="0"/>
                <a:cs typeface="Times New Roman" pitchFamily="18" charset="0"/>
              </a:rPr>
              <a:t>Hình 5</a:t>
            </a:r>
            <a:r>
              <a:rPr lang="en-GB" sz="3600">
                <a:latin typeface="Times New Roman" pitchFamily="18" charset="0"/>
                <a:cs typeface="Times New Roman" pitchFamily="18" charset="0"/>
              </a:rPr>
              <a:t>: Việc nên làm vì bàn học của bạn trong hình được đặt cạnh cửa sổ, có đủ ánh sáng để học tập.</a:t>
            </a:r>
          </a:p>
        </p:txBody>
      </p:sp>
    </p:spTree>
    <p:extLst>
      <p:ext uri="{BB962C8B-B14F-4D97-AF65-F5344CB8AC3E}">
        <p14:creationId xmlns:p14="http://schemas.microsoft.com/office/powerpoint/2010/main" val="6744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p:cNvSpPr>
            <a:spLocks noChangeArrowheads="1"/>
          </p:cNvSpPr>
          <p:nvPr/>
        </p:nvSpPr>
        <p:spPr bwMode="auto">
          <a:xfrm>
            <a:off x="2133600" y="2133600"/>
            <a:ext cx="5562600" cy="1933575"/>
          </a:xfrm>
          <a:prstGeom prst="cloudCallout">
            <a:avLst>
              <a:gd name="adj1" fmla="val 218"/>
              <a:gd name="adj2" fmla="val 9499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4000" dirty="0" err="1">
                <a:solidFill>
                  <a:srgbClr val="1F497D"/>
                </a:solidFill>
                <a:latin typeface="Times New Roman" pitchFamily="18" charset="0"/>
              </a:rPr>
              <a:t>Ôn</a:t>
            </a:r>
            <a:r>
              <a:rPr lang="en-US" sz="4000" dirty="0">
                <a:solidFill>
                  <a:srgbClr val="1F497D"/>
                </a:solidFill>
                <a:latin typeface="Times New Roman" pitchFamily="18" charset="0"/>
              </a:rPr>
              <a:t> </a:t>
            </a:r>
            <a:r>
              <a:rPr lang="vi-VN" sz="4000" dirty="0">
                <a:solidFill>
                  <a:srgbClr val="1F497D"/>
                </a:solidFill>
                <a:latin typeface="Times New Roman" pitchFamily="18" charset="0"/>
              </a:rPr>
              <a:t>bài cũ</a:t>
            </a:r>
            <a:r>
              <a:rPr lang="en-US" sz="4000" dirty="0">
                <a:solidFill>
                  <a:srgbClr val="1F497D"/>
                </a:solidFill>
                <a:latin typeface="Times New Roman" pitchFamily="18" charset="0"/>
              </a:rPr>
              <a:t>.</a:t>
            </a:r>
            <a:endParaRPr lang="vi-VN" sz="4000" dirty="0">
              <a:solidFill>
                <a:srgbClr val="1F497D"/>
              </a:solidFill>
              <a:latin typeface="Times New Roman" pitchFamily="18" charset="0"/>
            </a:endParaRPr>
          </a:p>
        </p:txBody>
      </p:sp>
      <p:pic>
        <p:nvPicPr>
          <p:cNvPr id="36868" name="Picture 4" descr="j0301252"/>
          <p:cNvPicPr>
            <a:picLocks noChangeAspect="1" noChangeArrowheads="1"/>
          </p:cNvPicPr>
          <p:nvPr/>
        </p:nvPicPr>
        <p:blipFill>
          <a:blip r:embed="rId2"/>
          <a:srcRect/>
          <a:stretch>
            <a:fillRect/>
          </a:stretch>
        </p:blipFill>
        <p:spPr bwMode="auto">
          <a:xfrm>
            <a:off x="3048000" y="4419600"/>
            <a:ext cx="3240088" cy="2276475"/>
          </a:xfrm>
          <a:prstGeom prst="rect">
            <a:avLst/>
          </a:prstGeom>
          <a:noFill/>
        </p:spPr>
      </p:pic>
      <p:sp>
        <p:nvSpPr>
          <p:cNvPr id="36869" name="Rectangle 5"/>
          <p:cNvSpPr>
            <a:spLocks noChangeArrowheads="1"/>
          </p:cNvSpPr>
          <p:nvPr/>
        </p:nvSpPr>
        <p:spPr bwMode="auto">
          <a:xfrm>
            <a:off x="922338" y="1295400"/>
            <a:ext cx="285750" cy="579438"/>
          </a:xfrm>
          <a:prstGeom prst="rect">
            <a:avLst/>
          </a:prstGeom>
          <a:noFill/>
          <a:ln w="9525">
            <a:noFill/>
            <a:miter lim="800000"/>
            <a:headEnd/>
            <a:tailEnd/>
          </a:ln>
          <a:effectLst/>
        </p:spPr>
        <p:txBody>
          <a:bodyPr wrap="none">
            <a:spAutoFit/>
          </a:bodyPr>
          <a:lstStyle/>
          <a:p>
            <a:r>
              <a:rPr lang="en-US" sz="3200" dirty="0">
                <a:solidFill>
                  <a:prstClr val="black"/>
                </a:solidFill>
                <a:latin typeface="Times New Roman" pitchFamily="18" charset="0"/>
              </a:rPr>
              <a:t> </a:t>
            </a:r>
          </a:p>
        </p:txBody>
      </p:sp>
      <p:pic>
        <p:nvPicPr>
          <p:cNvPr id="36871" name="Picture 7" descr="atom1"/>
          <p:cNvPicPr>
            <a:picLocks noChangeAspect="1" noChangeArrowheads="1" noCrop="1"/>
          </p:cNvPicPr>
          <p:nvPr/>
        </p:nvPicPr>
        <p:blipFill>
          <a:blip r:embed="rId3"/>
          <a:srcRect/>
          <a:stretch>
            <a:fillRect/>
          </a:stretch>
        </p:blipFill>
        <p:spPr bwMode="auto">
          <a:xfrm>
            <a:off x="7810500" y="0"/>
            <a:ext cx="1333500" cy="1219200"/>
          </a:xfrm>
          <a:prstGeom prst="rect">
            <a:avLst/>
          </a:prstGeom>
          <a:noFill/>
        </p:spPr>
      </p:pic>
    </p:spTree>
    <p:extLst>
      <p:ext uri="{BB962C8B-B14F-4D97-AF65-F5344CB8AC3E}">
        <p14:creationId xmlns:p14="http://schemas.microsoft.com/office/powerpoint/2010/main" val="33644874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amond(in)">
                                      <p:cBhvr>
                                        <p:cTn id="7" dur="2000"/>
                                        <p:tgtEl>
                                          <p:spTgt spid="36867"/>
                                        </p:tgtEl>
                                      </p:cBhvr>
                                    </p:animEffect>
                                  </p:childTnLst>
                                </p:cTn>
                              </p:par>
                              <p:par>
                                <p:cTn id="8" presetID="8" presetClass="entr" presetSubtype="16"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diamond(in)">
                                      <p:cBhvr>
                                        <p:cTn id="1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970" y="4725144"/>
            <a:ext cx="7998060" cy="1800200"/>
          </a:xfrm>
        </p:spPr>
        <p:txBody>
          <a:bodyPr>
            <a:normAutofit/>
          </a:bodyPr>
          <a:lstStyle/>
          <a:p>
            <a:pPr marL="0" indent="0" algn="ctr">
              <a:buNone/>
            </a:pPr>
            <a:r>
              <a:rPr lang="en-GB" sz="3600" b="1">
                <a:latin typeface="Times New Roman" pitchFamily="18" charset="0"/>
                <a:cs typeface="Times New Roman" pitchFamily="18" charset="0"/>
              </a:rPr>
              <a:t>Hình 6</a:t>
            </a:r>
            <a:r>
              <a:rPr lang="en-GB" sz="3600">
                <a:latin typeface="Times New Roman" pitchFamily="18" charset="0"/>
                <a:cs typeface="Times New Roman" pitchFamily="18" charset="0"/>
              </a:rPr>
              <a:t>: Đây là việc không nên làm vì bạn sử dụng máy tính quá khuya sẽ có hại cho sức khỏe và ảnh hưởng đến mắt.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059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25144"/>
            <a:ext cx="8568952" cy="1728192"/>
          </a:xfrm>
        </p:spPr>
        <p:txBody>
          <a:bodyPr>
            <a:noAutofit/>
          </a:bodyPr>
          <a:lstStyle/>
          <a:p>
            <a:pPr marL="0" indent="0" algn="ctr">
              <a:buNone/>
            </a:pPr>
            <a:r>
              <a:rPr lang="en-GB" sz="3600" b="1">
                <a:latin typeface="Times New Roman" pitchFamily="18" charset="0"/>
                <a:cs typeface="Times New Roman" pitchFamily="18" charset="0"/>
              </a:rPr>
              <a:t>Hình 7: </a:t>
            </a:r>
            <a:r>
              <a:rPr lang="en-GB" sz="3600">
                <a:latin typeface="Times New Roman" pitchFamily="18" charset="0"/>
                <a:cs typeface="Times New Roman" pitchFamily="18" charset="0"/>
              </a:rPr>
              <a:t>Việc không nên làm vì nằm đọc sách sẽ tạo ra bóng tối khó nhìn thấy chữ trong sách, làm mỏi mắt có thể bị cận thị.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72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365104"/>
            <a:ext cx="8640960" cy="2293044"/>
          </a:xfrm>
        </p:spPr>
        <p:txBody>
          <a:bodyPr>
            <a:normAutofit/>
          </a:bodyPr>
          <a:lstStyle/>
          <a:p>
            <a:pPr marL="0" indent="0" algn="ctr">
              <a:buNone/>
            </a:pPr>
            <a:r>
              <a:rPr lang="en-GB" sz="3600" b="1">
                <a:latin typeface="Times New Roman" pitchFamily="18" charset="0"/>
                <a:cs typeface="Times New Roman" pitchFamily="18" charset="0"/>
              </a:rPr>
              <a:t>Hình 8: </a:t>
            </a:r>
            <a:r>
              <a:rPr lang="en-GB" sz="3600">
                <a:latin typeface="Times New Roman" pitchFamily="18" charset="0"/>
                <a:cs typeface="Times New Roman" pitchFamily="18" charset="0"/>
              </a:rPr>
              <a:t>Việc nên làm vì ta viết tay phải nếu để đèn bên trái sẽ không bị ánh sáng tạo ra bóng tối và để ánh đèn thấp hơn đầu không chiếu thẳng vào mắt.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18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2800" y="2590800"/>
            <a:ext cx="2057400" cy="533400"/>
          </a:xfrm>
          <a:prstGeom prst="rect">
            <a:avLst/>
          </a:prstGeom>
          <a:noFill/>
        </p:spPr>
        <p:txBody>
          <a:bodyPr wrap="square" rtlCol="0">
            <a:spAutoFit/>
          </a:bodyPr>
          <a:lstStyle/>
          <a:p>
            <a:endParaRPr lang="en-US" dirty="0">
              <a:solidFill>
                <a:prstClr val="black"/>
              </a:solidFill>
            </a:endParaRPr>
          </a:p>
        </p:txBody>
      </p:sp>
      <p:grpSp>
        <p:nvGrpSpPr>
          <p:cNvPr id="3" name="Group 2"/>
          <p:cNvGrpSpPr/>
          <p:nvPr/>
        </p:nvGrpSpPr>
        <p:grpSpPr>
          <a:xfrm>
            <a:off x="101635" y="1268760"/>
            <a:ext cx="8884096" cy="4824536"/>
            <a:chOff x="107505" y="1556792"/>
            <a:chExt cx="8884096" cy="4824536"/>
          </a:xfrm>
        </p:grpSpPr>
        <p:sp>
          <p:nvSpPr>
            <p:cNvPr id="7" name="Horizontal Scroll 6"/>
            <p:cNvSpPr/>
            <p:nvPr/>
          </p:nvSpPr>
          <p:spPr>
            <a:xfrm>
              <a:off x="107505" y="1556792"/>
              <a:ext cx="8884096" cy="4824536"/>
            </a:xfrm>
            <a:prstGeom prst="horizontalScroll">
              <a:avLst/>
            </a:prstGeom>
            <a:solidFill>
              <a:schemeClr val="accent1">
                <a:lumMod val="20000"/>
                <a:lumOff val="80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solidFill>
                  <a:srgbClr val="002060"/>
                </a:solidFill>
                <a:latin typeface="Times New Roman" pitchFamily="18" charset="0"/>
                <a:cs typeface="Times New Roman" pitchFamily="18" charset="0"/>
                <a:sym typeface="Wingdings 2" pitchFamily="18" charset="2"/>
              </a:endParaRPr>
            </a:p>
            <a:p>
              <a:r>
                <a:rPr lang="vi-VN" sz="28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sym typeface="Wingdings 2" pitchFamily="18" charset="2"/>
                </a:rPr>
                <a:t></a:t>
              </a:r>
              <a:r>
                <a:rPr lang="vi-VN"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2" pitchFamily="18" charset="2"/>
                </a:rPr>
                <a:t> </a:t>
              </a:r>
              <a:r>
                <a:rPr lang="vi-VN" sz="3200" b="1" dirty="0">
                  <a:solidFill>
                    <a:srgbClr val="0070C0"/>
                  </a:solidFill>
                  <a:latin typeface="Times New Roman" pitchFamily="18" charset="0"/>
                  <a:cs typeface="Times New Roman" pitchFamily="18" charset="0"/>
                </a:rPr>
                <a:t>Học, đọc sách dưới ánh sáng quá yếu hoặc quá mạnh đều có hại cho mắt.</a:t>
              </a:r>
              <a:endParaRPr lang="en-US" sz="3200" b="1" dirty="0">
                <a:solidFill>
                  <a:srgbClr val="0070C0"/>
                </a:solidFill>
                <a:latin typeface="Times New Roman" pitchFamily="18" charset="0"/>
                <a:cs typeface="Times New Roman" pitchFamily="18" charset="0"/>
                <a:sym typeface="Wingdings 2" pitchFamily="18" charset="2"/>
              </a:endParaRPr>
            </a:p>
            <a:p>
              <a:r>
                <a:rPr lang="vi-VN" sz="3200" b="1" dirty="0">
                  <a:solidFill>
                    <a:srgbClr val="0070C0"/>
                  </a:solidFill>
                  <a:latin typeface="Times New Roman" pitchFamily="18" charset="0"/>
                  <a:cs typeface="Times New Roman" pitchFamily="18" charset="0"/>
                  <a:sym typeface="Wingdings 2" pitchFamily="18" charset="2"/>
                </a:rPr>
                <a:t></a:t>
              </a:r>
              <a:r>
                <a:rPr lang="vi-VN" sz="3200" b="1" dirty="0">
                  <a:solidFill>
                    <a:srgbClr val="0070C0"/>
                  </a:solidFill>
                  <a:latin typeface="Times New Roman" pitchFamily="18" charset="0"/>
                  <a:cs typeface="Times New Roman" pitchFamily="18" charset="0"/>
                </a:rPr>
                <a:t> Nhìn quá lâu vào màn hình máy tính, ti –vi cũng làm hại</a:t>
              </a:r>
              <a:r>
                <a:rPr lang="en-US" sz="3200" b="1" dirty="0">
                  <a:solidFill>
                    <a:srgbClr val="0070C0"/>
                  </a:solidFill>
                  <a:latin typeface="Times New Roman" pitchFamily="18" charset="0"/>
                  <a:cs typeface="Times New Roman" pitchFamily="18" charset="0"/>
                </a:rPr>
                <a:t> </a:t>
              </a:r>
              <a:r>
                <a:rPr lang="vi-VN" sz="3200" b="1" dirty="0">
                  <a:solidFill>
                    <a:srgbClr val="0070C0"/>
                  </a:solidFill>
                  <a:latin typeface="Times New Roman" pitchFamily="18" charset="0"/>
                  <a:cs typeface="Times New Roman" pitchFamily="18" charset="0"/>
                </a:rPr>
                <a:t>mắt</a:t>
              </a:r>
              <a:r>
                <a:rPr lang="vi-VN" sz="3200" dirty="0">
                  <a:solidFill>
                    <a:srgbClr val="00206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619" y="2375893"/>
              <a:ext cx="2909549" cy="96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27266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1371600" y="3200400"/>
            <a:ext cx="5943600" cy="366713"/>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a:spAutoFit/>
          </a:bodyPr>
          <a:lstStyle/>
          <a:p>
            <a:pPr algn="ctr" eaLnBrk="0" hangingPunct="0">
              <a:spcBef>
                <a:spcPct val="50000"/>
              </a:spcBef>
            </a:pPr>
            <a:endParaRPr lang="en-US">
              <a:solidFill>
                <a:prstClr val="black"/>
              </a:solidFill>
            </a:endParaRPr>
          </a:p>
        </p:txBody>
      </p:sp>
      <p:sp>
        <p:nvSpPr>
          <p:cNvPr id="15370" name="Text Box 10"/>
          <p:cNvSpPr txBox="1">
            <a:spLocks noChangeArrowheads="1"/>
          </p:cNvSpPr>
          <p:nvPr/>
        </p:nvSpPr>
        <p:spPr bwMode="auto">
          <a:xfrm>
            <a:off x="403682" y="1447800"/>
            <a:ext cx="9219127" cy="769441"/>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wrap="square">
            <a:spAutoFit/>
          </a:bodyPr>
          <a:lstStyle/>
          <a:p>
            <a:pPr eaLnBrk="0" hangingPunct="0"/>
            <a:r>
              <a:rPr lang="en-US" sz="4400" b="1" u="sng"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Hoạt</a:t>
            </a:r>
            <a:r>
              <a:rPr lang="en-US" sz="4400" b="1" u="sng"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u="sng"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động</a:t>
            </a:r>
            <a:r>
              <a:rPr lang="en-US" sz="4400" b="1" u="sng"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4 </a:t>
            </a:r>
            <a:r>
              <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Liên</a:t>
            </a:r>
            <a:r>
              <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hệ</a:t>
            </a:r>
            <a:r>
              <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thực</a:t>
            </a:r>
            <a:r>
              <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tế</a:t>
            </a:r>
            <a:endParaRPr lang="en-US" sz="44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endParaRPr>
          </a:p>
        </p:txBody>
      </p:sp>
      <p:sp>
        <p:nvSpPr>
          <p:cNvPr id="7" name="Rectangle 6"/>
          <p:cNvSpPr/>
          <p:nvPr/>
        </p:nvSpPr>
        <p:spPr>
          <a:xfrm>
            <a:off x="685800" y="2792611"/>
            <a:ext cx="7924800" cy="2769989"/>
          </a:xfrm>
          <a:prstGeom prst="rect">
            <a:avLst/>
          </a:prstGeom>
        </p:spPr>
        <p:txBody>
          <a:bodyPr wrap="square">
            <a:spAutoFit/>
          </a:bodyPr>
          <a:lstStyle/>
          <a:p>
            <a:pPr algn="ctr" eaLnBrk="0" hangingPunct="0"/>
            <a:r>
              <a:rPr lang="en-US" sz="6600" b="1"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rPr>
              <a:t> </a:t>
            </a:r>
            <a:r>
              <a:rPr lang="en-US" sz="3600" b="1" i="1" dirty="0">
                <a:solidFill>
                  <a:prstClr val="black"/>
                </a:solidFill>
                <a:latin typeface="Times New Roman" pitchFamily="18" charset="0"/>
              </a:rPr>
              <a:t> </a:t>
            </a:r>
            <a:r>
              <a:rPr lang="en-US" sz="4000" b="1" i="1" dirty="0" err="1">
                <a:solidFill>
                  <a:srgbClr val="002060"/>
                </a:solidFill>
                <a:latin typeface="Times New Roman" pitchFamily="18" charset="0"/>
              </a:rPr>
              <a:t>Hãy</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kể</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về</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thói</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quen</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của</a:t>
            </a:r>
            <a:r>
              <a:rPr lang="en-US" sz="4000" b="1" i="1" dirty="0">
                <a:solidFill>
                  <a:srgbClr val="002060"/>
                </a:solidFill>
                <a:latin typeface="Times New Roman" pitchFamily="18" charset="0"/>
              </a:rPr>
              <a:t> </a:t>
            </a:r>
            <a:r>
              <a:rPr lang="en-US" sz="4000" b="1" i="1" dirty="0" err="1">
                <a:solidFill>
                  <a:srgbClr val="002060"/>
                </a:solidFill>
                <a:latin typeface="Times New Roman" pitchFamily="18" charset="0"/>
              </a:rPr>
              <a:t>em</a:t>
            </a:r>
            <a:r>
              <a:rPr lang="en-US" sz="4000" b="1" i="1" dirty="0">
                <a:solidFill>
                  <a:srgbClr val="002060"/>
                </a:solidFill>
                <a:latin typeface="Times New Roman" pitchFamily="18" charset="0"/>
              </a:rPr>
              <a:t>:</a:t>
            </a:r>
          </a:p>
          <a:p>
            <a:pPr marL="457200" indent="-457200" eaLnBrk="0" hangingPunct="0">
              <a:buFont typeface="Wingdings" panose="05000000000000000000" pitchFamily="2" charset="2"/>
              <a:buChar char="Ø"/>
            </a:pPr>
            <a:r>
              <a:rPr lang="en-US" sz="3600" b="1" dirty="0" err="1">
                <a:solidFill>
                  <a:srgbClr val="002060"/>
                </a:solidFill>
                <a:latin typeface="Times New Roman" pitchFamily="18" charset="0"/>
              </a:rPr>
              <a:t>Khi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xem</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tivi</a:t>
            </a:r>
            <a:r>
              <a:rPr lang="en-US" sz="3600" b="1" dirty="0">
                <a:solidFill>
                  <a:srgbClr val="002060"/>
                </a:solidFill>
                <a:latin typeface="Times New Roman" pitchFamily="18" charset="0"/>
              </a:rPr>
              <a:t>                            </a:t>
            </a:r>
          </a:p>
          <a:p>
            <a:pPr marL="457200" indent="-457200" eaLnBrk="0" hangingPunct="0">
              <a:buFont typeface="Wingdings" panose="05000000000000000000" pitchFamily="2" charset="2"/>
              <a:buChar char="Ø"/>
            </a:pP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Khi</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học</a:t>
            </a:r>
            <a:r>
              <a:rPr lang="en-US" sz="3600" b="1" dirty="0">
                <a:solidFill>
                  <a:srgbClr val="002060"/>
                </a:solidFill>
                <a:latin typeface="Times New Roman" pitchFamily="18" charset="0"/>
              </a:rPr>
              <a:t> </a:t>
            </a:r>
            <a:r>
              <a:rPr lang="en-US" sz="3600" b="1" dirty="0" err="1">
                <a:solidFill>
                  <a:srgbClr val="002060"/>
                </a:solidFill>
                <a:latin typeface="Times New Roman" pitchFamily="18" charset="0"/>
              </a:rPr>
              <a:t>bài</a:t>
            </a:r>
            <a:endParaRPr lang="en-US" sz="3600" b="1" dirty="0">
              <a:solidFill>
                <a:srgbClr val="002060"/>
              </a:solidFill>
              <a:latin typeface="Times New Roman" pitchFamily="18" charset="0"/>
            </a:endParaRPr>
          </a:p>
          <a:p>
            <a:pPr eaLnBrk="0" hangingPunct="0"/>
            <a:endParaRPr lang="en-US" sz="3600" b="1" dirty="0">
              <a:solidFill>
                <a:srgbClr val="002060"/>
              </a:solidFill>
              <a:latin typeface="Times New Roman" pitchFamily="18" charset="0"/>
            </a:endParaRPr>
          </a:p>
        </p:txBody>
      </p:sp>
    </p:spTree>
    <p:extLst>
      <p:ext uri="{BB962C8B-B14F-4D97-AF65-F5344CB8AC3E}">
        <p14:creationId xmlns:p14="http://schemas.microsoft.com/office/powerpoint/2010/main" val="2022142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edg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6200" y="533400"/>
            <a:ext cx="91440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3200" b="1" dirty="0">
              <a:solidFill>
                <a:srgbClr val="FF0000"/>
              </a:solidFill>
              <a:effectLst>
                <a:outerShdw blurRad="38100" dist="38100" dir="2700000" algn="tl">
                  <a:srgbClr val="C0C0C0"/>
                </a:outerShdw>
              </a:effectLst>
              <a:latin typeface="Comic Sans MS" pitchFamily="66" charset="0"/>
              <a:cs typeface="Arial" charset="0"/>
            </a:endParaRPr>
          </a:p>
          <a:p>
            <a:pPr>
              <a:defRPr/>
            </a:pPr>
            <a:endParaRPr lang="en-US" sz="32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571500" indent="-571500">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C0C0C0"/>
                  </a:outerShdw>
                </a:effectLst>
                <a:latin typeface="Times New Roman" pitchFamily="18" charset="0"/>
                <a:cs typeface="Arial" charset="0"/>
              </a:rPr>
              <a:t>Không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xem</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lâu</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Mỗi</a:t>
            </a:r>
            <a:endParaRPr lang="en-US" sz="2800" dirty="0">
              <a:solidFill>
                <a:srgbClr val="000066"/>
              </a:solidFill>
              <a:effectLst>
                <a:outerShdw blurRad="38100" dist="38100" dir="2700000" algn="tl">
                  <a:srgbClr val="C0C0C0"/>
                </a:outerShdw>
              </a:effectLst>
              <a:latin typeface="Times New Roman" pitchFamily="18" charset="0"/>
              <a:cs typeface="Arial" charset="0"/>
            </a:endParaRPr>
          </a:p>
          <a:p>
            <a:pPr>
              <a:lnSpc>
                <a:spcPct val="150000"/>
              </a:lnSpc>
              <a:defRPr/>
            </a:pPr>
            <a:r>
              <a:rPr lang="en-US" sz="2800" dirty="0" err="1">
                <a:solidFill>
                  <a:srgbClr val="000066"/>
                </a:solidFill>
                <a:effectLst>
                  <a:outerShdw blurRad="38100" dist="38100" dir="2700000" algn="tl">
                    <a:srgbClr val="C0C0C0"/>
                  </a:outerShdw>
                </a:effectLst>
                <a:latin typeface="Times New Roman" pitchFamily="18" charset="0"/>
                <a:cs typeface="Arial" charset="0"/>
              </a:rPr>
              <a:t>khi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chương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trình</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tivi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thay</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đổi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cho</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mắt</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nghỉ</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trong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vài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phút</a:t>
            </a:r>
            <a:r>
              <a:rPr lang="en-US" sz="2800" dirty="0">
                <a:solidFill>
                  <a:srgbClr val="000066"/>
                </a:solidFill>
                <a:effectLst>
                  <a:outerShdw blurRad="38100" dist="38100" dir="2700000" algn="tl">
                    <a:srgbClr val="C0C0C0"/>
                  </a:outerShdw>
                </a:effectLst>
                <a:latin typeface="Times New Roman" pitchFamily="18" charset="0"/>
                <a:cs typeface="Arial" charset="0"/>
              </a:rPr>
              <a:t>.</a:t>
            </a:r>
          </a:p>
          <a:p>
            <a:pPr marL="457200" indent="-457200" algn="just">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C0C0C0"/>
                  </a:outerShdw>
                </a:effectLst>
                <a:latin typeface="Times New Roman" pitchFamily="18" charset="0"/>
                <a:cs typeface="Arial" charset="0"/>
              </a:rPr>
              <a:t>Trong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phòng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err="1">
                <a:solidFill>
                  <a:srgbClr val="000066"/>
                </a:solidFill>
                <a:effectLst>
                  <a:outerShdw blurRad="38100" dist="38100" dir="2700000" algn="tl">
                    <a:srgbClr val="C0C0C0"/>
                  </a:outerShdw>
                </a:effectLst>
                <a:latin typeface="Times New Roman" pitchFamily="18" charset="0"/>
                <a:cs typeface="Arial" charset="0"/>
              </a:rPr>
              <a:t>bật</a:t>
            </a:r>
            <a:r>
              <a:rPr lang="en-US" sz="2800">
                <a:solidFill>
                  <a:srgbClr val="000066"/>
                </a:solidFill>
                <a:effectLst>
                  <a:outerShdw blurRad="38100" dist="38100" dir="2700000" algn="tl">
                    <a:srgbClr val="C0C0C0"/>
                  </a:outerShdw>
                </a:effectLst>
                <a:latin typeface="Times New Roman" pitchFamily="18" charset="0"/>
                <a:cs typeface="Arial" charset="0"/>
              </a:rPr>
              <a:t> một</a:t>
            </a:r>
          </a:p>
          <a:p>
            <a:pPr algn="just">
              <a:lnSpc>
                <a:spcPct val="150000"/>
              </a:lnSpc>
              <a:defRPr/>
            </a:pPr>
            <a:r>
              <a:rPr lang="en-US" sz="2800">
                <a:solidFill>
                  <a:srgbClr val="000066"/>
                </a:solidFill>
                <a:effectLst>
                  <a:outerShdw blurRad="38100" dist="38100" dir="2700000" algn="tl">
                    <a:srgbClr val="C0C0C0"/>
                  </a:outerShdw>
                </a:effectLst>
                <a:latin typeface="Times New Roman" pitchFamily="18" charset="0"/>
                <a:cs typeface="Arial" charset="0"/>
              </a:rPr>
              <a:t> bóng đèn  có độ sáng vừa phải.</a:t>
            </a:r>
          </a:p>
          <a:p>
            <a:pPr marL="571500" indent="-571500" algn="just">
              <a:lnSpc>
                <a:spcPct val="150000"/>
              </a:lnSpc>
              <a:buFont typeface="Wingdings" panose="05000000000000000000" pitchFamily="2" charset="2"/>
              <a:buChar char="ü"/>
              <a:defRPr/>
            </a:pPr>
            <a:r>
              <a:rPr lang="en-US" sz="2800">
                <a:solidFill>
                  <a:srgbClr val="000066"/>
                </a:solidFill>
                <a:effectLst>
                  <a:outerShdw blurRad="38100" dist="38100" dir="2700000" algn="tl">
                    <a:srgbClr val="C0C0C0"/>
                  </a:outerShdw>
                </a:effectLst>
                <a:latin typeface="Times New Roman" pitchFamily="18" charset="0"/>
                <a:cs typeface="Arial" charset="0"/>
              </a:rPr>
              <a:t>Không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xem</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gần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hoặc</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xa</a:t>
            </a:r>
            <a:r>
              <a:rPr lang="en-US" sz="2800" dirty="0">
                <a:solidFill>
                  <a:srgbClr val="000066"/>
                </a:solidFill>
                <a:effectLst>
                  <a:outerShdw blurRad="38100" dist="38100" dir="2700000" algn="tl">
                    <a:srgbClr val="C0C0C0"/>
                  </a:outerShdw>
                </a:effectLst>
                <a:latin typeface="Times New Roman" pitchFamily="18" charset="0"/>
                <a:cs typeface="Arial" charset="0"/>
              </a:rPr>
              <a:t>. </a:t>
            </a:r>
          </a:p>
          <a:p>
            <a:pPr marL="571500" indent="-571500" algn="just">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C0C0C0"/>
                  </a:outerShdw>
                </a:effectLst>
                <a:latin typeface="Times New Roman" pitchFamily="18" charset="0"/>
                <a:cs typeface="Arial" charset="0"/>
              </a:rPr>
              <a:t>Không</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nên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ngồi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lệch</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quá</a:t>
            </a:r>
            <a:r>
              <a:rPr lang="en-US" sz="2800" dirty="0">
                <a:solidFill>
                  <a:srgbClr val="000066"/>
                </a:solidFill>
                <a:effectLst>
                  <a:outerShdw blurRad="38100" dist="38100" dir="2700000" algn="tl">
                    <a:srgbClr val="C0C0C0"/>
                  </a:outerShdw>
                </a:effectLst>
                <a:latin typeface="Times New Roman" pitchFamily="18" charset="0"/>
                <a:cs typeface="Arial" charset="0"/>
              </a:rPr>
              <a:t> 45 </a:t>
            </a:r>
            <a:r>
              <a:rPr lang="en-US" sz="2800" dirty="0" err="1">
                <a:solidFill>
                  <a:srgbClr val="000066"/>
                </a:solidFill>
                <a:effectLst>
                  <a:outerShdw blurRad="38100" dist="38100" dir="2700000" algn="tl">
                    <a:srgbClr val="C0C0C0"/>
                  </a:outerShdw>
                </a:effectLst>
                <a:latin typeface="Times New Roman" pitchFamily="18" charset="0"/>
                <a:cs typeface="Arial" charset="0"/>
              </a:rPr>
              <a:t>độ</a:t>
            </a:r>
            <a:r>
              <a:rPr lang="en-US" sz="2800" dirty="0">
                <a:solidFill>
                  <a:srgbClr val="000066"/>
                </a:solidFill>
                <a:effectLst>
                  <a:outerShdw blurRad="38100" dist="38100" dir="2700000" algn="tl">
                    <a:srgbClr val="C0C0C0"/>
                  </a:outerShdw>
                </a:effectLst>
                <a:latin typeface="Times New Roman" pitchFamily="18" charset="0"/>
                <a:cs typeface="Arial" charset="0"/>
              </a:rPr>
              <a:t> so </a:t>
            </a:r>
            <a:r>
              <a:rPr lang="en-US" sz="2800" dirty="0" err="1">
                <a:solidFill>
                  <a:srgbClr val="000066"/>
                </a:solidFill>
                <a:effectLst>
                  <a:outerShdw blurRad="38100" dist="38100" dir="2700000" algn="tl">
                    <a:srgbClr val="C0C0C0"/>
                  </a:outerShdw>
                </a:effectLst>
                <a:latin typeface="Times New Roman" pitchFamily="18" charset="0"/>
                <a:cs typeface="Arial" charset="0"/>
              </a:rPr>
              <a:t>với</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màn</a:t>
            </a:r>
            <a:r>
              <a:rPr lang="en-US" sz="2800" dirty="0">
                <a:solidFill>
                  <a:srgbClr val="000066"/>
                </a:solidFill>
                <a:effectLst>
                  <a:outerShdw blurRad="38100" dist="38100" dir="2700000" algn="tl">
                    <a:srgbClr val="C0C0C0"/>
                  </a:outerShdw>
                </a:effectLst>
                <a:latin typeface="Times New Roman" pitchFamily="18" charset="0"/>
                <a:cs typeface="Arial" charset="0"/>
              </a:rPr>
              <a:t> </a:t>
            </a:r>
            <a:r>
              <a:rPr lang="en-US" sz="2800" dirty="0" err="1">
                <a:solidFill>
                  <a:srgbClr val="000066"/>
                </a:solidFill>
                <a:effectLst>
                  <a:outerShdw blurRad="38100" dist="38100" dir="2700000" algn="tl">
                    <a:srgbClr val="C0C0C0"/>
                  </a:outerShdw>
                </a:effectLst>
                <a:latin typeface="Times New Roman" pitchFamily="18" charset="0"/>
                <a:cs typeface="Arial" charset="0"/>
              </a:rPr>
              <a:t>hình</a:t>
            </a:r>
            <a:r>
              <a:rPr lang="en-US" sz="2800" dirty="0">
                <a:solidFill>
                  <a:srgbClr val="000066"/>
                </a:solidFill>
                <a:effectLst>
                  <a:outerShdw blurRad="38100" dist="38100" dir="2700000" algn="tl">
                    <a:srgbClr val="C0C0C0"/>
                  </a:outerShdw>
                </a:effectLst>
                <a:latin typeface="Times New Roman" pitchFamily="18" charset="0"/>
                <a:cs typeface="Arial" charset="0"/>
              </a:rPr>
              <a:t>.</a:t>
            </a:r>
            <a:r>
              <a:rPr lang="en-US" sz="2800" dirty="0">
                <a:solidFill>
                  <a:srgbClr val="000066"/>
                </a:solidFill>
                <a:latin typeface="Times New Roman" pitchFamily="18" charset="0"/>
                <a:cs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3352800" cy="29146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53516" y="174938"/>
            <a:ext cx="4188968" cy="923330"/>
          </a:xfrm>
          <a:prstGeom prst="rect">
            <a:avLst/>
          </a:prstGeom>
          <a:noFill/>
        </p:spPr>
        <p:txBody>
          <a:bodyPr wrap="none" lIns="91440" tIns="45720" rIns="91440" bIns="45720">
            <a:prstTxWarp prst="textPlain">
              <a:avLst/>
            </a:prstTxWarp>
            <a:spAutoFit/>
          </a:bodyPr>
          <a:lstStyle/>
          <a:p>
            <a:pPr algn="ct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Khi</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 </a:t>
            </a: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xem</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 </a:t>
            </a: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tivi</a:t>
            </a:r>
            <a:endPar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6510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ipe(up)">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371600"/>
            <a:ext cx="9372600"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Khi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viết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cần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ngồi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thẳng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p>
          <a:p>
            <a:pPr>
              <a:lnSpc>
                <a:spcPct val="150000"/>
              </a:lnSpc>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Sau</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45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phút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cần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nghỉ</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mắt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và</a:t>
            </a:r>
            <a:endPar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endParaRPr>
          </a:p>
          <a:p>
            <a:pPr>
              <a:lnSpc>
                <a:spcPct val="150000"/>
              </a:lnSpc>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vận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động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tay</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chân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nhìn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xa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p>
          <a:p>
            <a:pPr marL="571500" indent="-571500">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Khi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sách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phải</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chọn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một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góc</a:t>
            </a:r>
            <a:endPar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endParaRPr>
          </a:p>
          <a:p>
            <a:pPr>
              <a:lnSpc>
                <a:spcPct val="150000"/>
              </a:lnSpc>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độ</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thích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hợp</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a:t>
            </a:r>
          </a:p>
          <a:p>
            <a:pPr marL="571500" indent="-571500">
              <a:lnSpc>
                <a:spcPct val="150000"/>
              </a:lnSpc>
              <a:buFont typeface="Wingdings" panose="05000000000000000000" pitchFamily="2" charset="2"/>
              <a:buChar char="ü"/>
              <a:defRPr/>
            </a:pP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Khoảng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cách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giữa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mắt</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và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diện</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tích</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của</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tờ</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giấy</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là</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33-35 cm. </a:t>
            </a:r>
          </a:p>
          <a:p>
            <a:pPr marL="457200" indent="-457200">
              <a:lnSpc>
                <a:spcPct val="150000"/>
              </a:lnSpc>
              <a:buFont typeface="Wingdings" panose="05000000000000000000" pitchFamily="2" charset="2"/>
              <a:buChar char="ü"/>
              <a:defRPr/>
            </a:pP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Không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được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đọc</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trong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tư</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thế</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đang</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 </a:t>
            </a:r>
            <a:r>
              <a:rPr lang="en-US" sz="2800" dirty="0" err="1">
                <a:solidFill>
                  <a:srgbClr val="000066"/>
                </a:solidFill>
                <a:effectLst>
                  <a:outerShdw blurRad="38100" dist="38100" dir="2700000" algn="tl">
                    <a:srgbClr val="000000">
                      <a:alpha val="43137"/>
                    </a:srgbClr>
                  </a:outerShdw>
                </a:effectLst>
                <a:latin typeface="Times New Roman" pitchFamily="18" charset="0"/>
                <a:cs typeface="Arial" charset="0"/>
              </a:rPr>
              <a:t>nằm</a:t>
            </a:r>
            <a:r>
              <a:rPr lang="en-US" sz="2800" dirty="0">
                <a:solidFill>
                  <a:srgbClr val="000066"/>
                </a:solidFill>
                <a:effectLst>
                  <a:outerShdw blurRad="38100" dist="38100" dir="2700000" algn="tl">
                    <a:srgbClr val="000000">
                      <a:alpha val="43137"/>
                    </a:srgbClr>
                  </a:outerShdw>
                </a:effectLst>
                <a:latin typeface="Times New Roman" pitchFamily="18" charset="0"/>
                <a:cs typeface="Arial" charset="0"/>
              </a:rPr>
              <a:t>.</a:t>
            </a:r>
          </a:p>
          <a:p>
            <a:pPr>
              <a:lnSpc>
                <a:spcPct val="150000"/>
              </a:lnSpc>
              <a:defRPr/>
            </a:pPr>
            <a:r>
              <a:rPr lang="en-US" sz="3000" b="1" dirty="0">
                <a:solidFill>
                  <a:srgbClr val="000066"/>
                </a:solidFill>
                <a:effectLst>
                  <a:outerShdw blurRad="38100" dist="38100" dir="2700000" algn="tl">
                    <a:srgbClr val="000000">
                      <a:alpha val="43137"/>
                    </a:srgbClr>
                  </a:outerShdw>
                </a:effectLst>
                <a:latin typeface="Times New Roman" pitchFamily="18" charset="0"/>
                <a:cs typeface="Arial" charset="0"/>
              </a:rPr>
              <a:t>		</a:t>
            </a:r>
            <a:endParaRPr lang="en-AU" sz="3000" b="1" dirty="0">
              <a:solidFill>
                <a:srgbClr val="000066"/>
              </a:solidFill>
              <a:effectLst>
                <a:outerShdw blurRad="38100" dist="38100" dir="2700000" algn="tl">
                  <a:srgbClr val="000000">
                    <a:alpha val="43137"/>
                  </a:srgbClr>
                </a:outerShdw>
              </a:effectLst>
              <a:latin typeface="Times New Roman" pitchFamily="18"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3581400" cy="3505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304800"/>
            <a:ext cx="4270721" cy="923330"/>
          </a:xfrm>
          <a:prstGeom prst="rect">
            <a:avLst/>
          </a:prstGeom>
          <a:noFill/>
        </p:spPr>
        <p:txBody>
          <a:bodyPr wrap="none" lIns="91440" tIns="45720" rIns="91440" bIns="45720">
            <a:prstTxWarp prst="textPlain">
              <a:avLst/>
            </a:prstTxWarp>
            <a:spAutoFit/>
          </a:bodyPr>
          <a:lstStyle/>
          <a:p>
            <a:pPr algn="ct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Khi</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 </a:t>
            </a: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ngồi</a:t>
            </a:r>
            <a:r>
              <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 </a:t>
            </a:r>
            <a:r>
              <a:rPr lang="en-US" sz="5400" b="1"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rPr>
              <a:t>học</a:t>
            </a:r>
            <a:endParaRPr lang="en-US" sz="54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5044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up)">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5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692696"/>
            <a:ext cx="2376264" cy="646331"/>
          </a:xfrm>
          <a:prstGeom prst="rect">
            <a:avLst/>
          </a:prstGeom>
          <a:noFill/>
        </p:spPr>
        <p:txBody>
          <a:bodyPr wrap="square" rtlCol="0">
            <a:spAutoFit/>
          </a:bodyPr>
          <a:lstStyle/>
          <a:p>
            <a:r>
              <a:rPr lang="en-GB" sz="3600" b="1" u="sng">
                <a:solidFill>
                  <a:srgbClr val="FFFF00"/>
                </a:solidFill>
                <a:latin typeface="Times New Roman" pitchFamily="18" charset="0"/>
                <a:cs typeface="Times New Roman" pitchFamily="18" charset="0"/>
              </a:rPr>
              <a:t>Ghi nhớ:</a:t>
            </a:r>
          </a:p>
        </p:txBody>
      </p:sp>
      <p:sp>
        <p:nvSpPr>
          <p:cNvPr id="5" name="TextBox 4"/>
          <p:cNvSpPr txBox="1"/>
          <p:nvPr/>
        </p:nvSpPr>
        <p:spPr>
          <a:xfrm>
            <a:off x="1475656" y="1339028"/>
            <a:ext cx="7056784" cy="4031873"/>
          </a:xfrm>
          <a:prstGeom prst="rect">
            <a:avLst/>
          </a:prstGeom>
          <a:solidFill>
            <a:schemeClr val="accent5">
              <a:lumMod val="20000"/>
              <a:lumOff val="80000"/>
            </a:schemeClr>
          </a:solidFill>
        </p:spPr>
        <p:txBody>
          <a:bodyPr wrap="square" rtlCol="0">
            <a:spAutoFit/>
          </a:bodyPr>
          <a:lstStyle/>
          <a:p>
            <a:pPr marL="457200" indent="-457200">
              <a:buFont typeface="Wingdings" pitchFamily="2" charset="2"/>
              <a:buChar char="Ø"/>
            </a:pPr>
            <a:r>
              <a:rPr lang="en-GB" sz="3200" b="1">
                <a:latin typeface="Times New Roman" pitchFamily="18" charset="0"/>
                <a:cs typeface="Times New Roman" pitchFamily="18" charset="0"/>
              </a:rPr>
              <a:t>Ánh sáng không thích hợp sẽ có hại cho mắt.</a:t>
            </a:r>
          </a:p>
          <a:p>
            <a:pPr marL="457200" indent="-457200">
              <a:buFont typeface="Wingdings" pitchFamily="2" charset="2"/>
              <a:buChar char="Ø"/>
            </a:pPr>
            <a:r>
              <a:rPr lang="en-GB" sz="3200" b="1">
                <a:latin typeface="Times New Roman" pitchFamily="18" charset="0"/>
                <a:cs typeface="Times New Roman" pitchFamily="18" charset="0"/>
              </a:rPr>
              <a:t>Ánh sáng quá mạnh chiếu vào mắt có thể làm hỏng mắt.</a:t>
            </a:r>
          </a:p>
          <a:p>
            <a:pPr marL="457200" indent="-457200">
              <a:buFont typeface="Wingdings" pitchFamily="2" charset="2"/>
              <a:buChar char="Ø"/>
            </a:pPr>
            <a:r>
              <a:rPr lang="en-GB" sz="3200" b="1">
                <a:latin typeface="Times New Roman" pitchFamily="18" charset="0"/>
                <a:cs typeface="Times New Roman" pitchFamily="18" charset="0"/>
              </a:rPr>
              <a:t>Học, đọc sách dưới ánh sáng quá yếu hoặc quá mạnh đều có hại cho mắt. Nhìn quá lâu vào màn hình máy tính, ti-vi cũng làm hại mắt. </a:t>
            </a:r>
          </a:p>
        </p:txBody>
      </p:sp>
    </p:spTree>
    <p:extLst>
      <p:ext uri="{BB962C8B-B14F-4D97-AF65-F5344CB8AC3E}">
        <p14:creationId xmlns:p14="http://schemas.microsoft.com/office/powerpoint/2010/main" val="717839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0" y="2057400"/>
            <a:ext cx="609600" cy="53340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 name="Rounded Rectangle 10"/>
          <p:cNvSpPr/>
          <p:nvPr/>
        </p:nvSpPr>
        <p:spPr>
          <a:xfrm>
            <a:off x="57912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2" name="Rounded Rectangle 11"/>
          <p:cNvSpPr/>
          <p:nvPr/>
        </p:nvSpPr>
        <p:spPr>
          <a:xfrm>
            <a:off x="70104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3" name="Rounded Rectangle 12"/>
          <p:cNvSpPr/>
          <p:nvPr/>
        </p:nvSpPr>
        <p:spPr>
          <a:xfrm>
            <a:off x="51816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4" name="Rounded Rectangle 13"/>
          <p:cNvSpPr/>
          <p:nvPr/>
        </p:nvSpPr>
        <p:spPr>
          <a:xfrm>
            <a:off x="6400800" y="2057400"/>
            <a:ext cx="609600" cy="533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6" name="Rounded Rectangle 15"/>
          <p:cNvSpPr/>
          <p:nvPr/>
        </p:nvSpPr>
        <p:spPr>
          <a:xfrm>
            <a:off x="33528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7" name="Rounded Rectangle 16"/>
          <p:cNvSpPr/>
          <p:nvPr/>
        </p:nvSpPr>
        <p:spPr>
          <a:xfrm>
            <a:off x="4572000" y="25908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8" name="Rounded Rectangle 17"/>
          <p:cNvSpPr/>
          <p:nvPr/>
        </p:nvSpPr>
        <p:spPr>
          <a:xfrm>
            <a:off x="39624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9" name="Rounded Rectangle 18"/>
          <p:cNvSpPr/>
          <p:nvPr/>
        </p:nvSpPr>
        <p:spPr>
          <a:xfrm>
            <a:off x="57912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20" name="Rounded Rectangle 19"/>
          <p:cNvSpPr/>
          <p:nvPr/>
        </p:nvSpPr>
        <p:spPr>
          <a:xfrm>
            <a:off x="2133600" y="2590800"/>
            <a:ext cx="6096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21" name="Rounded Rectangle 20"/>
          <p:cNvSpPr/>
          <p:nvPr/>
        </p:nvSpPr>
        <p:spPr>
          <a:xfrm>
            <a:off x="51816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pic>
        <p:nvPicPr>
          <p:cNvPr id="25" name="Picture 16" descr="Bellcoll">
            <a:hlinkClick r:id="rId3" action="ppaction://hlinksldjump"/>
          </p:cNvPr>
          <p:cNvPicPr>
            <a:picLocks noChangeAspect="1" noChangeArrowheads="1" noCrop="1"/>
          </p:cNvPicPr>
          <p:nvPr/>
        </p:nvPicPr>
        <p:blipFill>
          <a:blip r:embed="rId4"/>
          <a:srcRect/>
          <a:stretch>
            <a:fillRect/>
          </a:stretch>
        </p:blipFill>
        <p:spPr bwMode="auto">
          <a:xfrm>
            <a:off x="7620000" y="0"/>
            <a:ext cx="1320800" cy="1257300"/>
          </a:xfrm>
          <a:prstGeom prst="rect">
            <a:avLst/>
          </a:prstGeom>
          <a:noFill/>
          <a:ln w="9525">
            <a:noFill/>
            <a:miter lim="800000"/>
            <a:headEnd/>
            <a:tailEnd/>
          </a:ln>
        </p:spPr>
      </p:pic>
      <p:pic>
        <p:nvPicPr>
          <p:cNvPr id="26" name="Picture 78" descr="2936_44"/>
          <p:cNvPicPr>
            <a:picLocks noChangeAspect="1" noChangeArrowheads="1" noCrop="1"/>
          </p:cNvPicPr>
          <p:nvPr/>
        </p:nvPicPr>
        <p:blipFill>
          <a:blip r:embed="rId5"/>
          <a:srcRect/>
          <a:stretch>
            <a:fillRect/>
          </a:stretch>
        </p:blipFill>
        <p:spPr bwMode="auto">
          <a:xfrm rot="21435400">
            <a:off x="333366" y="177232"/>
            <a:ext cx="1066800" cy="1219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8" name="Oval 27"/>
          <p:cNvSpPr/>
          <p:nvPr/>
        </p:nvSpPr>
        <p:spPr>
          <a:xfrm>
            <a:off x="228600" y="25146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2</a:t>
            </a:r>
          </a:p>
        </p:txBody>
      </p:sp>
      <p:sp>
        <p:nvSpPr>
          <p:cNvPr id="29" name="Oval 28"/>
          <p:cNvSpPr/>
          <p:nvPr/>
        </p:nvSpPr>
        <p:spPr>
          <a:xfrm>
            <a:off x="228600" y="19050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1</a:t>
            </a:r>
          </a:p>
        </p:txBody>
      </p:sp>
      <p:sp>
        <p:nvSpPr>
          <p:cNvPr id="30" name="Oval 29"/>
          <p:cNvSpPr/>
          <p:nvPr/>
        </p:nvSpPr>
        <p:spPr>
          <a:xfrm>
            <a:off x="228600" y="36576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4</a:t>
            </a:r>
          </a:p>
        </p:txBody>
      </p:sp>
      <p:sp>
        <p:nvSpPr>
          <p:cNvPr id="31" name="Oval 30"/>
          <p:cNvSpPr/>
          <p:nvPr/>
        </p:nvSpPr>
        <p:spPr>
          <a:xfrm>
            <a:off x="228600" y="30480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3</a:t>
            </a:r>
          </a:p>
        </p:txBody>
      </p:sp>
      <p:sp>
        <p:nvSpPr>
          <p:cNvPr id="32" name="Oval 31"/>
          <p:cNvSpPr/>
          <p:nvPr/>
        </p:nvSpPr>
        <p:spPr>
          <a:xfrm>
            <a:off x="228600" y="42672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5</a:t>
            </a:r>
          </a:p>
        </p:txBody>
      </p:sp>
      <p:sp>
        <p:nvSpPr>
          <p:cNvPr id="33" name="Oval 32"/>
          <p:cNvSpPr/>
          <p:nvPr/>
        </p:nvSpPr>
        <p:spPr>
          <a:xfrm>
            <a:off x="228600" y="48768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6</a:t>
            </a:r>
          </a:p>
        </p:txBody>
      </p:sp>
      <p:sp>
        <p:nvSpPr>
          <p:cNvPr id="34" name="Oval 33"/>
          <p:cNvSpPr/>
          <p:nvPr/>
        </p:nvSpPr>
        <p:spPr>
          <a:xfrm>
            <a:off x="228600" y="54864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7</a:t>
            </a:r>
          </a:p>
        </p:txBody>
      </p:sp>
      <p:sp>
        <p:nvSpPr>
          <p:cNvPr id="38" name="Rectangle 37"/>
          <p:cNvSpPr/>
          <p:nvPr/>
        </p:nvSpPr>
        <p:spPr>
          <a:xfrm>
            <a:off x="1143000" y="1676400"/>
            <a:ext cx="909223" cy="1015663"/>
          </a:xfrm>
          <a:prstGeom prst="rect">
            <a:avLst/>
          </a:prstGeom>
        </p:spPr>
        <p:txBody>
          <a:bodyPr wrap="non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9" name="Rectangle 38"/>
          <p:cNvSpPr/>
          <p:nvPr/>
        </p:nvSpPr>
        <p:spPr>
          <a:xfrm>
            <a:off x="2057400" y="381000"/>
            <a:ext cx="4902304" cy="923330"/>
          </a:xfrm>
          <a:prstGeom prst="rect">
            <a:avLst/>
          </a:prstGeom>
        </p:spPr>
        <p:txBody>
          <a:bodyPr wrap="none">
            <a:spAutoFit/>
          </a:bodyPr>
          <a:lstStyle/>
          <a:p>
            <a:r>
              <a:rPr lang="en-US" sz="5400" b="1" i="1" dirty="0">
                <a:ln w="22225">
                  <a:solidFill>
                    <a:srgbClr val="C0504D"/>
                  </a:solidFill>
                  <a:prstDash val="solid"/>
                </a:ln>
                <a:pattFill prst="pct80">
                  <a:fgClr>
                    <a:srgbClr val="FF0000"/>
                  </a:fgClr>
                  <a:bgClr>
                    <a:prstClr val="white"/>
                  </a:bgClr>
                </a:pattFill>
                <a:latin typeface="MV Boli" pitchFamily="2" charset="0"/>
                <a:cs typeface="MV Boli" pitchFamily="2" charset="0"/>
              </a:rPr>
              <a:t>Ô </a:t>
            </a:r>
            <a:r>
              <a:rPr lang="en-US" sz="5400" b="1" i="1" dirty="0" err="1">
                <a:ln w="22225">
                  <a:solidFill>
                    <a:srgbClr val="C0504D"/>
                  </a:solidFill>
                  <a:prstDash val="solid"/>
                </a:ln>
                <a:pattFill prst="pct80">
                  <a:fgClr>
                    <a:srgbClr val="FF0000"/>
                  </a:fgClr>
                  <a:bgClr>
                    <a:prstClr val="white"/>
                  </a:bgClr>
                </a:pattFill>
                <a:latin typeface="MV Boli" pitchFamily="2" charset="0"/>
                <a:cs typeface="MV Boli" pitchFamily="2" charset="0"/>
              </a:rPr>
              <a:t>Chữ</a:t>
            </a:r>
            <a:r>
              <a:rPr lang="en-US" sz="5400" b="1" i="1" dirty="0">
                <a:ln w="22225">
                  <a:solidFill>
                    <a:srgbClr val="C0504D"/>
                  </a:solidFill>
                  <a:prstDash val="solid"/>
                </a:ln>
                <a:pattFill prst="pct80">
                  <a:fgClr>
                    <a:srgbClr val="FF0000"/>
                  </a:fgClr>
                  <a:bgClr>
                    <a:prstClr val="white"/>
                  </a:bgClr>
                </a:pattFill>
                <a:latin typeface="MV Boli" pitchFamily="2" charset="0"/>
                <a:cs typeface="MV Boli" pitchFamily="2" charset="0"/>
              </a:rPr>
              <a:t> </a:t>
            </a:r>
            <a:r>
              <a:rPr lang="en-US" sz="5400" b="1" i="1" dirty="0" err="1">
                <a:ln w="22225">
                  <a:solidFill>
                    <a:srgbClr val="C0504D"/>
                  </a:solidFill>
                  <a:prstDash val="solid"/>
                </a:ln>
                <a:pattFill prst="pct80">
                  <a:fgClr>
                    <a:srgbClr val="FF0000"/>
                  </a:fgClr>
                  <a:bgClr>
                    <a:prstClr val="white"/>
                  </a:bgClr>
                </a:pattFill>
                <a:latin typeface="MV Boli" pitchFamily="2" charset="0"/>
                <a:cs typeface="MV Boli" pitchFamily="2" charset="0"/>
              </a:rPr>
              <a:t>Kì</a:t>
            </a:r>
            <a:r>
              <a:rPr lang="en-US" sz="5400" b="1" i="1" dirty="0">
                <a:ln w="22225">
                  <a:solidFill>
                    <a:srgbClr val="C0504D"/>
                  </a:solidFill>
                  <a:prstDash val="solid"/>
                </a:ln>
                <a:pattFill prst="pct80">
                  <a:fgClr>
                    <a:srgbClr val="FF0000"/>
                  </a:fgClr>
                  <a:bgClr>
                    <a:prstClr val="white"/>
                  </a:bgClr>
                </a:pattFill>
                <a:latin typeface="MV Boli" pitchFamily="2" charset="0"/>
                <a:cs typeface="MV Boli" pitchFamily="2" charset="0"/>
              </a:rPr>
              <a:t> </a:t>
            </a:r>
            <a:r>
              <a:rPr lang="en-US" sz="5400" b="1" i="1" dirty="0" err="1">
                <a:ln w="22225">
                  <a:solidFill>
                    <a:srgbClr val="C0504D"/>
                  </a:solidFill>
                  <a:prstDash val="solid"/>
                </a:ln>
                <a:pattFill prst="pct80">
                  <a:fgClr>
                    <a:srgbClr val="FF0000"/>
                  </a:fgClr>
                  <a:bgClr>
                    <a:prstClr val="white"/>
                  </a:bgClr>
                </a:pattFill>
                <a:latin typeface="MV Boli" pitchFamily="2" charset="0"/>
                <a:cs typeface="MV Boli" pitchFamily="2" charset="0"/>
              </a:rPr>
              <a:t>Diệu</a:t>
            </a:r>
            <a:endParaRPr lang="en-US" sz="5400" i="1" dirty="0">
              <a:solidFill>
                <a:prstClr val="black"/>
              </a:solidFill>
              <a:latin typeface="MV Boli" pitchFamily="2" charset="0"/>
              <a:cs typeface="MV Boli" pitchFamily="2" charset="0"/>
            </a:endParaRPr>
          </a:p>
        </p:txBody>
      </p:sp>
      <p:sp>
        <p:nvSpPr>
          <p:cNvPr id="40" name="Rounded Rectangle 39"/>
          <p:cNvSpPr/>
          <p:nvPr/>
        </p:nvSpPr>
        <p:spPr>
          <a:xfrm>
            <a:off x="2743200" y="2590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1" name="Rounded Rectangle 40"/>
          <p:cNvSpPr/>
          <p:nvPr/>
        </p:nvSpPr>
        <p:spPr>
          <a:xfrm>
            <a:off x="76200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2" name="Rounded Rectangle 41"/>
          <p:cNvSpPr/>
          <p:nvPr/>
        </p:nvSpPr>
        <p:spPr>
          <a:xfrm>
            <a:off x="4572000" y="31242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3" name="Rounded Rectangle 42"/>
          <p:cNvSpPr/>
          <p:nvPr/>
        </p:nvSpPr>
        <p:spPr>
          <a:xfrm>
            <a:off x="39624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4" name="Rounded Rectangle 43"/>
          <p:cNvSpPr/>
          <p:nvPr/>
        </p:nvSpPr>
        <p:spPr>
          <a:xfrm>
            <a:off x="57912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5" name="Rounded Rectangle 44"/>
          <p:cNvSpPr/>
          <p:nvPr/>
        </p:nvSpPr>
        <p:spPr>
          <a:xfrm>
            <a:off x="70104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6" name="Rounded Rectangle 45"/>
          <p:cNvSpPr/>
          <p:nvPr/>
        </p:nvSpPr>
        <p:spPr>
          <a:xfrm>
            <a:off x="51816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7" name="Rounded Rectangle 46"/>
          <p:cNvSpPr/>
          <p:nvPr/>
        </p:nvSpPr>
        <p:spPr>
          <a:xfrm>
            <a:off x="6400800" y="31242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49" name="Rounded Rectangle 48"/>
          <p:cNvSpPr/>
          <p:nvPr/>
        </p:nvSpPr>
        <p:spPr>
          <a:xfrm>
            <a:off x="4572000" y="36576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0" name="Rounded Rectangle 49"/>
          <p:cNvSpPr/>
          <p:nvPr/>
        </p:nvSpPr>
        <p:spPr>
          <a:xfrm>
            <a:off x="39624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1" name="Rounded Rectangle 50"/>
          <p:cNvSpPr/>
          <p:nvPr/>
        </p:nvSpPr>
        <p:spPr>
          <a:xfrm>
            <a:off x="33528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3" name="Rounded Rectangle 52"/>
          <p:cNvSpPr/>
          <p:nvPr/>
        </p:nvSpPr>
        <p:spPr>
          <a:xfrm>
            <a:off x="5181600" y="36576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6" name="Rounded Rectangle 55"/>
          <p:cNvSpPr/>
          <p:nvPr/>
        </p:nvSpPr>
        <p:spPr>
          <a:xfrm>
            <a:off x="33528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7" name="Rounded Rectangle 56"/>
          <p:cNvSpPr/>
          <p:nvPr/>
        </p:nvSpPr>
        <p:spPr>
          <a:xfrm>
            <a:off x="4572000" y="4267200"/>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58" name="Rounded Rectangle 57"/>
          <p:cNvSpPr/>
          <p:nvPr/>
        </p:nvSpPr>
        <p:spPr>
          <a:xfrm>
            <a:off x="39624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0" name="Rounded Rectangle 59"/>
          <p:cNvSpPr/>
          <p:nvPr/>
        </p:nvSpPr>
        <p:spPr>
          <a:xfrm>
            <a:off x="64008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1" name="Rounded Rectangle 60"/>
          <p:cNvSpPr/>
          <p:nvPr/>
        </p:nvSpPr>
        <p:spPr>
          <a:xfrm>
            <a:off x="51816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2" name="Rounded Rectangle 61"/>
          <p:cNvSpPr/>
          <p:nvPr/>
        </p:nvSpPr>
        <p:spPr>
          <a:xfrm>
            <a:off x="57912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3" name="Rounded Rectangle 62"/>
          <p:cNvSpPr/>
          <p:nvPr/>
        </p:nvSpPr>
        <p:spPr>
          <a:xfrm>
            <a:off x="76200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4" name="Rounded Rectangle 63"/>
          <p:cNvSpPr/>
          <p:nvPr/>
        </p:nvSpPr>
        <p:spPr>
          <a:xfrm>
            <a:off x="4572000" y="4876800"/>
            <a:ext cx="609600" cy="5560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5" name="Rounded Rectangle 64"/>
          <p:cNvSpPr/>
          <p:nvPr/>
        </p:nvSpPr>
        <p:spPr>
          <a:xfrm>
            <a:off x="82296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6" name="Rounded Rectangle 65"/>
          <p:cNvSpPr/>
          <p:nvPr/>
        </p:nvSpPr>
        <p:spPr>
          <a:xfrm>
            <a:off x="57912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7" name="Rounded Rectangle 66"/>
          <p:cNvSpPr/>
          <p:nvPr/>
        </p:nvSpPr>
        <p:spPr>
          <a:xfrm>
            <a:off x="70104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8" name="Rounded Rectangle 67"/>
          <p:cNvSpPr/>
          <p:nvPr/>
        </p:nvSpPr>
        <p:spPr>
          <a:xfrm>
            <a:off x="51816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69" name="Rounded Rectangle 68"/>
          <p:cNvSpPr/>
          <p:nvPr/>
        </p:nvSpPr>
        <p:spPr>
          <a:xfrm>
            <a:off x="6400800" y="4876800"/>
            <a:ext cx="609600" cy="5560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0" name="Rounded Rectangle 69"/>
          <p:cNvSpPr/>
          <p:nvPr/>
        </p:nvSpPr>
        <p:spPr>
          <a:xfrm>
            <a:off x="7010400" y="4267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2" name="Rounded Rectangle 71"/>
          <p:cNvSpPr/>
          <p:nvPr/>
        </p:nvSpPr>
        <p:spPr>
          <a:xfrm>
            <a:off x="4572000" y="5410199"/>
            <a:ext cx="609600" cy="63547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3" name="Rounded Rectangle 72"/>
          <p:cNvSpPr/>
          <p:nvPr/>
        </p:nvSpPr>
        <p:spPr>
          <a:xfrm>
            <a:off x="39624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4" name="Rounded Rectangle 73"/>
          <p:cNvSpPr/>
          <p:nvPr/>
        </p:nvSpPr>
        <p:spPr>
          <a:xfrm>
            <a:off x="57912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6" name="Rounded Rectangle 75"/>
          <p:cNvSpPr/>
          <p:nvPr/>
        </p:nvSpPr>
        <p:spPr>
          <a:xfrm>
            <a:off x="5181600" y="5410199"/>
            <a:ext cx="609600" cy="6354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7" name="Rounded Rectangle 76"/>
          <p:cNvSpPr/>
          <p:nvPr/>
        </p:nvSpPr>
        <p:spPr>
          <a:xfrm>
            <a:off x="6400800" y="5410199"/>
            <a:ext cx="609600" cy="6096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8" name="Rounded Rectangle 77"/>
          <p:cNvSpPr/>
          <p:nvPr/>
        </p:nvSpPr>
        <p:spPr>
          <a:xfrm>
            <a:off x="33528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79" name="Rounded Rectangle 78"/>
          <p:cNvSpPr/>
          <p:nvPr/>
        </p:nvSpPr>
        <p:spPr>
          <a:xfrm>
            <a:off x="4572000" y="5994975"/>
            <a:ext cx="609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0" name="Rounded Rectangle 79"/>
          <p:cNvSpPr/>
          <p:nvPr/>
        </p:nvSpPr>
        <p:spPr>
          <a:xfrm>
            <a:off x="39624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1" name="Rounded Rectangle 80"/>
          <p:cNvSpPr/>
          <p:nvPr/>
        </p:nvSpPr>
        <p:spPr>
          <a:xfrm>
            <a:off x="5791200" y="5994975"/>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2" name="Rounded Rectangle 81"/>
          <p:cNvSpPr/>
          <p:nvPr/>
        </p:nvSpPr>
        <p:spPr>
          <a:xfrm>
            <a:off x="2743200" y="60198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3" name="Rounded Rectangle 82"/>
          <p:cNvSpPr/>
          <p:nvPr/>
        </p:nvSpPr>
        <p:spPr>
          <a:xfrm>
            <a:off x="5181600" y="5994975"/>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85" name="Oval 84"/>
          <p:cNvSpPr/>
          <p:nvPr/>
        </p:nvSpPr>
        <p:spPr>
          <a:xfrm>
            <a:off x="228600" y="6019800"/>
            <a:ext cx="762000"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8</a:t>
            </a:r>
          </a:p>
        </p:txBody>
      </p:sp>
      <p:sp>
        <p:nvSpPr>
          <p:cNvPr id="88" name="AutoShape 276"/>
          <p:cNvSpPr>
            <a:spLocks noChangeArrowheads="1"/>
          </p:cNvSpPr>
          <p:nvPr/>
        </p:nvSpPr>
        <p:spPr bwMode="auto">
          <a:xfrm>
            <a:off x="1219200" y="0"/>
            <a:ext cx="6248400" cy="17526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3200" dirty="0" err="1">
                <a:solidFill>
                  <a:srgbClr val="002060"/>
                </a:solidFill>
                <a:latin typeface="Times New Roman" pitchFamily="18" charset="0"/>
              </a:rPr>
              <a:t>Khi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bệnh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về</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thường</a:t>
            </a:r>
            <a:r>
              <a:rPr lang="en-US" sz="3200" dirty="0">
                <a:solidFill>
                  <a:srgbClr val="002060"/>
                </a:solidFill>
                <a:latin typeface="Times New Roman" pitchFamily="18" charset="0"/>
              </a:rPr>
              <a:t> </a:t>
            </a:r>
          </a:p>
          <a:p>
            <a:pPr algn="ctr"/>
            <a:r>
              <a:rPr lang="en-US" sz="3200" dirty="0" err="1">
                <a:solidFill>
                  <a:srgbClr val="002060"/>
                </a:solidFill>
                <a:latin typeface="Times New Roman" pitchFamily="18" charset="0"/>
              </a:rPr>
              <a:t>đến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để</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trị</a:t>
            </a:r>
            <a:r>
              <a:rPr lang="en-US" sz="3200" dirty="0">
                <a:solidFill>
                  <a:srgbClr val="002060"/>
                </a:solidFill>
                <a:latin typeface="Times New Roman" pitchFamily="18" charset="0"/>
              </a:rPr>
              <a:t>  ?</a:t>
            </a:r>
          </a:p>
        </p:txBody>
      </p:sp>
      <p:sp>
        <p:nvSpPr>
          <p:cNvPr id="89" name="TextBox 88"/>
          <p:cNvSpPr txBox="1"/>
          <p:nvPr/>
        </p:nvSpPr>
        <p:spPr>
          <a:xfrm>
            <a:off x="4572000" y="2057400"/>
            <a:ext cx="3048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 </a:t>
            </a:r>
            <a:r>
              <a:rPr lang="en-US" sz="3200" b="1" dirty="0">
                <a:solidFill>
                  <a:prstClr val="black"/>
                </a:solidFill>
                <a:latin typeface="Times New Roman" pitchFamily="18" charset="0"/>
                <a:cs typeface="Times New Roman" pitchFamily="18" charset="0"/>
              </a:rPr>
              <a:t>   A   C    S    I</a:t>
            </a:r>
          </a:p>
        </p:txBody>
      </p:sp>
      <p:sp>
        <p:nvSpPr>
          <p:cNvPr id="90" name="Rectangle 89"/>
          <p:cNvSpPr/>
          <p:nvPr/>
        </p:nvSpPr>
        <p:spPr>
          <a:xfrm>
            <a:off x="1143000" y="2286000"/>
            <a:ext cx="909223" cy="1015663"/>
          </a:xfrm>
          <a:prstGeom prst="rect">
            <a:avLst/>
          </a:prstGeom>
        </p:spPr>
        <p:txBody>
          <a:bodyPr wrap="non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3" name="Rectangle 92"/>
          <p:cNvSpPr/>
          <p:nvPr/>
        </p:nvSpPr>
        <p:spPr>
          <a:xfrm>
            <a:off x="1143000" y="2895600"/>
            <a:ext cx="909223" cy="1015663"/>
          </a:xfrm>
          <a:prstGeom prst="rect">
            <a:avLst/>
          </a:prstGeom>
        </p:spPr>
        <p:txBody>
          <a:bodyPr wrap="non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5" name="Rectangle 94"/>
          <p:cNvSpPr/>
          <p:nvPr/>
        </p:nvSpPr>
        <p:spPr>
          <a:xfrm>
            <a:off x="1143000" y="3505200"/>
            <a:ext cx="909223" cy="1015663"/>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6" name="Horizontal Scroll 85"/>
          <p:cNvSpPr/>
          <p:nvPr/>
        </p:nvSpPr>
        <p:spPr>
          <a:xfrm>
            <a:off x="1219200" y="0"/>
            <a:ext cx="6400800" cy="16764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hợp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sẽ</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a:t>
            </a:r>
          </a:p>
        </p:txBody>
      </p:sp>
      <p:sp>
        <p:nvSpPr>
          <p:cNvPr id="97" name="TextBox 96"/>
          <p:cNvSpPr txBox="1"/>
          <p:nvPr/>
        </p:nvSpPr>
        <p:spPr>
          <a:xfrm>
            <a:off x="2209800" y="2590800"/>
            <a:ext cx="41910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A   N    H   S   </a:t>
            </a:r>
            <a:r>
              <a:rPr lang="en-US" sz="3200" b="1" dirty="0">
                <a:solidFill>
                  <a:srgbClr val="FF0000"/>
                </a:solidFill>
                <a:latin typeface="Times New Roman" pitchFamily="18" charset="0"/>
                <a:cs typeface="Times New Roman" pitchFamily="18" charset="0"/>
              </a:rPr>
              <a:t>A </a:t>
            </a:r>
            <a:r>
              <a:rPr lang="en-US" sz="3200" b="1" dirty="0">
                <a:solidFill>
                  <a:prstClr val="black"/>
                </a:solidFill>
                <a:latin typeface="Times New Roman" pitchFamily="18" charset="0"/>
                <a:cs typeface="Times New Roman" pitchFamily="18" charset="0"/>
              </a:rPr>
              <a:t>   N   G</a:t>
            </a:r>
          </a:p>
        </p:txBody>
      </p:sp>
      <p:sp>
        <p:nvSpPr>
          <p:cNvPr id="98" name="Horizontal Scroll 97"/>
          <p:cNvSpPr/>
          <p:nvPr/>
        </p:nvSpPr>
        <p:spPr>
          <a:xfrm>
            <a:off x="1295400" y="152400"/>
            <a:ext cx="6324600" cy="1752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Nhìn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lửa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hàn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sẽ</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p>
        </p:txBody>
      </p:sp>
      <p:sp>
        <p:nvSpPr>
          <p:cNvPr id="99" name="TextBox 98"/>
          <p:cNvSpPr txBox="1"/>
          <p:nvPr/>
        </p:nvSpPr>
        <p:spPr>
          <a:xfrm>
            <a:off x="3886200" y="3124200"/>
            <a:ext cx="43434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  H  </a:t>
            </a:r>
            <a:r>
              <a:rPr lang="en-US" sz="3200" b="1" dirty="0">
                <a:solidFill>
                  <a:srgbClr val="FF0000"/>
                </a:solidFill>
                <a:latin typeface="Times New Roman" pitchFamily="18" charset="0"/>
                <a:cs typeface="Times New Roman" pitchFamily="18" charset="0"/>
              </a:rPr>
              <a:t>O  </a:t>
            </a:r>
            <a:r>
              <a:rPr lang="en-US" sz="3200" b="1" dirty="0">
                <a:solidFill>
                  <a:prstClr val="black"/>
                </a:solidFill>
                <a:latin typeface="Times New Roman" pitchFamily="18" charset="0"/>
                <a:cs typeface="Times New Roman" pitchFamily="18" charset="0"/>
              </a:rPr>
              <a:t>  N   G  M   A   T</a:t>
            </a:r>
          </a:p>
        </p:txBody>
      </p:sp>
      <p:sp>
        <p:nvSpPr>
          <p:cNvPr id="100" name="Horizontal Scroll 99"/>
          <p:cNvSpPr/>
          <p:nvPr/>
        </p:nvSpPr>
        <p:spPr>
          <a:xfrm>
            <a:off x="1524000" y="0"/>
            <a:ext cx="6477000" cy="1981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xem</a:t>
            </a:r>
            <a:r>
              <a:rPr lang="en-US" sz="3200" dirty="0">
                <a:solidFill>
                  <a:srgbClr val="002060"/>
                </a:solidFill>
                <a:latin typeface="Times New Roman" pitchFamily="18" charset="0"/>
                <a:cs typeface="Times New Roman" pitchFamily="18" charset="0"/>
              </a:rPr>
              <a:t> ………… </a:t>
            </a:r>
            <a:r>
              <a:rPr lang="en-US" sz="3200" dirty="0" err="1">
                <a:solidFill>
                  <a:srgbClr val="002060"/>
                </a:solidFill>
                <a:latin typeface="Times New Roman" pitchFamily="18" charset="0"/>
                <a:cs typeface="Times New Roman" pitchFamily="18" charset="0"/>
              </a:rPr>
              <a:t>quá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lâu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ngồi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hoặc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xa</a:t>
            </a:r>
            <a:r>
              <a:rPr lang="en-US" sz="3200" dirty="0">
                <a:solidFill>
                  <a:srgbClr val="002060"/>
                </a:solidFill>
                <a:latin typeface="Times New Roman" pitchFamily="18" charset="0"/>
                <a:cs typeface="Times New Roman" pitchFamily="18" charset="0"/>
              </a:rPr>
              <a:t>.</a:t>
            </a:r>
          </a:p>
        </p:txBody>
      </p:sp>
      <p:sp>
        <p:nvSpPr>
          <p:cNvPr id="101" name="TextBox 100"/>
          <p:cNvSpPr txBox="1"/>
          <p:nvPr/>
        </p:nvSpPr>
        <p:spPr>
          <a:xfrm>
            <a:off x="3276600" y="3657600"/>
            <a:ext cx="2590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  T    I   </a:t>
            </a:r>
            <a:r>
              <a:rPr lang="en-US" sz="3200" b="1" dirty="0">
                <a:solidFill>
                  <a:srgbClr val="FF0000"/>
                </a:solidFill>
                <a:latin typeface="Times New Roman" pitchFamily="18" charset="0"/>
                <a:cs typeface="Times New Roman" pitchFamily="18" charset="0"/>
              </a:rPr>
              <a:t>V</a:t>
            </a:r>
            <a:r>
              <a:rPr lang="en-US" sz="3200" b="1"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en-US" sz="3200" b="1" dirty="0">
                <a:solidFill>
                  <a:prstClr val="black"/>
                </a:solidFill>
                <a:latin typeface="Times New Roman" pitchFamily="18" charset="0"/>
                <a:cs typeface="Times New Roman" pitchFamily="18" charset="0"/>
              </a:rPr>
              <a:t>I</a:t>
            </a:r>
          </a:p>
        </p:txBody>
      </p:sp>
      <p:sp>
        <p:nvSpPr>
          <p:cNvPr id="102" name="Horizontal Scroll 101"/>
          <p:cNvSpPr/>
          <p:nvPr/>
        </p:nvSpPr>
        <p:spPr>
          <a:xfrm>
            <a:off x="1143000" y="0"/>
            <a:ext cx="6553200" cy="1905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nhìn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rõ</a:t>
            </a:r>
            <a:r>
              <a:rPr lang="en-US" sz="3200" dirty="0">
                <a:solidFill>
                  <a:srgbClr val="002060"/>
                </a:solidFill>
                <a:latin typeface="Times New Roman" pitchFamily="18" charset="0"/>
                <a:cs typeface="Times New Roman" pitchFamily="18" charset="0"/>
              </a:rPr>
              <a:t> ở </a:t>
            </a:r>
            <a:r>
              <a:rPr lang="en-US" sz="3200" dirty="0" err="1">
                <a:solidFill>
                  <a:srgbClr val="002060"/>
                </a:solidFill>
                <a:latin typeface="Times New Roman" pitchFamily="18" charset="0"/>
                <a:cs typeface="Times New Roman" pitchFamily="18" charset="0"/>
              </a:rPr>
              <a:t>khoảng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nhưng</a:t>
            </a:r>
            <a:r>
              <a:rPr lang="en-US" sz="3200" dirty="0">
                <a:solidFill>
                  <a:srgbClr val="002060"/>
                </a:solidFill>
                <a:latin typeface="Times New Roman" pitchFamily="18" charset="0"/>
                <a:cs typeface="Times New Roman" pitchFamily="18" charset="0"/>
              </a:rPr>
              <a:t> ở </a:t>
            </a:r>
            <a:r>
              <a:rPr lang="en-US" sz="3200" dirty="0" err="1">
                <a:solidFill>
                  <a:srgbClr val="002060"/>
                </a:solidFill>
                <a:latin typeface="Times New Roman" pitchFamily="18" charset="0"/>
                <a:cs typeface="Times New Roman" pitchFamily="18" charset="0"/>
              </a:rPr>
              <a:t>khoảng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mờ</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p>
        </p:txBody>
      </p:sp>
      <p:sp>
        <p:nvSpPr>
          <p:cNvPr id="103" name="TextBox 102"/>
          <p:cNvSpPr txBox="1"/>
          <p:nvPr/>
        </p:nvSpPr>
        <p:spPr>
          <a:xfrm>
            <a:off x="3429000" y="4267200"/>
            <a:ext cx="47244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V    I   </a:t>
            </a:r>
            <a:r>
              <a:rPr lang="en-US" sz="3200" b="1" dirty="0">
                <a:solidFill>
                  <a:srgbClr val="FF0000"/>
                </a:solidFill>
                <a:latin typeface="Times New Roman" pitchFamily="18" charset="0"/>
                <a:cs typeface="Times New Roman" pitchFamily="18" charset="0"/>
              </a:rPr>
              <a:t>E</a:t>
            </a:r>
            <a:r>
              <a:rPr lang="en-US" sz="3200" b="1" dirty="0">
                <a:solidFill>
                  <a:prstClr val="black"/>
                </a:solidFill>
                <a:latin typeface="Times New Roman" pitchFamily="18" charset="0"/>
                <a:cs typeface="Times New Roman" pitchFamily="18" charset="0"/>
              </a:rPr>
              <a:t>    N   T    H   I</a:t>
            </a:r>
          </a:p>
        </p:txBody>
      </p:sp>
      <p:sp>
        <p:nvSpPr>
          <p:cNvPr id="104" name="Horizontal Scroll 103"/>
          <p:cNvSpPr/>
          <p:nvPr/>
        </p:nvSpPr>
        <p:spPr>
          <a:xfrm>
            <a:off x="1143000" y="0"/>
            <a:ext cx="6248400" cy="1905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chứa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ngoại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p>
        </p:txBody>
      </p:sp>
      <p:sp>
        <p:nvSpPr>
          <p:cNvPr id="106" name="TextBox 105"/>
          <p:cNvSpPr txBox="1"/>
          <p:nvPr/>
        </p:nvSpPr>
        <p:spPr>
          <a:xfrm>
            <a:off x="4572000" y="4876801"/>
            <a:ext cx="4267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M</a:t>
            </a:r>
            <a:r>
              <a:rPr lang="en-US" sz="3200" b="1" dirty="0">
                <a:solidFill>
                  <a:prstClr val="black"/>
                </a:solidFill>
                <a:latin typeface="Times New Roman" pitchFamily="18" charset="0"/>
                <a:cs typeface="Times New Roman" pitchFamily="18" charset="0"/>
              </a:rPr>
              <a:t>   A    T   </a:t>
            </a:r>
            <a:r>
              <a:rPr lang="en-US" sz="3200" b="1" dirty="0" err="1">
                <a:solidFill>
                  <a:prstClr val="black"/>
                </a:solidFill>
                <a:latin typeface="Times New Roman" pitchFamily="18" charset="0"/>
                <a:cs typeface="Times New Roman" pitchFamily="18" charset="0"/>
              </a:rPr>
              <a:t>T</a:t>
            </a:r>
            <a:r>
              <a:rPr lang="en-US" sz="3200" b="1" dirty="0">
                <a:solidFill>
                  <a:prstClr val="black"/>
                </a:solidFill>
                <a:latin typeface="Times New Roman" pitchFamily="18" charset="0"/>
                <a:cs typeface="Times New Roman" pitchFamily="18" charset="0"/>
              </a:rPr>
              <a:t>    R   O   I</a:t>
            </a:r>
          </a:p>
        </p:txBody>
      </p:sp>
      <p:sp>
        <p:nvSpPr>
          <p:cNvPr id="107" name="Horizontal Scroll 106"/>
          <p:cNvSpPr/>
          <p:nvPr/>
        </p:nvSpPr>
        <p:spPr>
          <a:xfrm>
            <a:off x="1486989" y="282378"/>
            <a:ext cx="6553200" cy="1752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loại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giúp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 </a:t>
            </a:r>
          </a:p>
        </p:txBody>
      </p:sp>
      <p:sp>
        <p:nvSpPr>
          <p:cNvPr id="109" name="Horizontal Scroll 108"/>
          <p:cNvSpPr/>
          <p:nvPr/>
        </p:nvSpPr>
        <p:spPr>
          <a:xfrm>
            <a:off x="1600200" y="0"/>
            <a:ext cx="5943600" cy="1828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Đọc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viết</a:t>
            </a:r>
            <a:r>
              <a:rPr lang="en-US" sz="3200" dirty="0">
                <a:solidFill>
                  <a:srgbClr val="002060"/>
                </a:solidFill>
                <a:latin typeface="Times New Roman" pitchFamily="18" charset="0"/>
                <a:cs typeface="Times New Roman" pitchFamily="18" charset="0"/>
              </a:rPr>
              <a:t> ở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thiếu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dễ</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p>
        </p:txBody>
      </p:sp>
      <p:sp>
        <p:nvSpPr>
          <p:cNvPr id="110" name="TextBox 109"/>
          <p:cNvSpPr txBox="1"/>
          <p:nvPr/>
        </p:nvSpPr>
        <p:spPr>
          <a:xfrm>
            <a:off x="2819400" y="6019800"/>
            <a:ext cx="38100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C    A   N   </a:t>
            </a:r>
            <a:r>
              <a:rPr lang="en-US" sz="3200" b="1" dirty="0">
                <a:solidFill>
                  <a:srgbClr val="FF0000"/>
                </a:solidFill>
                <a:latin typeface="Times New Roman" pitchFamily="18" charset="0"/>
                <a:cs typeface="Times New Roman" pitchFamily="18" charset="0"/>
              </a:rPr>
              <a:t>T</a:t>
            </a:r>
            <a:r>
              <a:rPr lang="en-US" sz="3200" b="1" dirty="0">
                <a:solidFill>
                  <a:prstClr val="black"/>
                </a:solidFill>
                <a:latin typeface="Times New Roman" pitchFamily="18" charset="0"/>
                <a:cs typeface="Times New Roman" pitchFamily="18" charset="0"/>
              </a:rPr>
              <a:t>    H   I</a:t>
            </a:r>
          </a:p>
        </p:txBody>
      </p:sp>
      <p:sp>
        <p:nvSpPr>
          <p:cNvPr id="111" name="Rounded Rectangle 110"/>
          <p:cNvSpPr/>
          <p:nvPr/>
        </p:nvSpPr>
        <p:spPr>
          <a:xfrm>
            <a:off x="2743200" y="5410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2" name="Rounded Rectangle 111"/>
          <p:cNvSpPr/>
          <p:nvPr/>
        </p:nvSpPr>
        <p:spPr>
          <a:xfrm>
            <a:off x="3352800" y="5410200"/>
            <a:ext cx="609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ln w="24500" cmpd="dbl">
                <a:solidFill>
                  <a:srgbClr val="C0504D">
                    <a:shade val="85000"/>
                    <a:satMod val="155000"/>
                  </a:srgbClr>
                </a:solidFill>
                <a:prstDash val="solid"/>
                <a:miter lim="800000"/>
              </a:ln>
              <a:solidFill>
                <a:srgbClr val="F79646">
                  <a:lumMod val="60000"/>
                  <a:lumOff val="40000"/>
                </a:srgbClr>
              </a:solidFill>
              <a:effectLst>
                <a:outerShdw blurRad="38100" dist="38100" dir="7020000" algn="tl">
                  <a:srgbClr val="000000">
                    <a:alpha val="35000"/>
                  </a:srgbClr>
                </a:outerShdw>
              </a:effectLst>
            </a:endParaRPr>
          </a:p>
        </p:txBody>
      </p:sp>
      <p:sp>
        <p:nvSpPr>
          <p:cNvPr id="113" name="TextBox 112"/>
          <p:cNvSpPr txBox="1"/>
          <p:nvPr/>
        </p:nvSpPr>
        <p:spPr>
          <a:xfrm>
            <a:off x="2743200" y="5410200"/>
            <a:ext cx="4495800" cy="584775"/>
          </a:xfrm>
          <a:prstGeom prst="rect">
            <a:avLst/>
          </a:prstGeom>
          <a:noFill/>
        </p:spPr>
        <p:txBody>
          <a:bodyPr wrap="square" rtlCol="0">
            <a:spAutoFit/>
          </a:bodyPr>
          <a:lstStyle/>
          <a:p>
            <a:r>
              <a:rPr lang="en-US" sz="3200" b="1" dirty="0">
                <a:solidFill>
                  <a:prstClr val="black"/>
                </a:solidFill>
                <a:latin typeface="Times New Roman" pitchFamily="18" charset="0"/>
                <a:cs typeface="Times New Roman" pitchFamily="18" charset="0"/>
              </a:rPr>
              <a:t>V     I    T   </a:t>
            </a:r>
            <a:r>
              <a:rPr lang="en-US" sz="3200" b="1" dirty="0">
                <a:solidFill>
                  <a:srgbClr val="FF0000"/>
                </a:solidFill>
                <a:latin typeface="Times New Roman" pitchFamily="18" charset="0"/>
                <a:cs typeface="Times New Roman" pitchFamily="18" charset="0"/>
              </a:rPr>
              <a:t>A</a:t>
            </a:r>
            <a:r>
              <a:rPr lang="en-US" sz="3200" b="1" dirty="0">
                <a:solidFill>
                  <a:prstClr val="black"/>
                </a:solidFill>
                <a:latin typeface="Times New Roman" pitchFamily="18" charset="0"/>
                <a:cs typeface="Times New Roman" pitchFamily="18" charset="0"/>
              </a:rPr>
              <a:t>   M   I    N</a:t>
            </a:r>
          </a:p>
        </p:txBody>
      </p:sp>
      <p:sp>
        <p:nvSpPr>
          <p:cNvPr id="115" name="Rectangle 114"/>
          <p:cNvSpPr/>
          <p:nvPr/>
        </p:nvSpPr>
        <p:spPr>
          <a:xfrm>
            <a:off x="1143000" y="4114800"/>
            <a:ext cx="909223" cy="1015663"/>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6" name="Rectangle 115"/>
          <p:cNvSpPr/>
          <p:nvPr/>
        </p:nvSpPr>
        <p:spPr>
          <a:xfrm>
            <a:off x="1143000" y="4648200"/>
            <a:ext cx="909223" cy="1015663"/>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7" name="Rectangle 116"/>
          <p:cNvSpPr/>
          <p:nvPr/>
        </p:nvSpPr>
        <p:spPr>
          <a:xfrm>
            <a:off x="1143000" y="5181600"/>
            <a:ext cx="909223" cy="1015663"/>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18" name="Rectangle 117"/>
          <p:cNvSpPr/>
          <p:nvPr/>
        </p:nvSpPr>
        <p:spPr>
          <a:xfrm>
            <a:off x="1143000" y="5842337"/>
            <a:ext cx="909223" cy="1015663"/>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Wingdings 2" pitchFamily="18" charset="2"/>
              </a:rPr>
              <a:t>E</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91" name="TextBox 90"/>
          <p:cNvSpPr txBox="1"/>
          <p:nvPr/>
        </p:nvSpPr>
        <p:spPr>
          <a:xfrm>
            <a:off x="2590800" y="457200"/>
            <a:ext cx="4800600" cy="369332"/>
          </a:xfrm>
          <a:prstGeom prst="rect">
            <a:avLst/>
          </a:prstGeom>
          <a:noFill/>
        </p:spPr>
        <p:txBody>
          <a:bodyPr wrap="square" rtlCol="0">
            <a:spAutoFit/>
          </a:bodyPr>
          <a:lstStyle/>
          <a:p>
            <a:endParaRPr lang="en-US" dirty="0">
              <a:solidFill>
                <a:prstClr val="black"/>
              </a:solidFill>
            </a:endParaRPr>
          </a:p>
        </p:txBody>
      </p:sp>
      <p:sp>
        <p:nvSpPr>
          <p:cNvPr id="92" name="WordArt 5" descr="Purple mesh"/>
          <p:cNvSpPr>
            <a:spLocks noChangeArrowheads="1" noChangeShapeType="1" noTextEdit="1"/>
          </p:cNvSpPr>
          <p:nvPr/>
        </p:nvSpPr>
        <p:spPr bwMode="auto">
          <a:xfrm>
            <a:off x="2251432" y="285750"/>
            <a:ext cx="3962400" cy="1371600"/>
          </a:xfrm>
          <a:prstGeom prst="rect">
            <a:avLst/>
          </a:prstGeom>
        </p:spPr>
        <p:txBody>
          <a:bodyPr wrap="none" fromWordArt="1">
            <a:prstTxWarp prst="textPlain">
              <a:avLst>
                <a:gd name="adj" fmla="val 50000"/>
              </a:avLst>
            </a:prstTxWarp>
          </a:bodyPr>
          <a:lstStyle/>
          <a:p>
            <a:pPr algn="ctr"/>
            <a:endParaRPr lang="en-US" sz="200" b="1" i="1" kern="1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cs typeface="Times New Roman"/>
            </a:endParaRPr>
          </a:p>
        </p:txBody>
      </p:sp>
      <p:sp>
        <p:nvSpPr>
          <p:cNvPr id="3" name="Action Button: Home 2">
            <a:hlinkClick r:id="rId6" action="ppaction://hlinksldjump" highlightClick="1"/>
          </p:cNvPr>
          <p:cNvSpPr/>
          <p:nvPr/>
        </p:nvSpPr>
        <p:spPr>
          <a:xfrm>
            <a:off x="8585200" y="6477001"/>
            <a:ext cx="5588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126567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nodePh="1">
                                  <p:stCondLst>
                                    <p:cond delay="0"/>
                                  </p:stCondLst>
                                  <p:endCondLst>
                                    <p:cond evt="begin" delay="0">
                                      <p:tn val="5"/>
                                    </p:cond>
                                  </p:endCondLst>
                                  <p:childTnLst>
                                    <p:animEffect transition="out" filter="barn(inVertical)">
                                      <p:cBhvr>
                                        <p:cTn id="6" dur="500"/>
                                        <p:tgtEl>
                                          <p:spTgt spid="92"/>
                                        </p:tgtEl>
                                      </p:cBhvr>
                                    </p:animEffect>
                                    <p:set>
                                      <p:cBhvr>
                                        <p:cTn id="7" dur="1" fill="hold">
                                          <p:stCondLst>
                                            <p:cond delay="499"/>
                                          </p:stCondLst>
                                        </p:cTn>
                                        <p:tgtEl>
                                          <p:spTgt spid="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anim calcmode="lin" valueType="num">
                                      <p:cBhvr>
                                        <p:cTn id="13" dur="2000" fill="hold"/>
                                        <p:tgtEl>
                                          <p:spTgt spid="39"/>
                                        </p:tgtEl>
                                        <p:attrNameLst>
                                          <p:attrName>ppt_w</p:attrName>
                                        </p:attrNameLst>
                                      </p:cBhvr>
                                      <p:tavLst>
                                        <p:tav tm="0" fmla="#ppt_w*sin(2.5*pi*$)">
                                          <p:val>
                                            <p:fltVal val="0"/>
                                          </p:val>
                                        </p:tav>
                                        <p:tav tm="100000">
                                          <p:val>
                                            <p:fltVal val="1"/>
                                          </p:val>
                                        </p:tav>
                                      </p:tavLst>
                                    </p:anim>
                                    <p:anim calcmode="lin" valueType="num">
                                      <p:cBhvr>
                                        <p:cTn id="14" dur="2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0" presetClass="path" presetSubtype="0" accel="50000" decel="50000" fill="hold" nodeType="withEffect">
                                  <p:stCondLst>
                                    <p:cond delay="0"/>
                                  </p:stCondLst>
                                  <p:childTnLst>
                                    <p:animMotion origin="layout" path="M 0.06354 -0.0037 L 0.81354 -0.0037 " pathEditMode="relative" ptsTypes="AA">
                                      <p:cBhvr>
                                        <p:cTn id="16" dur="5000" fill="hold"/>
                                        <p:tgtEl>
                                          <p:spTgt spid="2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5556 0.01943 L -0.84723 0.01943 " pathEditMode="relative" rAng="0" ptsTypes="AA">
                                      <p:cBhvr>
                                        <p:cTn id="18" dur="5000" fill="hold"/>
                                        <p:tgtEl>
                                          <p:spTgt spid="25"/>
                                        </p:tgtEl>
                                        <p:attrNameLst>
                                          <p:attrName>ppt_x</p:attrName>
                                          <p:attrName>ppt_y</p:attrName>
                                        </p:attrNameLst>
                                      </p:cBhvr>
                                      <p:rCtr x="-396" y="0"/>
                                    </p:animMotion>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1" nodeType="clickEffect">
                                  <p:stCondLst>
                                    <p:cond delay="0"/>
                                  </p:stCondLst>
                                  <p:iterate type="lt">
                                    <p:tmPct val="0"/>
                                  </p:iterate>
                                  <p:childTnLst>
                                    <p:animEffect transition="out" filter="diamond(in)">
                                      <p:cBhvr>
                                        <p:cTn id="22" dur="2000"/>
                                        <p:tgtEl>
                                          <p:spTgt spid="39"/>
                                        </p:tgtEl>
                                      </p:cBhvr>
                                    </p:animEffect>
                                    <p:set>
                                      <p:cBhvr>
                                        <p:cTn id="23"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inHorizontal)">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88"/>
                                        </p:tgtEl>
                                        <p:attrNameLst>
                                          <p:attrName>ppt_x</p:attrName>
                                        </p:attrNameLst>
                                      </p:cBhvr>
                                      <p:tavLst>
                                        <p:tav tm="0">
                                          <p:val>
                                            <p:strVal val="ppt_x"/>
                                          </p:val>
                                        </p:tav>
                                        <p:tav tm="100000">
                                          <p:val>
                                            <p:strVal val="ppt_x"/>
                                          </p:val>
                                        </p:tav>
                                      </p:tavLst>
                                    </p:anim>
                                    <p:anim calcmode="lin" valueType="num">
                                      <p:cBhvr additive="base">
                                        <p:cTn id="34" dur="500"/>
                                        <p:tgtEl>
                                          <p:spTgt spid="88"/>
                                        </p:tgtEl>
                                        <p:attrNameLst>
                                          <p:attrName>ppt_y</p:attrName>
                                        </p:attrNameLst>
                                      </p:cBhvr>
                                      <p:tavLst>
                                        <p:tav tm="0">
                                          <p:val>
                                            <p:strVal val="ppt_y"/>
                                          </p:val>
                                        </p:tav>
                                        <p:tav tm="100000">
                                          <p:val>
                                            <p:strVal val="1+ppt_h/2"/>
                                          </p:val>
                                        </p:tav>
                                      </p:tavLst>
                                    </p:anim>
                                    <p:set>
                                      <p:cBhvr>
                                        <p:cTn id="3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89"/>
                                        </p:tgtEl>
                                        <p:attrNameLst>
                                          <p:attrName>style.visibility</p:attrName>
                                        </p:attrNameLst>
                                      </p:cBhvr>
                                      <p:to>
                                        <p:strVal val="visible"/>
                                      </p:to>
                                    </p:set>
                                    <p:anim calcmode="discrete" valueType="clr">
                                      <p:cBhvr override="childStyle">
                                        <p:cTn id="41" dur="1000"/>
                                        <p:tgtEl>
                                          <p:spTgt spid="89"/>
                                        </p:tgtEl>
                                        <p:attrNameLst>
                                          <p:attrName>style.color</p:attrName>
                                        </p:attrNameLst>
                                      </p:cBhvr>
                                      <p:tavLst>
                                        <p:tav tm="0">
                                          <p:val>
                                            <p:clrVal>
                                              <a:schemeClr val="accent2"/>
                                            </p:clrVal>
                                          </p:val>
                                        </p:tav>
                                        <p:tav tm="50000">
                                          <p:val>
                                            <p:clrVal>
                                              <a:schemeClr val="hlink"/>
                                            </p:clrVal>
                                          </p:val>
                                        </p:tav>
                                      </p:tavLst>
                                    </p:anim>
                                    <p:anim calcmode="discrete" valueType="clr">
                                      <p:cBhvr>
                                        <p:cTn id="42" dur="1000"/>
                                        <p:tgtEl>
                                          <p:spTgt spid="89"/>
                                        </p:tgtEl>
                                        <p:attrNameLst>
                                          <p:attrName>fillcolor</p:attrName>
                                        </p:attrNameLst>
                                      </p:cBhvr>
                                      <p:tavLst>
                                        <p:tav tm="0">
                                          <p:val>
                                            <p:clrVal>
                                              <a:schemeClr val="accent2"/>
                                            </p:clrVal>
                                          </p:val>
                                        </p:tav>
                                        <p:tav tm="50000">
                                          <p:val>
                                            <p:clrVal>
                                              <a:schemeClr val="hlink"/>
                                            </p:clrVal>
                                          </p:val>
                                        </p:tav>
                                      </p:tavLst>
                                    </p:anim>
                                    <p:set>
                                      <p:cBhvr>
                                        <p:cTn id="43" dur="1000"/>
                                        <p:tgtEl>
                                          <p:spTgt spid="89"/>
                                        </p:tgtEl>
                                        <p:attrNameLst>
                                          <p:attrName>fill.type</p:attrName>
                                        </p:attrNameLst>
                                      </p:cBhvr>
                                      <p:to>
                                        <p:strVal val="solid"/>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p:cTn id="49" dur="1000" fill="hold"/>
                                        <p:tgtEl>
                                          <p:spTgt spid="86"/>
                                        </p:tgtEl>
                                        <p:attrNameLst>
                                          <p:attrName>ppt_w</p:attrName>
                                        </p:attrNameLst>
                                      </p:cBhvr>
                                      <p:tavLst>
                                        <p:tav tm="0">
                                          <p:val>
                                            <p:fltVal val="0"/>
                                          </p:val>
                                        </p:tav>
                                        <p:tav tm="100000">
                                          <p:val>
                                            <p:strVal val="#ppt_w"/>
                                          </p:val>
                                        </p:tav>
                                      </p:tavLst>
                                    </p:anim>
                                    <p:anim calcmode="lin" valueType="num">
                                      <p:cBhvr>
                                        <p:cTn id="50" dur="1000" fill="hold"/>
                                        <p:tgtEl>
                                          <p:spTgt spid="86"/>
                                        </p:tgtEl>
                                        <p:attrNameLst>
                                          <p:attrName>ppt_h</p:attrName>
                                        </p:attrNameLst>
                                      </p:cBhvr>
                                      <p:tavLst>
                                        <p:tav tm="0">
                                          <p:val>
                                            <p:fltVal val="0"/>
                                          </p:val>
                                        </p:tav>
                                        <p:tav tm="100000">
                                          <p:val>
                                            <p:strVal val="#ppt_h"/>
                                          </p:val>
                                        </p:tav>
                                      </p:tavLst>
                                    </p:anim>
                                    <p:anim calcmode="lin" valueType="num">
                                      <p:cBhvr>
                                        <p:cTn id="51"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1" nodeType="clickEffect">
                                  <p:stCondLst>
                                    <p:cond delay="0"/>
                                  </p:stCondLst>
                                  <p:childTnLst>
                                    <p:animEffect transition="out" filter="diamond(in)">
                                      <p:cBhvr>
                                        <p:cTn id="56" dur="2000"/>
                                        <p:tgtEl>
                                          <p:spTgt spid="86"/>
                                        </p:tgtEl>
                                      </p:cBhvr>
                                    </p:animEffect>
                                    <p:set>
                                      <p:cBhvr>
                                        <p:cTn id="57" dur="1" fill="hold">
                                          <p:stCondLst>
                                            <p:cond delay="1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39" presetClass="entr" presetSubtype="0" accel="100000" fill="hold" grpId="0" nodeType="clickEffect">
                                  <p:stCondLst>
                                    <p:cond delay="0"/>
                                  </p:stCondLst>
                                  <p:iterate type="lt">
                                    <p:tmPct val="0"/>
                                  </p:iterate>
                                  <p:childTnLst>
                                    <p:set>
                                      <p:cBhvr>
                                        <p:cTn id="62" dur="1" fill="hold">
                                          <p:stCondLst>
                                            <p:cond delay="0"/>
                                          </p:stCondLst>
                                        </p:cTn>
                                        <p:tgtEl>
                                          <p:spTgt spid="98"/>
                                        </p:tgtEl>
                                        <p:attrNameLst>
                                          <p:attrName>style.visibility</p:attrName>
                                        </p:attrNameLst>
                                      </p:cBhvr>
                                      <p:to>
                                        <p:strVal val="visible"/>
                                      </p:to>
                                    </p:set>
                                    <p:anim calcmode="lin" valueType="num">
                                      <p:cBhvr>
                                        <p:cTn id="63" dur="500" fill="hold"/>
                                        <p:tgtEl>
                                          <p:spTgt spid="98"/>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98"/>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98"/>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xit" presetSubtype="0" fill="hold" grpId="1" nodeType="clickEffect">
                                  <p:stCondLst>
                                    <p:cond delay="0"/>
                                  </p:stCondLst>
                                  <p:iterate type="lt">
                                    <p:tmPct val="0"/>
                                  </p:iterate>
                                  <p:childTnLst>
                                    <p:anim calcmode="lin" valueType="num">
                                      <p:cBhvr>
                                        <p:cTn id="70" dur="1000"/>
                                        <p:tgtEl>
                                          <p:spTgt spid="98"/>
                                        </p:tgtEl>
                                        <p:attrNameLst>
                                          <p:attrName>ppt_w</p:attrName>
                                        </p:attrNameLst>
                                      </p:cBhvr>
                                      <p:tavLst>
                                        <p:tav tm="0">
                                          <p:val>
                                            <p:strVal val="ppt_w"/>
                                          </p:val>
                                        </p:tav>
                                        <p:tav tm="100000">
                                          <p:val>
                                            <p:fltVal val="0"/>
                                          </p:val>
                                        </p:tav>
                                      </p:tavLst>
                                    </p:anim>
                                    <p:anim calcmode="lin" valueType="num">
                                      <p:cBhvr>
                                        <p:cTn id="71" dur="1000"/>
                                        <p:tgtEl>
                                          <p:spTgt spid="98"/>
                                        </p:tgtEl>
                                        <p:attrNameLst>
                                          <p:attrName>ppt_h</p:attrName>
                                        </p:attrNameLst>
                                      </p:cBhvr>
                                      <p:tavLst>
                                        <p:tav tm="0">
                                          <p:val>
                                            <p:strVal val="ppt_h"/>
                                          </p:val>
                                        </p:tav>
                                        <p:tav tm="100000">
                                          <p:val>
                                            <p:fltVal val="0"/>
                                          </p:val>
                                        </p:tav>
                                      </p:tavLst>
                                    </p:anim>
                                    <p:anim calcmode="lin" valueType="num">
                                      <p:cBhvr>
                                        <p:cTn id="72" dur="1000"/>
                                        <p:tgtEl>
                                          <p:spTgt spid="9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3" dur="1000"/>
                                        <p:tgtEl>
                                          <p:spTgt spid="9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 dur="1" fill="hold">
                                          <p:stCondLst>
                                            <p:cond delay="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5" restart="whenNotActive" fill="hold" evtFilter="cancelBubble" nodeType="interactiveSeq">
                <p:stCondLst>
                  <p:cond evt="onClick" delay="0">
                    <p:tgtEl>
                      <p:spTgt spid="90"/>
                    </p:tgtEl>
                  </p:cond>
                </p:stCondLst>
                <p:endSync evt="end" delay="0">
                  <p:rtn val="all"/>
                </p:endSync>
                <p:childTnLst>
                  <p:par>
                    <p:cTn id="76" fill="hold">
                      <p:stCondLst>
                        <p:cond delay="0"/>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97"/>
                                        </p:tgtEl>
                                        <p:attrNameLst>
                                          <p:attrName>style.visibility</p:attrName>
                                        </p:attrNameLst>
                                      </p:cBhvr>
                                      <p:to>
                                        <p:strVal val="visible"/>
                                      </p:to>
                                    </p:set>
                                    <p:anim calcmode="lin" valueType="num">
                                      <p:cBhvr>
                                        <p:cTn id="80" dur="500" fill="hold"/>
                                        <p:tgtEl>
                                          <p:spTgt spid="97"/>
                                        </p:tgtEl>
                                        <p:attrNameLst>
                                          <p:attrName>ppt_w</p:attrName>
                                        </p:attrNameLst>
                                      </p:cBhvr>
                                      <p:tavLst>
                                        <p:tav tm="0">
                                          <p:val>
                                            <p:fltVal val="0"/>
                                          </p:val>
                                        </p:tav>
                                        <p:tav tm="100000">
                                          <p:val>
                                            <p:strVal val="#ppt_w"/>
                                          </p:val>
                                        </p:tav>
                                      </p:tavLst>
                                    </p:anim>
                                    <p:anim calcmode="lin" valueType="num">
                                      <p:cBhvr>
                                        <p:cTn id="81" dur="5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0"/>
                  </p:tgtEl>
                </p:cond>
              </p:nextCondLst>
            </p:seq>
            <p:seq concurrent="1" nextAc="seek">
              <p:cTn id="82" restart="whenNotActive" fill="hold" evtFilter="cancelBubble" nodeType="interactiveSeq">
                <p:stCondLst>
                  <p:cond evt="onClick" delay="0">
                    <p:tgtEl>
                      <p:spTgt spid="32"/>
                    </p:tgtEl>
                  </p:cond>
                </p:stCondLst>
                <p:endSync evt="end" delay="0">
                  <p:rtn val="all"/>
                </p:endSync>
                <p:childTnLst>
                  <p:par>
                    <p:cTn id="83" fill="hold">
                      <p:stCondLst>
                        <p:cond delay="0"/>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02"/>
                                        </p:tgtEl>
                                        <p:attrNameLst>
                                          <p:attrName>style.visibility</p:attrName>
                                        </p:attrNameLst>
                                      </p:cBhvr>
                                      <p:to>
                                        <p:strVal val="visible"/>
                                      </p:to>
                                    </p:set>
                                    <p:anim calcmode="lin" valueType="num">
                                      <p:cBhvr>
                                        <p:cTn id="87" dur="1000" fill="hold"/>
                                        <p:tgtEl>
                                          <p:spTgt spid="102"/>
                                        </p:tgtEl>
                                        <p:attrNameLst>
                                          <p:attrName>ppt_w</p:attrName>
                                        </p:attrNameLst>
                                      </p:cBhvr>
                                      <p:tavLst>
                                        <p:tav tm="0">
                                          <p:val>
                                            <p:fltVal val="0"/>
                                          </p:val>
                                        </p:tav>
                                        <p:tav tm="100000">
                                          <p:val>
                                            <p:strVal val="#ppt_w"/>
                                          </p:val>
                                        </p:tav>
                                      </p:tavLst>
                                    </p:anim>
                                    <p:anim calcmode="lin" valueType="num">
                                      <p:cBhvr>
                                        <p:cTn id="88" dur="1000" fill="hold"/>
                                        <p:tgtEl>
                                          <p:spTgt spid="102"/>
                                        </p:tgtEl>
                                        <p:attrNameLst>
                                          <p:attrName>ppt_h</p:attrName>
                                        </p:attrNameLst>
                                      </p:cBhvr>
                                      <p:tavLst>
                                        <p:tav tm="0">
                                          <p:val>
                                            <p:fltVal val="0"/>
                                          </p:val>
                                        </p:tav>
                                        <p:tav tm="100000">
                                          <p:val>
                                            <p:strVal val="#ppt_h"/>
                                          </p:val>
                                        </p:tav>
                                      </p:tavLst>
                                    </p:anim>
                                    <p:anim calcmode="lin" valueType="num">
                                      <p:cBhvr>
                                        <p:cTn id="89"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52" presetClass="exit" presetSubtype="0" fill="hold" grpId="1" nodeType="clickEffect">
                                  <p:stCondLst>
                                    <p:cond delay="0"/>
                                  </p:stCondLst>
                                  <p:childTnLst>
                                    <p:animScale>
                                      <p:cBhvr>
                                        <p:cTn id="94" dur="1000" accel="50000">
                                          <p:stCondLst>
                                            <p:cond delay="0"/>
                                          </p:stCondLst>
                                        </p:cTn>
                                        <p:tgtEl>
                                          <p:spTgt spid="10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5" dur="1000" accel="50000">
                                          <p:stCondLst>
                                            <p:cond delay="0"/>
                                          </p:stCondLst>
                                        </p:cTn>
                                        <p:tgtEl>
                                          <p:spTgt spid="102"/>
                                        </p:tgtEl>
                                        <p:attrNameLst>
                                          <p:attrName>ppt_x</p:attrName>
                                          <p:attrName>ppt_y</p:attrName>
                                        </p:attrNameLst>
                                      </p:cBhvr>
                                    </p:animMotion>
                                    <p:animEffect transition="out" filter="fade">
                                      <p:cBhvr>
                                        <p:cTn id="96" dur="1000"/>
                                        <p:tgtEl>
                                          <p:spTgt spid="102"/>
                                        </p:tgtEl>
                                      </p:cBhvr>
                                    </p:animEffect>
                                    <p:set>
                                      <p:cBhvr>
                                        <p:cTn id="97"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8" restart="whenNotActive" fill="hold" evtFilter="cancelBubble" nodeType="interactiveSeq">
                <p:stCondLst>
                  <p:cond evt="onClick" delay="0">
                    <p:tgtEl>
                      <p:spTgt spid="93"/>
                    </p:tgtEl>
                  </p:cond>
                </p:stCondLst>
                <p:endSync evt="end" delay="0">
                  <p:rtn val="all"/>
                </p:endSync>
                <p:childTnLst>
                  <p:par>
                    <p:cTn id="99" fill="hold">
                      <p:stCondLst>
                        <p:cond delay="0"/>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strips(downLeft)">
                                      <p:cBhvr>
                                        <p:cTn id="103" dur="500"/>
                                        <p:tgtEl>
                                          <p:spTgt spid="99"/>
                                        </p:tgtEl>
                                      </p:cBhvr>
                                    </p:animEffect>
                                  </p:childTnLst>
                                </p:cTn>
                              </p:par>
                            </p:childTnLst>
                          </p:cTn>
                        </p:par>
                      </p:childTnLst>
                    </p:cTn>
                  </p:par>
                </p:childTnLst>
              </p:cTn>
              <p:nextCondLst>
                <p:cond evt="onClick" delay="0">
                  <p:tgtEl>
                    <p:spTgt spid="93"/>
                  </p:tgtEl>
                </p:cond>
              </p:nextCondLst>
            </p:seq>
            <p:seq concurrent="1" nextAc="seek">
              <p:cTn id="104" restart="whenNotActive" fill="hold" evtFilter="cancelBubble" nodeType="interactiveSeq">
                <p:stCondLst>
                  <p:cond evt="onClick" delay="0">
                    <p:tgtEl>
                      <p:spTgt spid="95"/>
                    </p:tgtEl>
                  </p:cond>
                </p:stCondLst>
                <p:endSync evt="end" delay="0">
                  <p:rtn val="all"/>
                </p:endSync>
                <p:childTnLst>
                  <p:par>
                    <p:cTn id="105" fill="hold">
                      <p:stCondLst>
                        <p:cond delay="0"/>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101"/>
                                        </p:tgtEl>
                                        <p:attrNameLst>
                                          <p:attrName>style.visibility</p:attrName>
                                        </p:attrNameLst>
                                      </p:cBhvr>
                                      <p:to>
                                        <p:strVal val="visible"/>
                                      </p:to>
                                    </p:set>
                                    <p:anim calcmode="lin" valueType="num">
                                      <p:cBhvr>
                                        <p:cTn id="109" dur="500" fill="hold"/>
                                        <p:tgtEl>
                                          <p:spTgt spid="101"/>
                                        </p:tgtEl>
                                        <p:attrNameLst>
                                          <p:attrName>ppt_w</p:attrName>
                                        </p:attrNameLst>
                                      </p:cBhvr>
                                      <p:tavLst>
                                        <p:tav tm="0">
                                          <p:val>
                                            <p:fltVal val="0"/>
                                          </p:val>
                                        </p:tav>
                                        <p:tav tm="100000">
                                          <p:val>
                                            <p:strVal val="#ppt_w"/>
                                          </p:val>
                                        </p:tav>
                                      </p:tavLst>
                                    </p:anim>
                                    <p:anim calcmode="lin" valueType="num">
                                      <p:cBhvr>
                                        <p:cTn id="110" dur="500" fill="hold"/>
                                        <p:tgtEl>
                                          <p:spTgt spid="10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5"/>
                  </p:tgtEl>
                </p:cond>
              </p:nextCondLst>
            </p:seq>
            <p:seq concurrent="1" nextAc="seek">
              <p:cTn id="111" restart="whenNotActive" fill="hold" evtFilter="cancelBubble" nodeType="interactiveSeq">
                <p:stCondLst>
                  <p:cond evt="onClick" delay="0">
                    <p:tgtEl>
                      <p:spTgt spid="34"/>
                    </p:tgtEl>
                  </p:cond>
                </p:stCondLst>
                <p:endSync evt="end" delay="0">
                  <p:rtn val="all"/>
                </p:endSync>
                <p:childTnLst>
                  <p:par>
                    <p:cTn id="112" fill="hold">
                      <p:stCondLst>
                        <p:cond delay="0"/>
                      </p:stCondLst>
                      <p:childTnLst>
                        <p:par>
                          <p:cTn id="113" fill="hold">
                            <p:stCondLst>
                              <p:cond delay="0"/>
                            </p:stCondLst>
                            <p:childTnLst>
                              <p:par>
                                <p:cTn id="114" presetID="58" presetClass="entr" presetSubtype="0" accel="100000" fill="hold" grpId="0" nodeType="clickEffect">
                                  <p:stCondLst>
                                    <p:cond delay="0"/>
                                  </p:stCondLst>
                                  <p:iterate type="lt">
                                    <p:tmPct val="0"/>
                                  </p:iterate>
                                  <p:childTnLst>
                                    <p:set>
                                      <p:cBhvr>
                                        <p:cTn id="115" dur="1" fill="hold">
                                          <p:stCondLst>
                                            <p:cond delay="0"/>
                                          </p:stCondLst>
                                        </p:cTn>
                                        <p:tgtEl>
                                          <p:spTgt spid="107"/>
                                        </p:tgtEl>
                                        <p:attrNameLst>
                                          <p:attrName>style.visibility</p:attrName>
                                        </p:attrNameLst>
                                      </p:cBhvr>
                                      <p:to>
                                        <p:strVal val="visible"/>
                                      </p:to>
                                    </p:set>
                                    <p:anim calcmode="lin" valueType="num">
                                      <p:cBhvr>
                                        <p:cTn id="116" dur="500" fill="hold"/>
                                        <p:tgtEl>
                                          <p:spTgt spid="107"/>
                                        </p:tgtEl>
                                        <p:attrNameLst>
                                          <p:attrName>ppt_w</p:attrName>
                                        </p:attrNameLst>
                                      </p:cBhvr>
                                      <p:tavLst>
                                        <p:tav tm="0">
                                          <p:val>
                                            <p:strVal val="#ppt_w*2.5"/>
                                          </p:val>
                                        </p:tav>
                                        <p:tav tm="100000">
                                          <p:val>
                                            <p:strVal val="#ppt_w"/>
                                          </p:val>
                                        </p:tav>
                                      </p:tavLst>
                                    </p:anim>
                                    <p:anim calcmode="lin" valueType="num">
                                      <p:cBhvr>
                                        <p:cTn id="117" dur="500" fill="hold"/>
                                        <p:tgtEl>
                                          <p:spTgt spid="107"/>
                                        </p:tgtEl>
                                        <p:attrNameLst>
                                          <p:attrName>ppt_h</p:attrName>
                                        </p:attrNameLst>
                                      </p:cBhvr>
                                      <p:tavLst>
                                        <p:tav tm="0">
                                          <p:val>
                                            <p:strVal val="#ppt_h*0.01"/>
                                          </p:val>
                                        </p:tav>
                                        <p:tav tm="100000">
                                          <p:val>
                                            <p:strVal val="#ppt_h"/>
                                          </p:val>
                                        </p:tav>
                                      </p:tavLst>
                                    </p:anim>
                                    <p:anim calcmode="lin" valueType="num">
                                      <p:cBhvr>
                                        <p:cTn id="118" dur="500" fill="hold"/>
                                        <p:tgtEl>
                                          <p:spTgt spid="107"/>
                                        </p:tgtEl>
                                        <p:attrNameLst>
                                          <p:attrName>ppt_x</p:attrName>
                                        </p:attrNameLst>
                                      </p:cBhvr>
                                      <p:tavLst>
                                        <p:tav tm="0">
                                          <p:val>
                                            <p:strVal val="#ppt_x"/>
                                          </p:val>
                                        </p:tav>
                                        <p:tav tm="100000">
                                          <p:val>
                                            <p:strVal val="#ppt_x"/>
                                          </p:val>
                                        </p:tav>
                                      </p:tavLst>
                                    </p:anim>
                                    <p:anim calcmode="lin" valueType="num">
                                      <p:cBhvr>
                                        <p:cTn id="119" dur="500" fill="hold"/>
                                        <p:tgtEl>
                                          <p:spTgt spid="107"/>
                                        </p:tgtEl>
                                        <p:attrNameLst>
                                          <p:attrName>ppt_y</p:attrName>
                                        </p:attrNameLst>
                                      </p:cBhvr>
                                      <p:tavLst>
                                        <p:tav tm="0">
                                          <p:val>
                                            <p:strVal val="#ppt_h+1"/>
                                          </p:val>
                                        </p:tav>
                                        <p:tav tm="100000">
                                          <p:val>
                                            <p:strVal val="#ppt_y"/>
                                          </p:val>
                                        </p:tav>
                                      </p:tavLst>
                                    </p:anim>
                                    <p:animEffect transition="in" filter="fade">
                                      <p:cBhvr>
                                        <p:cTn id="120" dur="500"/>
                                        <p:tgtEl>
                                          <p:spTgt spid="107"/>
                                        </p:tgtEl>
                                      </p:cBhvr>
                                    </p:animEffect>
                                  </p:childTnLst>
                                </p:cTn>
                              </p:par>
                            </p:childTnLst>
                          </p:cTn>
                        </p:par>
                      </p:childTnLst>
                    </p:cTn>
                  </p:par>
                  <p:par>
                    <p:cTn id="121" fill="hold">
                      <p:stCondLst>
                        <p:cond delay="indefinite"/>
                      </p:stCondLst>
                      <p:childTnLst>
                        <p:par>
                          <p:cTn id="122" fill="hold">
                            <p:stCondLst>
                              <p:cond delay="0"/>
                            </p:stCondLst>
                            <p:childTnLst>
                              <p:par>
                                <p:cTn id="123" presetID="37" presetClass="exit" presetSubtype="0" fill="hold" grpId="1" nodeType="clickEffect">
                                  <p:stCondLst>
                                    <p:cond delay="0"/>
                                  </p:stCondLst>
                                  <p:iterate type="lt">
                                    <p:tmPct val="0"/>
                                  </p:iterate>
                                  <p:childTnLst>
                                    <p:animEffect transition="out" filter="fade">
                                      <p:cBhvr>
                                        <p:cTn id="124" dur="1000"/>
                                        <p:tgtEl>
                                          <p:spTgt spid="107"/>
                                        </p:tgtEl>
                                      </p:cBhvr>
                                    </p:animEffect>
                                    <p:anim calcmode="lin" valueType="num">
                                      <p:cBhvr>
                                        <p:cTn id="125" dur="1000"/>
                                        <p:tgtEl>
                                          <p:spTgt spid="107"/>
                                        </p:tgtEl>
                                        <p:attrNameLst>
                                          <p:attrName>ppt_x</p:attrName>
                                        </p:attrNameLst>
                                      </p:cBhvr>
                                      <p:tavLst>
                                        <p:tav tm="0">
                                          <p:val>
                                            <p:strVal val="ppt_x"/>
                                          </p:val>
                                        </p:tav>
                                        <p:tav tm="100000">
                                          <p:val>
                                            <p:strVal val="ppt_x"/>
                                          </p:val>
                                        </p:tav>
                                      </p:tavLst>
                                    </p:anim>
                                    <p:anim calcmode="lin" valueType="num">
                                      <p:cBhvr>
                                        <p:cTn id="126" dur="100" decel="100000"/>
                                        <p:tgtEl>
                                          <p:spTgt spid="107"/>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107"/>
                                        </p:tgtEl>
                                        <p:attrNameLst>
                                          <p:attrName>ppt_y</p:attrName>
                                        </p:attrNameLst>
                                      </p:cBhvr>
                                      <p:tavLst>
                                        <p:tav tm="0">
                                          <p:val>
                                            <p:strVal val="ppt_y"/>
                                          </p:val>
                                        </p:tav>
                                        <p:tav tm="100000">
                                          <p:val>
                                            <p:strVal val="ppt_y+1"/>
                                          </p:val>
                                        </p:tav>
                                      </p:tavLst>
                                    </p:anim>
                                    <p:set>
                                      <p:cBhvr>
                                        <p:cTn id="128" dur="1" fill="hold">
                                          <p:stCondLst>
                                            <p:cond delay="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9" restart="whenNotActive" fill="hold" evtFilter="cancelBubble" nodeType="interactiveSeq">
                <p:stCondLst>
                  <p:cond evt="onClick" delay="0">
                    <p:tgtEl>
                      <p:spTgt spid="85"/>
                    </p:tgtEl>
                  </p:cond>
                </p:stCondLst>
                <p:endSync evt="end" delay="0">
                  <p:rtn val="all"/>
                </p:endSync>
                <p:childTnLst>
                  <p:par>
                    <p:cTn id="130" fill="hold">
                      <p:stCondLst>
                        <p:cond delay="0"/>
                      </p:stCondLst>
                      <p:childTnLst>
                        <p:par>
                          <p:cTn id="131" fill="hold">
                            <p:stCondLst>
                              <p:cond delay="0"/>
                            </p:stCondLst>
                            <p:childTnLst>
                              <p:par>
                                <p:cTn id="132" presetID="30" presetClass="entr" presetSubtype="0" fill="hold" grpId="0" nodeType="clickEffect">
                                  <p:stCondLst>
                                    <p:cond delay="0"/>
                                  </p:stCondLst>
                                  <p:childTnLst>
                                    <p:set>
                                      <p:cBhvr>
                                        <p:cTn id="133" dur="1" fill="hold">
                                          <p:stCondLst>
                                            <p:cond delay="0"/>
                                          </p:stCondLst>
                                        </p:cTn>
                                        <p:tgtEl>
                                          <p:spTgt spid="109"/>
                                        </p:tgtEl>
                                        <p:attrNameLst>
                                          <p:attrName>style.visibility</p:attrName>
                                        </p:attrNameLst>
                                      </p:cBhvr>
                                      <p:to>
                                        <p:strVal val="visible"/>
                                      </p:to>
                                    </p:set>
                                    <p:animEffect transition="in" filter="fade">
                                      <p:cBhvr>
                                        <p:cTn id="134" dur="800" decel="100000"/>
                                        <p:tgtEl>
                                          <p:spTgt spid="109"/>
                                        </p:tgtEl>
                                      </p:cBhvr>
                                    </p:animEffect>
                                    <p:anim calcmode="lin" valueType="num">
                                      <p:cBhvr>
                                        <p:cTn id="135" dur="800" decel="100000" fill="hold"/>
                                        <p:tgtEl>
                                          <p:spTgt spid="109"/>
                                        </p:tgtEl>
                                        <p:attrNameLst>
                                          <p:attrName>style.rotation</p:attrName>
                                        </p:attrNameLst>
                                      </p:cBhvr>
                                      <p:tavLst>
                                        <p:tav tm="0">
                                          <p:val>
                                            <p:fltVal val="-90"/>
                                          </p:val>
                                        </p:tav>
                                        <p:tav tm="100000">
                                          <p:val>
                                            <p:fltVal val="0"/>
                                          </p:val>
                                        </p:tav>
                                      </p:tavLst>
                                    </p:anim>
                                    <p:anim calcmode="lin" valueType="num">
                                      <p:cBhvr>
                                        <p:cTn id="136" dur="800" decel="100000" fill="hold"/>
                                        <p:tgtEl>
                                          <p:spTgt spid="109"/>
                                        </p:tgtEl>
                                        <p:attrNameLst>
                                          <p:attrName>ppt_x</p:attrName>
                                        </p:attrNameLst>
                                      </p:cBhvr>
                                      <p:tavLst>
                                        <p:tav tm="0">
                                          <p:val>
                                            <p:strVal val="#ppt_x+0.4"/>
                                          </p:val>
                                        </p:tav>
                                        <p:tav tm="100000">
                                          <p:val>
                                            <p:strVal val="#ppt_x-0.05"/>
                                          </p:val>
                                        </p:tav>
                                      </p:tavLst>
                                    </p:anim>
                                    <p:anim calcmode="lin" valueType="num">
                                      <p:cBhvr>
                                        <p:cTn id="137" dur="800" decel="100000" fill="hold"/>
                                        <p:tgtEl>
                                          <p:spTgt spid="109"/>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109"/>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109"/>
                                        </p:tgtEl>
                                        <p:attrNameLst>
                                          <p:attrName>ppt_y</p:attrName>
                                        </p:attrNameLst>
                                      </p:cBhvr>
                                      <p:tavLst>
                                        <p:tav tm="0">
                                          <p:val>
                                            <p:strVal val="#ppt_y+0.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5" presetClass="exit" presetSubtype="0" fill="hold" grpId="1" nodeType="clickEffect">
                                  <p:stCondLst>
                                    <p:cond delay="0"/>
                                  </p:stCondLst>
                                  <p:childTnLst>
                                    <p:animEffect transition="out" filter="fade">
                                      <p:cBhvr>
                                        <p:cTn id="143" dur="2000"/>
                                        <p:tgtEl>
                                          <p:spTgt spid="109"/>
                                        </p:tgtEl>
                                      </p:cBhvr>
                                    </p:animEffect>
                                    <p:anim calcmode="lin" valueType="num">
                                      <p:cBhvr>
                                        <p:cTn id="144" dur="2000"/>
                                        <p:tgtEl>
                                          <p:spTgt spid="109"/>
                                        </p:tgtEl>
                                        <p:attrNameLst>
                                          <p:attrName>style.rotation</p:attrName>
                                        </p:attrNameLst>
                                      </p:cBhvr>
                                      <p:tavLst>
                                        <p:tav tm="0">
                                          <p:val>
                                            <p:fltVal val="0"/>
                                          </p:val>
                                        </p:tav>
                                        <p:tav tm="100000">
                                          <p:val>
                                            <p:fltVal val="720"/>
                                          </p:val>
                                        </p:tav>
                                      </p:tavLst>
                                    </p:anim>
                                    <p:anim calcmode="lin" valueType="num">
                                      <p:cBhvr>
                                        <p:cTn id="145" dur="2000"/>
                                        <p:tgtEl>
                                          <p:spTgt spid="109"/>
                                        </p:tgtEl>
                                        <p:attrNameLst>
                                          <p:attrName>ppt_h</p:attrName>
                                        </p:attrNameLst>
                                      </p:cBhvr>
                                      <p:tavLst>
                                        <p:tav tm="0">
                                          <p:val>
                                            <p:strVal val="ppt_h"/>
                                          </p:val>
                                        </p:tav>
                                        <p:tav tm="100000">
                                          <p:val>
                                            <p:fltVal val="0"/>
                                          </p:val>
                                        </p:tav>
                                      </p:tavLst>
                                    </p:anim>
                                    <p:anim calcmode="lin" valueType="num">
                                      <p:cBhvr>
                                        <p:cTn id="146" dur="2000"/>
                                        <p:tgtEl>
                                          <p:spTgt spid="109"/>
                                        </p:tgtEl>
                                        <p:attrNameLst>
                                          <p:attrName>ppt_w</p:attrName>
                                        </p:attrNameLst>
                                      </p:cBhvr>
                                      <p:tavLst>
                                        <p:tav tm="0">
                                          <p:val>
                                            <p:strVal val="ppt_w"/>
                                          </p:val>
                                        </p:tav>
                                        <p:tav tm="100000">
                                          <p:val>
                                            <p:fltVal val="0"/>
                                          </p:val>
                                        </p:tav>
                                      </p:tavLst>
                                    </p:anim>
                                    <p:set>
                                      <p:cBhvr>
                                        <p:cTn id="147" dur="1" fill="hold">
                                          <p:stCondLst>
                                            <p:cond delay="1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8" restart="whenNotActive" fill="hold" evtFilter="cancelBubble" nodeType="interactiveSeq">
                <p:stCondLst>
                  <p:cond evt="onClick" delay="0">
                    <p:tgtEl>
                      <p:spTgt spid="33"/>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fade">
                                      <p:cBhvr>
                                        <p:cTn id="153" dur="2000"/>
                                        <p:tgtEl>
                                          <p:spTgt spid="104"/>
                                        </p:tgtEl>
                                      </p:cBhvr>
                                    </p:animEffect>
                                  </p:childTnLst>
                                </p:cTn>
                              </p:par>
                            </p:childTnLst>
                          </p:cTn>
                        </p:par>
                      </p:childTnLst>
                    </p:cTn>
                  </p:par>
                  <p:par>
                    <p:cTn id="154" fill="hold">
                      <p:stCondLst>
                        <p:cond delay="indefinite"/>
                      </p:stCondLst>
                      <p:childTnLst>
                        <p:par>
                          <p:cTn id="155" fill="hold">
                            <p:stCondLst>
                              <p:cond delay="0"/>
                            </p:stCondLst>
                            <p:childTnLst>
                              <p:par>
                                <p:cTn id="156" presetID="15" presetClass="exit" presetSubtype="0" fill="hold" grpId="1" nodeType="clickEffect">
                                  <p:stCondLst>
                                    <p:cond delay="0"/>
                                  </p:stCondLst>
                                  <p:childTnLst>
                                    <p:anim calcmode="lin" valueType="num">
                                      <p:cBhvr>
                                        <p:cTn id="157" dur="1000"/>
                                        <p:tgtEl>
                                          <p:spTgt spid="104"/>
                                        </p:tgtEl>
                                        <p:attrNameLst>
                                          <p:attrName>ppt_w</p:attrName>
                                        </p:attrNameLst>
                                      </p:cBhvr>
                                      <p:tavLst>
                                        <p:tav tm="0">
                                          <p:val>
                                            <p:strVal val="ppt_w"/>
                                          </p:val>
                                        </p:tav>
                                        <p:tav tm="100000">
                                          <p:val>
                                            <p:fltVal val="0"/>
                                          </p:val>
                                        </p:tav>
                                      </p:tavLst>
                                    </p:anim>
                                    <p:anim calcmode="lin" valueType="num">
                                      <p:cBhvr>
                                        <p:cTn id="158" dur="1000"/>
                                        <p:tgtEl>
                                          <p:spTgt spid="104"/>
                                        </p:tgtEl>
                                        <p:attrNameLst>
                                          <p:attrName>ppt_h</p:attrName>
                                        </p:attrNameLst>
                                      </p:cBhvr>
                                      <p:tavLst>
                                        <p:tav tm="0">
                                          <p:val>
                                            <p:strVal val="ppt_h"/>
                                          </p:val>
                                        </p:tav>
                                        <p:tav tm="100000">
                                          <p:val>
                                            <p:fltVal val="0"/>
                                          </p:val>
                                        </p:tav>
                                      </p:tavLst>
                                    </p:anim>
                                    <p:anim calcmode="lin" valueType="num">
                                      <p:cBhvr>
                                        <p:cTn id="159" dur="1000"/>
                                        <p:tgtEl>
                                          <p:spTgt spid="1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0" dur="1000"/>
                                        <p:tgtEl>
                                          <p:spTgt spid="1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1" dur="1" fill="hold">
                                          <p:stCondLst>
                                            <p:cond delay="9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62" restart="whenNotActive" fill="hold" evtFilter="cancelBubble" nodeType="interactiveSeq">
                <p:stCondLst>
                  <p:cond evt="onClick" delay="0">
                    <p:tgtEl>
                      <p:spTgt spid="30"/>
                    </p:tgtEl>
                  </p:cond>
                </p:stCondLst>
                <p:endSync evt="end" delay="0">
                  <p:rtn val="all"/>
                </p:endSync>
                <p:childTnLst>
                  <p:par>
                    <p:cTn id="163" fill="hold">
                      <p:stCondLst>
                        <p:cond delay="0"/>
                      </p:stCondLst>
                      <p:childTnLst>
                        <p:par>
                          <p:cTn id="164" fill="hold">
                            <p:stCondLst>
                              <p:cond delay="0"/>
                            </p:stCondLst>
                            <p:childTnLst>
                              <p:par>
                                <p:cTn id="165" presetID="49" presetClass="entr" presetSubtype="0" decel="100000" fill="hold" grpId="0" nodeType="clickEffect">
                                  <p:stCondLst>
                                    <p:cond delay="0"/>
                                  </p:stCondLst>
                                  <p:childTnLst>
                                    <p:set>
                                      <p:cBhvr>
                                        <p:cTn id="166" dur="1" fill="hold">
                                          <p:stCondLst>
                                            <p:cond delay="0"/>
                                          </p:stCondLst>
                                        </p:cTn>
                                        <p:tgtEl>
                                          <p:spTgt spid="100"/>
                                        </p:tgtEl>
                                        <p:attrNameLst>
                                          <p:attrName>style.visibility</p:attrName>
                                        </p:attrNameLst>
                                      </p:cBhvr>
                                      <p:to>
                                        <p:strVal val="visible"/>
                                      </p:to>
                                    </p:set>
                                    <p:anim calcmode="lin" valueType="num">
                                      <p:cBhvr>
                                        <p:cTn id="167" dur="500" fill="hold"/>
                                        <p:tgtEl>
                                          <p:spTgt spid="100"/>
                                        </p:tgtEl>
                                        <p:attrNameLst>
                                          <p:attrName>ppt_w</p:attrName>
                                        </p:attrNameLst>
                                      </p:cBhvr>
                                      <p:tavLst>
                                        <p:tav tm="0">
                                          <p:val>
                                            <p:fltVal val="0"/>
                                          </p:val>
                                        </p:tav>
                                        <p:tav tm="100000">
                                          <p:val>
                                            <p:strVal val="#ppt_w"/>
                                          </p:val>
                                        </p:tav>
                                      </p:tavLst>
                                    </p:anim>
                                    <p:anim calcmode="lin" valueType="num">
                                      <p:cBhvr>
                                        <p:cTn id="168" dur="500" fill="hold"/>
                                        <p:tgtEl>
                                          <p:spTgt spid="100"/>
                                        </p:tgtEl>
                                        <p:attrNameLst>
                                          <p:attrName>ppt_h</p:attrName>
                                        </p:attrNameLst>
                                      </p:cBhvr>
                                      <p:tavLst>
                                        <p:tav tm="0">
                                          <p:val>
                                            <p:fltVal val="0"/>
                                          </p:val>
                                        </p:tav>
                                        <p:tav tm="100000">
                                          <p:val>
                                            <p:strVal val="#ppt_h"/>
                                          </p:val>
                                        </p:tav>
                                      </p:tavLst>
                                    </p:anim>
                                    <p:anim calcmode="lin" valueType="num">
                                      <p:cBhvr>
                                        <p:cTn id="169" dur="500" fill="hold"/>
                                        <p:tgtEl>
                                          <p:spTgt spid="100"/>
                                        </p:tgtEl>
                                        <p:attrNameLst>
                                          <p:attrName>style.rotation</p:attrName>
                                        </p:attrNameLst>
                                      </p:cBhvr>
                                      <p:tavLst>
                                        <p:tav tm="0">
                                          <p:val>
                                            <p:fltVal val="360"/>
                                          </p:val>
                                        </p:tav>
                                        <p:tav tm="100000">
                                          <p:val>
                                            <p:fltVal val="0"/>
                                          </p:val>
                                        </p:tav>
                                      </p:tavLst>
                                    </p:anim>
                                    <p:animEffect transition="in" filter="fade">
                                      <p:cBhvr>
                                        <p:cTn id="170" dur="500"/>
                                        <p:tgtEl>
                                          <p:spTgt spid="100"/>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xit" presetSubtype="0" fill="hold" grpId="1" nodeType="clickEffect">
                                  <p:stCondLst>
                                    <p:cond delay="0"/>
                                  </p:stCondLst>
                                  <p:childTnLst>
                                    <p:animEffect transition="out" filter="fade">
                                      <p:cBhvr>
                                        <p:cTn id="174" dur="1000" accel="50000">
                                          <p:stCondLst>
                                            <p:cond delay="0"/>
                                          </p:stCondLst>
                                        </p:cTn>
                                        <p:tgtEl>
                                          <p:spTgt spid="100"/>
                                        </p:tgtEl>
                                      </p:cBhvr>
                                    </p:animEffect>
                                    <p:anim calcmode="lin" valueType="num">
                                      <p:cBhvr>
                                        <p:cTn id="175" dur="500" accel="50000">
                                          <p:stCondLst>
                                            <p:cond delay="0"/>
                                          </p:stCondLst>
                                        </p:cTn>
                                        <p:tgtEl>
                                          <p:spTgt spid="100"/>
                                        </p:tgtEl>
                                        <p:attrNameLst>
                                          <p:attrName>ppt_y</p:attrName>
                                        </p:attrNameLst>
                                      </p:cBhvr>
                                      <p:tavLst>
                                        <p:tav tm="0">
                                          <p:val>
                                            <p:strVal val="ppt_y"/>
                                          </p:val>
                                        </p:tav>
                                        <p:tav tm="100000">
                                          <p:val>
                                            <p:strVal val="ppt_y+.1"/>
                                          </p:val>
                                        </p:tav>
                                      </p:tavLst>
                                    </p:anim>
                                    <p:anim calcmode="lin" valueType="num">
                                      <p:cBhvr>
                                        <p:cTn id="176" dur="500" decel="50000">
                                          <p:stCondLst>
                                            <p:cond delay="500"/>
                                          </p:stCondLst>
                                        </p:cTn>
                                        <p:tgtEl>
                                          <p:spTgt spid="100"/>
                                        </p:tgtEl>
                                        <p:attrNameLst>
                                          <p:attrName>ppt_y</p:attrName>
                                        </p:attrNameLst>
                                      </p:cBhvr>
                                      <p:tavLst>
                                        <p:tav tm="0">
                                          <p:val>
                                            <p:strVal val="ppt_y"/>
                                          </p:val>
                                        </p:tav>
                                        <p:tav tm="100000">
                                          <p:val>
                                            <p:strVal val="ppt_y-.1"/>
                                          </p:val>
                                        </p:tav>
                                      </p:tavLst>
                                    </p:anim>
                                    <p:anim calcmode="lin" valueType="num">
                                      <p:cBhvr>
                                        <p:cTn id="177" dur="500" accel="50000">
                                          <p:stCondLst>
                                            <p:cond delay="500"/>
                                          </p:stCondLst>
                                        </p:cTn>
                                        <p:tgtEl>
                                          <p:spTgt spid="100"/>
                                        </p:tgtEl>
                                        <p:attrNameLst>
                                          <p:attrName>ppt_x</p:attrName>
                                        </p:attrNameLst>
                                      </p:cBhvr>
                                      <p:tavLst>
                                        <p:tav tm="0">
                                          <p:val>
                                            <p:strVal val="ppt_x"/>
                                          </p:val>
                                        </p:tav>
                                        <p:tav tm="100000">
                                          <p:val>
                                            <p:strVal val="ppt_x+.4"/>
                                          </p:val>
                                        </p:tav>
                                      </p:tavLst>
                                    </p:anim>
                                    <p:anim calcmode="lin" valueType="num">
                                      <p:cBhvr>
                                        <p:cTn id="178" dur="1000"/>
                                        <p:tgtEl>
                                          <p:spTgt spid="100"/>
                                        </p:tgtEl>
                                        <p:attrNameLst>
                                          <p:attrName>ppt_h</p:attrName>
                                        </p:attrNameLst>
                                      </p:cBhvr>
                                      <p:tavLst>
                                        <p:tav tm="0">
                                          <p:val>
                                            <p:strVal val="ppt_h"/>
                                          </p:val>
                                        </p:tav>
                                        <p:tav tm="100000">
                                          <p:val>
                                            <p:strVal val="ppt_h"/>
                                          </p:val>
                                        </p:tav>
                                      </p:tavLst>
                                    </p:anim>
                                    <p:anim calcmode="lin" valueType="num">
                                      <p:cBhvr>
                                        <p:cTn id="179" dur="500" accel="50000">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180" dur="500" decel="50000">
                                          <p:stCondLst>
                                            <p:cond delay="500"/>
                                          </p:stCondLst>
                                        </p:cTn>
                                        <p:tgtEl>
                                          <p:spTgt spid="100"/>
                                        </p:tgtEl>
                                        <p:attrNameLst>
                                          <p:attrName>ppt_w</p:attrName>
                                        </p:attrNameLst>
                                      </p:cBhvr>
                                      <p:tavLst>
                                        <p:tav tm="0">
                                          <p:val>
                                            <p:strVal val="ppt_w"/>
                                          </p:val>
                                        </p:tav>
                                        <p:tav tm="100000">
                                          <p:val>
                                            <p:strVal val="ppt_w/.05"/>
                                          </p:val>
                                        </p:tav>
                                      </p:tavLst>
                                    </p:anim>
                                    <p:anim calcmode="lin" valueType="num">
                                      <p:cBhvr>
                                        <p:cTn id="181" dur="500" accel="50000">
                                          <p:stCondLst>
                                            <p:cond delay="500"/>
                                          </p:stCondLst>
                                        </p:cTn>
                                        <p:tgtEl>
                                          <p:spTgt spid="100"/>
                                        </p:tgtEl>
                                        <p:attrNameLst>
                                          <p:attrName>style.rotation</p:attrName>
                                        </p:attrNameLst>
                                      </p:cBhvr>
                                      <p:tavLst>
                                        <p:tav tm="0">
                                          <p:val>
                                            <p:fltVal val="0"/>
                                          </p:val>
                                        </p:tav>
                                        <p:tav tm="100000">
                                          <p:val>
                                            <p:fltVal val="-90"/>
                                          </p:val>
                                        </p:tav>
                                      </p:tavLst>
                                    </p:anim>
                                    <p:set>
                                      <p:cBhvr>
                                        <p:cTn id="182"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3" restart="whenNotActive" fill="hold" evtFilter="cancelBubble" nodeType="interactiveSeq">
                <p:stCondLst>
                  <p:cond evt="onClick" delay="0">
                    <p:tgtEl>
                      <p:spTgt spid="115"/>
                    </p:tgtEl>
                  </p:cond>
                </p:stCondLst>
                <p:endSync evt="end" delay="0">
                  <p:rtn val="all"/>
                </p:endSync>
                <p:childTnLst>
                  <p:par>
                    <p:cTn id="184" fill="hold">
                      <p:stCondLst>
                        <p:cond delay="0"/>
                      </p:stCondLst>
                      <p:childTnLst>
                        <p:par>
                          <p:cTn id="185" fill="hold">
                            <p:stCondLst>
                              <p:cond delay="0"/>
                            </p:stCondLst>
                            <p:childTnLst>
                              <p:par>
                                <p:cTn id="186" presetID="50" presetClass="entr" presetSubtype="0" decel="100000" fill="hold" grpId="0" nodeType="clickEffect">
                                  <p:stCondLst>
                                    <p:cond delay="0"/>
                                  </p:stCondLst>
                                  <p:childTnLst>
                                    <p:set>
                                      <p:cBhvr>
                                        <p:cTn id="187" dur="1" fill="hold">
                                          <p:stCondLst>
                                            <p:cond delay="0"/>
                                          </p:stCondLst>
                                        </p:cTn>
                                        <p:tgtEl>
                                          <p:spTgt spid="103"/>
                                        </p:tgtEl>
                                        <p:attrNameLst>
                                          <p:attrName>style.visibility</p:attrName>
                                        </p:attrNameLst>
                                      </p:cBhvr>
                                      <p:to>
                                        <p:strVal val="visible"/>
                                      </p:to>
                                    </p:set>
                                    <p:anim calcmode="lin" valueType="num">
                                      <p:cBhvr>
                                        <p:cTn id="188" dur="500" fill="hold"/>
                                        <p:tgtEl>
                                          <p:spTgt spid="103"/>
                                        </p:tgtEl>
                                        <p:attrNameLst>
                                          <p:attrName>ppt_w</p:attrName>
                                        </p:attrNameLst>
                                      </p:cBhvr>
                                      <p:tavLst>
                                        <p:tav tm="0">
                                          <p:val>
                                            <p:strVal val="#ppt_w+.3"/>
                                          </p:val>
                                        </p:tav>
                                        <p:tav tm="100000">
                                          <p:val>
                                            <p:strVal val="#ppt_w"/>
                                          </p:val>
                                        </p:tav>
                                      </p:tavLst>
                                    </p:anim>
                                    <p:anim calcmode="lin" valueType="num">
                                      <p:cBhvr>
                                        <p:cTn id="189" dur="500" fill="hold"/>
                                        <p:tgtEl>
                                          <p:spTgt spid="103"/>
                                        </p:tgtEl>
                                        <p:attrNameLst>
                                          <p:attrName>ppt_h</p:attrName>
                                        </p:attrNameLst>
                                      </p:cBhvr>
                                      <p:tavLst>
                                        <p:tav tm="0">
                                          <p:val>
                                            <p:strVal val="#ppt_h"/>
                                          </p:val>
                                        </p:tav>
                                        <p:tav tm="100000">
                                          <p:val>
                                            <p:strVal val="#ppt_h"/>
                                          </p:val>
                                        </p:tav>
                                      </p:tavLst>
                                    </p:anim>
                                    <p:animEffect transition="in" filter="fade">
                                      <p:cBhvr>
                                        <p:cTn id="190" dur="500"/>
                                        <p:tgtEl>
                                          <p:spTgt spid="103"/>
                                        </p:tgtEl>
                                      </p:cBhvr>
                                    </p:animEffect>
                                  </p:childTnLst>
                                </p:cTn>
                              </p:par>
                            </p:childTnLst>
                          </p:cTn>
                        </p:par>
                      </p:childTnLst>
                    </p:cTn>
                  </p:par>
                </p:childTnLst>
              </p:cTn>
              <p:nextCondLst>
                <p:cond evt="onClick" delay="0">
                  <p:tgtEl>
                    <p:spTgt spid="115"/>
                  </p:tgtEl>
                </p:cond>
              </p:nextCondLst>
            </p:seq>
            <p:seq concurrent="1" nextAc="seek">
              <p:cTn id="191" restart="whenNotActive" fill="hold" evtFilter="cancelBubble" nodeType="interactiveSeq">
                <p:stCondLst>
                  <p:cond evt="onClick" delay="0">
                    <p:tgtEl>
                      <p:spTgt spid="116"/>
                    </p:tgtEl>
                  </p:cond>
                </p:stCondLst>
                <p:endSync evt="end" delay="0">
                  <p:rtn val="all"/>
                </p:endSync>
                <p:childTnLst>
                  <p:par>
                    <p:cTn id="192" fill="hold">
                      <p:stCondLst>
                        <p:cond delay="0"/>
                      </p:stCondLst>
                      <p:childTnLst>
                        <p:par>
                          <p:cTn id="193" fill="hold">
                            <p:stCondLst>
                              <p:cond delay="0"/>
                            </p:stCondLst>
                            <p:childTnLst>
                              <p:par>
                                <p:cTn id="194" presetID="27" presetClass="entr" presetSubtype="0" fill="hold" grpId="0" nodeType="clickEffect">
                                  <p:stCondLst>
                                    <p:cond delay="0"/>
                                  </p:stCondLst>
                                  <p:iterate type="lt">
                                    <p:tmPct val="50000"/>
                                  </p:iterate>
                                  <p:childTnLst>
                                    <p:set>
                                      <p:cBhvr>
                                        <p:cTn id="195" dur="1" fill="hold">
                                          <p:stCondLst>
                                            <p:cond delay="0"/>
                                          </p:stCondLst>
                                        </p:cTn>
                                        <p:tgtEl>
                                          <p:spTgt spid="106"/>
                                        </p:tgtEl>
                                        <p:attrNameLst>
                                          <p:attrName>style.visibility</p:attrName>
                                        </p:attrNameLst>
                                      </p:cBhvr>
                                      <p:to>
                                        <p:strVal val="visible"/>
                                      </p:to>
                                    </p:set>
                                    <p:anim calcmode="discrete" valueType="clr">
                                      <p:cBhvr override="childStyle">
                                        <p:cTn id="196" dur="500"/>
                                        <p:tgtEl>
                                          <p:spTgt spid="106"/>
                                        </p:tgtEl>
                                        <p:attrNameLst>
                                          <p:attrName>style.color</p:attrName>
                                        </p:attrNameLst>
                                      </p:cBhvr>
                                      <p:tavLst>
                                        <p:tav tm="0">
                                          <p:val>
                                            <p:clrVal>
                                              <a:schemeClr val="accent2"/>
                                            </p:clrVal>
                                          </p:val>
                                        </p:tav>
                                        <p:tav tm="50000">
                                          <p:val>
                                            <p:clrVal>
                                              <a:schemeClr val="hlink"/>
                                            </p:clrVal>
                                          </p:val>
                                        </p:tav>
                                      </p:tavLst>
                                    </p:anim>
                                    <p:anim calcmode="discrete" valueType="clr">
                                      <p:cBhvr>
                                        <p:cTn id="197" dur="500"/>
                                        <p:tgtEl>
                                          <p:spTgt spid="106"/>
                                        </p:tgtEl>
                                        <p:attrNameLst>
                                          <p:attrName>fillcolor</p:attrName>
                                        </p:attrNameLst>
                                      </p:cBhvr>
                                      <p:tavLst>
                                        <p:tav tm="0">
                                          <p:val>
                                            <p:clrVal>
                                              <a:schemeClr val="accent2"/>
                                            </p:clrVal>
                                          </p:val>
                                        </p:tav>
                                        <p:tav tm="50000">
                                          <p:val>
                                            <p:clrVal>
                                              <a:schemeClr val="hlink"/>
                                            </p:clrVal>
                                          </p:val>
                                        </p:tav>
                                      </p:tavLst>
                                    </p:anim>
                                    <p:set>
                                      <p:cBhvr>
                                        <p:cTn id="198" dur="500"/>
                                        <p:tgtEl>
                                          <p:spTgt spid="106"/>
                                        </p:tgtEl>
                                        <p:attrNameLst>
                                          <p:attrName>fill.type</p:attrName>
                                        </p:attrNameLst>
                                      </p:cBhvr>
                                      <p:to>
                                        <p:strVal val="solid"/>
                                      </p:to>
                                    </p:set>
                                  </p:childTnLst>
                                </p:cTn>
                              </p:par>
                            </p:childTnLst>
                          </p:cTn>
                        </p:par>
                      </p:childTnLst>
                    </p:cTn>
                  </p:par>
                </p:childTnLst>
              </p:cTn>
              <p:nextCondLst>
                <p:cond evt="onClick" delay="0">
                  <p:tgtEl>
                    <p:spTgt spid="116"/>
                  </p:tgtEl>
                </p:cond>
              </p:nextCondLst>
            </p:seq>
            <p:seq concurrent="1" nextAc="seek">
              <p:cTn id="199" restart="whenNotActive" fill="hold" evtFilter="cancelBubble" nodeType="interactiveSeq">
                <p:stCondLst>
                  <p:cond evt="onClick" delay="0">
                    <p:tgtEl>
                      <p:spTgt spid="117"/>
                    </p:tgtEl>
                  </p:cond>
                </p:stCondLst>
                <p:endSync evt="end" delay="0">
                  <p:rtn val="all"/>
                </p:endSync>
                <p:childTnLst>
                  <p:par>
                    <p:cTn id="200" fill="hold">
                      <p:stCondLst>
                        <p:cond delay="0"/>
                      </p:stCondLst>
                      <p:childTnLst>
                        <p:par>
                          <p:cTn id="201" fill="hold">
                            <p:stCondLst>
                              <p:cond delay="0"/>
                            </p:stCondLst>
                            <p:childTnLst>
                              <p:par>
                                <p:cTn id="202" presetID="17" presetClass="entr" presetSubtype="10" fill="hold" grpId="0" nodeType="clickEffect">
                                  <p:stCondLst>
                                    <p:cond delay="0"/>
                                  </p:stCondLst>
                                  <p:childTnLst>
                                    <p:set>
                                      <p:cBhvr>
                                        <p:cTn id="203" dur="1" fill="hold">
                                          <p:stCondLst>
                                            <p:cond delay="0"/>
                                          </p:stCondLst>
                                        </p:cTn>
                                        <p:tgtEl>
                                          <p:spTgt spid="113"/>
                                        </p:tgtEl>
                                        <p:attrNameLst>
                                          <p:attrName>style.visibility</p:attrName>
                                        </p:attrNameLst>
                                      </p:cBhvr>
                                      <p:to>
                                        <p:strVal val="visible"/>
                                      </p:to>
                                    </p:set>
                                    <p:anim calcmode="lin" valueType="num">
                                      <p:cBhvr>
                                        <p:cTn id="204" dur="500" fill="hold"/>
                                        <p:tgtEl>
                                          <p:spTgt spid="113"/>
                                        </p:tgtEl>
                                        <p:attrNameLst>
                                          <p:attrName>ppt_w</p:attrName>
                                        </p:attrNameLst>
                                      </p:cBhvr>
                                      <p:tavLst>
                                        <p:tav tm="0">
                                          <p:val>
                                            <p:fltVal val="0"/>
                                          </p:val>
                                        </p:tav>
                                        <p:tav tm="100000">
                                          <p:val>
                                            <p:strVal val="#ppt_w"/>
                                          </p:val>
                                        </p:tav>
                                      </p:tavLst>
                                    </p:anim>
                                    <p:anim calcmode="lin" valueType="num">
                                      <p:cBhvr>
                                        <p:cTn id="205"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7"/>
                  </p:tgtEl>
                </p:cond>
              </p:nextCondLst>
            </p:seq>
            <p:seq concurrent="1" nextAc="seek">
              <p:cTn id="206" restart="whenNotActive" fill="hold" evtFilter="cancelBubble" nodeType="interactiveSeq">
                <p:stCondLst>
                  <p:cond evt="onClick" delay="0">
                    <p:tgtEl>
                      <p:spTgt spid="118"/>
                    </p:tgtEl>
                  </p:cond>
                </p:stCondLst>
                <p:endSync evt="end" delay="0">
                  <p:rtn val="all"/>
                </p:endSync>
                <p:childTnLst>
                  <p:par>
                    <p:cTn id="207" fill="hold">
                      <p:stCondLst>
                        <p:cond delay="0"/>
                      </p:stCondLst>
                      <p:childTnLst>
                        <p:par>
                          <p:cTn id="208" fill="hold">
                            <p:stCondLst>
                              <p:cond delay="0"/>
                            </p:stCondLst>
                            <p:childTnLst>
                              <p:par>
                                <p:cTn id="209" presetID="27" presetClass="entr" presetSubtype="0" fill="hold" grpId="0" nodeType="clickEffect">
                                  <p:stCondLst>
                                    <p:cond delay="0"/>
                                  </p:stCondLst>
                                  <p:iterate type="lt">
                                    <p:tmPct val="50000"/>
                                  </p:iterate>
                                  <p:childTnLst>
                                    <p:set>
                                      <p:cBhvr>
                                        <p:cTn id="210" dur="1" fill="hold">
                                          <p:stCondLst>
                                            <p:cond delay="0"/>
                                          </p:stCondLst>
                                        </p:cTn>
                                        <p:tgtEl>
                                          <p:spTgt spid="110"/>
                                        </p:tgtEl>
                                        <p:attrNameLst>
                                          <p:attrName>style.visibility</p:attrName>
                                        </p:attrNameLst>
                                      </p:cBhvr>
                                      <p:to>
                                        <p:strVal val="visible"/>
                                      </p:to>
                                    </p:set>
                                    <p:anim calcmode="discrete" valueType="clr">
                                      <p:cBhvr override="childStyle">
                                        <p:cTn id="211" dur="80"/>
                                        <p:tgtEl>
                                          <p:spTgt spid="110"/>
                                        </p:tgtEl>
                                        <p:attrNameLst>
                                          <p:attrName>style.color</p:attrName>
                                        </p:attrNameLst>
                                      </p:cBhvr>
                                      <p:tavLst>
                                        <p:tav tm="0">
                                          <p:val>
                                            <p:clrVal>
                                              <a:schemeClr val="accent2"/>
                                            </p:clrVal>
                                          </p:val>
                                        </p:tav>
                                        <p:tav tm="50000">
                                          <p:val>
                                            <p:clrVal>
                                              <a:schemeClr val="hlink"/>
                                            </p:clrVal>
                                          </p:val>
                                        </p:tav>
                                      </p:tavLst>
                                    </p:anim>
                                    <p:anim calcmode="discrete" valueType="clr">
                                      <p:cBhvr>
                                        <p:cTn id="212" dur="80"/>
                                        <p:tgtEl>
                                          <p:spTgt spid="110"/>
                                        </p:tgtEl>
                                        <p:attrNameLst>
                                          <p:attrName>fillcolor</p:attrName>
                                        </p:attrNameLst>
                                      </p:cBhvr>
                                      <p:tavLst>
                                        <p:tav tm="0">
                                          <p:val>
                                            <p:clrVal>
                                              <a:schemeClr val="accent2"/>
                                            </p:clrVal>
                                          </p:val>
                                        </p:tav>
                                        <p:tav tm="50000">
                                          <p:val>
                                            <p:clrVal>
                                              <a:schemeClr val="hlink"/>
                                            </p:clrVal>
                                          </p:val>
                                        </p:tav>
                                      </p:tavLst>
                                    </p:anim>
                                    <p:set>
                                      <p:cBhvr>
                                        <p:cTn id="213" dur="80"/>
                                        <p:tgtEl>
                                          <p:spTgt spid="110"/>
                                        </p:tgtEl>
                                        <p:attrNameLst>
                                          <p:attrName>fill.type</p:attrName>
                                        </p:attrNameLst>
                                      </p:cBhvr>
                                      <p:to>
                                        <p:strVal val="solid"/>
                                      </p:to>
                                    </p:set>
                                  </p:childTnLst>
                                </p:cTn>
                              </p:par>
                            </p:childTnLst>
                          </p:cTn>
                        </p:par>
                      </p:childTnLst>
                    </p:cTn>
                  </p:par>
                </p:childTnLst>
              </p:cTn>
              <p:nextCondLst>
                <p:cond evt="onClick" delay="0">
                  <p:tgtEl>
                    <p:spTgt spid="118"/>
                  </p:tgtEl>
                </p:cond>
              </p:nextCondLst>
            </p:seq>
          </p:childTnLst>
        </p:cTn>
      </p:par>
    </p:tnLst>
    <p:bldLst>
      <p:bldP spid="39" grpId="0"/>
      <p:bldP spid="39" grpId="1"/>
      <p:bldP spid="88" grpId="0" animBg="1"/>
      <p:bldP spid="88" grpId="1" animBg="1"/>
      <p:bldP spid="89" grpId="0"/>
      <p:bldP spid="86" grpId="0" animBg="1"/>
      <p:bldP spid="86" grpId="1" animBg="1"/>
      <p:bldP spid="97" grpId="0"/>
      <p:bldP spid="98" grpId="0" animBg="1"/>
      <p:bldP spid="98" grpId="1" animBg="1"/>
      <p:bldP spid="99" grpId="0"/>
      <p:bldP spid="100" grpId="0" animBg="1"/>
      <p:bldP spid="100" grpId="1" animBg="1"/>
      <p:bldP spid="101" grpId="0"/>
      <p:bldP spid="102" grpId="0" animBg="1"/>
      <p:bldP spid="102" grpId="1" animBg="1"/>
      <p:bldP spid="103" grpId="0"/>
      <p:bldP spid="104" grpId="0" animBg="1"/>
      <p:bldP spid="104" grpId="1" animBg="1"/>
      <p:bldP spid="106" grpId="0"/>
      <p:bldP spid="107" grpId="0" animBg="1"/>
      <p:bldP spid="107" grpId="1" animBg="1"/>
      <p:bldP spid="109" grpId="0" animBg="1"/>
      <p:bldP spid="109" grpId="1" animBg="1"/>
      <p:bldP spid="110" grpId="0"/>
      <p:bldP spid="113" grpId="0"/>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ictures\anh danh ngon\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 y="11242"/>
            <a:ext cx="9133609" cy="6846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418863"/>
            <a:ext cx="3049233" cy="923330"/>
          </a:xfrm>
          <a:prstGeom prst="rect">
            <a:avLst/>
          </a:prstGeom>
          <a:noFill/>
        </p:spPr>
        <p:txBody>
          <a:bodyPr wrap="none" rtlCol="0">
            <a:spAutoFit/>
          </a:bodyPr>
          <a:lstStyle/>
          <a:p>
            <a:r>
              <a:rPr lang="en-GB" sz="5400" b="1">
                <a:solidFill>
                  <a:srgbClr val="FF0000"/>
                </a:solidFill>
                <a:effectLst>
                  <a:reflection blurRad="6350" stA="55000" endA="300" endPos="45500" dir="5400000" sy="-100000" algn="bl" rotWithShape="0"/>
                </a:effectLst>
                <a:latin typeface="Times New Roman" pitchFamily="18" charset="0"/>
                <a:cs typeface="Times New Roman" pitchFamily="18" charset="0"/>
              </a:rPr>
              <a:t>Luật chơi</a:t>
            </a:r>
          </a:p>
        </p:txBody>
      </p:sp>
      <p:sp>
        <p:nvSpPr>
          <p:cNvPr id="6" name="TextBox 5"/>
          <p:cNvSpPr txBox="1"/>
          <p:nvPr/>
        </p:nvSpPr>
        <p:spPr>
          <a:xfrm>
            <a:off x="539552" y="1392108"/>
            <a:ext cx="8208912" cy="5016758"/>
          </a:xfrm>
          <a:prstGeom prst="rect">
            <a:avLst/>
          </a:prstGeom>
          <a:noFill/>
        </p:spPr>
        <p:txBody>
          <a:bodyPr wrap="square" rtlCol="0">
            <a:spAutoFit/>
          </a:bodyPr>
          <a:lstStyle/>
          <a:p>
            <a:pPr marL="457200" indent="-457200">
              <a:buFont typeface="Wingdings" pitchFamily="2" charset="2"/>
              <a:buChar char="Ø"/>
            </a:pPr>
            <a:r>
              <a:rPr lang="en-GB" sz="3200">
                <a:latin typeface="Times New Roman" pitchFamily="18" charset="0"/>
                <a:cs typeface="Times New Roman" pitchFamily="18" charset="0"/>
              </a:rPr>
              <a:t>Ô chữ gồm 8 từ hàng ngang.</a:t>
            </a:r>
          </a:p>
          <a:p>
            <a:pPr marL="457200" indent="-457200">
              <a:buFont typeface="Wingdings" pitchFamily="2" charset="2"/>
              <a:buChar char="Ø"/>
            </a:pPr>
            <a:r>
              <a:rPr lang="en-GB" sz="3200">
                <a:latin typeface="Times New Roman" pitchFamily="18" charset="0"/>
                <a:cs typeface="Times New Roman" pitchFamily="18" charset="0"/>
              </a:rPr>
              <a:t>Mỗi hàng ngang là một từ gợi ý để tìm ra từ khóa ở hàng dọc.</a:t>
            </a:r>
          </a:p>
          <a:p>
            <a:pPr marL="457200" indent="-457200">
              <a:buFont typeface="Wingdings" pitchFamily="2" charset="2"/>
              <a:buChar char="Ø"/>
            </a:pPr>
            <a:r>
              <a:rPr lang="en-GB" sz="3200">
                <a:latin typeface="Times New Roman" pitchFamily="18" charset="0"/>
                <a:cs typeface="Times New Roman" pitchFamily="18" charset="0"/>
              </a:rPr>
              <a:t>Mỗi em có quyền chọn câu hỏi cho mình, trả lời đúng sẽ được thưởng, trả lời sai thì bạn khác sẽ được quyền trả lời.</a:t>
            </a:r>
          </a:p>
          <a:p>
            <a:pPr marL="457200" indent="-457200">
              <a:buFont typeface="Wingdings" pitchFamily="2" charset="2"/>
              <a:buChar char="Ø"/>
            </a:pPr>
            <a:r>
              <a:rPr lang="en-GB" sz="3200">
                <a:latin typeface="Times New Roman" pitchFamily="18" charset="0"/>
                <a:cs typeface="Times New Roman" pitchFamily="18" charset="0"/>
              </a:rPr>
              <a:t>Trả lời đúng tất cả các ô chữ hàng ngang thì sẽ xuất hiện từ khóa cần tìm. </a:t>
            </a:r>
          </a:p>
          <a:p>
            <a:pPr marL="457200" indent="-457200">
              <a:buFont typeface="Wingdings" pitchFamily="2" charset="2"/>
              <a:buChar char="Ø"/>
            </a:pPr>
            <a:endParaRPr lang="en-GB" sz="3200">
              <a:latin typeface="Times New Roman" pitchFamily="18" charset="0"/>
              <a:cs typeface="Times New Roman" pitchFamily="18" charset="0"/>
            </a:endParaRPr>
          </a:p>
          <a:p>
            <a:endParaRPr lang="en-GB" sz="3200">
              <a:latin typeface="Times New Roman" pitchFamily="18" charset="0"/>
              <a:cs typeface="Times New Roman" pitchFamily="18" charset="0"/>
            </a:endParaRPr>
          </a:p>
        </p:txBody>
      </p:sp>
      <p:sp>
        <p:nvSpPr>
          <p:cNvPr id="2" name="Action Button: Information 1">
            <a:hlinkClick r:id="rId3" action="ppaction://hlinksldjump" highlightClick="1"/>
          </p:cNvPr>
          <p:cNvSpPr/>
          <p:nvPr/>
        </p:nvSpPr>
        <p:spPr>
          <a:xfrm>
            <a:off x="1819003" y="6490327"/>
            <a:ext cx="521208" cy="360040"/>
          </a:xfrm>
          <a:prstGeom prst="actionButtonInformat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65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4038600"/>
            <a:ext cx="4114800"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2" y="1066800"/>
            <a:ext cx="4343400" cy="23752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102" y="4038600"/>
            <a:ext cx="4343400" cy="22859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42" y="1113279"/>
            <a:ext cx="4114800" cy="2375218"/>
          </a:xfrm>
          <a:prstGeom prst="rect">
            <a:avLst/>
          </a:prstGeom>
        </p:spPr>
      </p:pic>
      <p:sp>
        <p:nvSpPr>
          <p:cNvPr id="8" name="Title 7"/>
          <p:cNvSpPr>
            <a:spLocks noGrp="1"/>
          </p:cNvSpPr>
          <p:nvPr>
            <p:ph type="ctrTitle"/>
          </p:nvPr>
        </p:nvSpPr>
        <p:spPr>
          <a:xfrm>
            <a:off x="4610102" y="3505200"/>
            <a:ext cx="4343400" cy="457200"/>
          </a:xfrm>
        </p:spPr>
        <p:style>
          <a:lnRef idx="1">
            <a:schemeClr val="accent2"/>
          </a:lnRef>
          <a:fillRef idx="2">
            <a:schemeClr val="accent2"/>
          </a:fillRef>
          <a:effectRef idx="1">
            <a:schemeClr val="accent2"/>
          </a:effectRef>
          <a:fontRef idx="minor">
            <a:schemeClr val="dk1"/>
          </a:fontRef>
        </p:style>
        <p:txBody>
          <a:bodyPr>
            <a:noAutofit/>
          </a:bodyPr>
          <a:lstStyle/>
          <a:p>
            <a:r>
              <a:rPr lang="en-US" sz="2200" dirty="0" err="1">
                <a:latin typeface="Times New Roman" pitchFamily="18" charset="0"/>
                <a:cs typeface="Times New Roman" pitchFamily="18" charset="0"/>
              </a:rPr>
              <a:t>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sưởi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ấm</a:t>
            </a:r>
            <a:endParaRPr lang="en-US" sz="2200" dirty="0">
              <a:latin typeface="Times New Roman" pitchFamily="18" charset="0"/>
              <a:cs typeface="Times New Roman" pitchFamily="18" charset="0"/>
            </a:endParaRPr>
          </a:p>
        </p:txBody>
      </p:sp>
      <p:sp>
        <p:nvSpPr>
          <p:cNvPr id="2" name="TextBox 1"/>
          <p:cNvSpPr txBox="1"/>
          <p:nvPr/>
        </p:nvSpPr>
        <p:spPr>
          <a:xfrm>
            <a:off x="126642" y="3525484"/>
            <a:ext cx="4114800"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err="1">
                <a:solidFill>
                  <a:prstClr val="black"/>
                </a:solidFill>
                <a:latin typeface="Times New Roman" pitchFamily="18" charset="0"/>
                <a:cs typeface="Times New Roman" pitchFamily="18" charset="0"/>
              </a:rPr>
              <a:t>Ánh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giúp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chúng</a:t>
            </a:r>
            <a:r>
              <a:rPr lang="en-US" sz="2200" dirty="0">
                <a:solidFill>
                  <a:prstClr val="black"/>
                </a:solidFill>
                <a:latin typeface="Times New Roman" pitchFamily="18" charset="0"/>
                <a:cs typeface="Times New Roman" pitchFamily="18" charset="0"/>
              </a:rPr>
              <a:t> ta </a:t>
            </a:r>
            <a:r>
              <a:rPr lang="en-US" sz="2200" dirty="0" err="1">
                <a:solidFill>
                  <a:prstClr val="black"/>
                </a:solidFill>
                <a:latin typeface="Times New Roman" pitchFamily="18" charset="0"/>
                <a:cs typeface="Times New Roman" pitchFamily="18" charset="0"/>
              </a:rPr>
              <a:t>có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thức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ăn</a:t>
            </a:r>
            <a:endParaRPr lang="en-US" sz="2200" dirty="0">
              <a:solidFill>
                <a:prstClr val="black"/>
              </a:solidFill>
              <a:latin typeface="Times New Roman" pitchFamily="18" charset="0"/>
              <a:cs typeface="Times New Roman" pitchFamily="18" charset="0"/>
            </a:endParaRPr>
          </a:p>
        </p:txBody>
      </p:sp>
      <p:sp>
        <p:nvSpPr>
          <p:cNvPr id="10" name="TextBox 9"/>
          <p:cNvSpPr txBox="1"/>
          <p:nvPr/>
        </p:nvSpPr>
        <p:spPr>
          <a:xfrm>
            <a:off x="381000" y="6350913"/>
            <a:ext cx="845820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200" dirty="0" err="1">
                <a:solidFill>
                  <a:prstClr val="black"/>
                </a:solidFill>
                <a:latin typeface="Times New Roman" pitchFamily="18" charset="0"/>
                <a:cs typeface="Times New Roman" pitchFamily="18" charset="0"/>
              </a:rPr>
              <a:t>Nhờ</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ánh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sáng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chúng</a:t>
            </a:r>
            <a:r>
              <a:rPr lang="en-US" sz="2200" dirty="0">
                <a:solidFill>
                  <a:prstClr val="black"/>
                </a:solidFill>
                <a:latin typeface="Times New Roman" pitchFamily="18" charset="0"/>
                <a:cs typeface="Times New Roman" pitchFamily="18" charset="0"/>
              </a:rPr>
              <a:t> ta </a:t>
            </a:r>
            <a:r>
              <a:rPr lang="en-US" sz="2200" dirty="0" err="1">
                <a:solidFill>
                  <a:prstClr val="black"/>
                </a:solidFill>
                <a:latin typeface="Times New Roman" pitchFamily="18" charset="0"/>
                <a:cs typeface="Times New Roman" pitchFamily="18" charset="0"/>
              </a:rPr>
              <a:t>cảm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nhận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vẻ</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đẹp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thiên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nhiên</a:t>
            </a:r>
            <a:endParaRPr lang="en-US" sz="2200" dirty="0">
              <a:solidFill>
                <a:prstClr val="black"/>
              </a:solidFill>
              <a:latin typeface="Times New Roman" pitchFamily="18" charset="0"/>
              <a:cs typeface="Times New Roman" pitchFamily="18" charset="0"/>
            </a:endParaRPr>
          </a:p>
        </p:txBody>
      </p:sp>
      <p:sp>
        <p:nvSpPr>
          <p:cNvPr id="13" name="Rectangle 12"/>
          <p:cNvSpPr/>
          <p:nvPr/>
        </p:nvSpPr>
        <p:spPr>
          <a:xfrm>
            <a:off x="330558" y="0"/>
            <a:ext cx="8915400" cy="1200329"/>
          </a:xfrm>
          <a:prstGeom prst="rect">
            <a:avLst/>
          </a:prstGeom>
        </p:spPr>
        <p:txBody>
          <a:bodyPr wrap="square">
            <a:spAutoFit/>
          </a:bodyPr>
          <a:lstStyle/>
          <a:p>
            <a:pPr algn="ctr"/>
            <a:r>
              <a:rPr lang="en-US" sz="3500" b="1" i="1" dirty="0" err="1">
                <a:solidFill>
                  <a:srgbClr val="FF0000"/>
                </a:solidFill>
                <a:latin typeface="Times New Roman" pitchFamily="18" charset="0"/>
                <a:cs typeface="Times New Roman" pitchFamily="18" charset="0"/>
              </a:rPr>
              <a:t>Hãy</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nêu</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vai</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trò</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của</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ánh</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sáng</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đối</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với</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đời</a:t>
            </a:r>
            <a:r>
              <a:rPr lang="en-US" sz="3500" b="1" i="1" dirty="0">
                <a:solidFill>
                  <a:srgbClr val="FF0000"/>
                </a:solidFill>
                <a:latin typeface="Times New Roman" pitchFamily="18" charset="0"/>
                <a:cs typeface="Times New Roman" pitchFamily="18" charset="0"/>
              </a:rPr>
              <a:t> </a:t>
            </a:r>
            <a:r>
              <a:rPr lang="en-US" sz="3500" b="1" i="1" dirty="0" err="1">
                <a:solidFill>
                  <a:srgbClr val="FF0000"/>
                </a:solidFill>
                <a:latin typeface="Times New Roman" pitchFamily="18" charset="0"/>
                <a:cs typeface="Times New Roman" pitchFamily="18" charset="0"/>
              </a:rPr>
              <a:t>sống</a:t>
            </a:r>
            <a:r>
              <a:rPr lang="en-US" sz="3500" b="1" i="1" dirty="0">
                <a:solidFill>
                  <a:srgbClr val="FF0000"/>
                </a:solidFill>
                <a:latin typeface="Times New Roman" pitchFamily="18" charset="0"/>
                <a:cs typeface="Times New Roman" pitchFamily="18" charset="0"/>
              </a:rPr>
              <a:t> con </a:t>
            </a:r>
            <a:r>
              <a:rPr lang="en-US" sz="3500" b="1" i="1" dirty="0" err="1">
                <a:solidFill>
                  <a:srgbClr val="FF0000"/>
                </a:solidFill>
                <a:latin typeface="Times New Roman" pitchFamily="18" charset="0"/>
                <a:cs typeface="Times New Roman" pitchFamily="18" charset="0"/>
              </a:rPr>
              <a:t>người</a:t>
            </a:r>
            <a:r>
              <a:rPr lang="en-US" sz="3500" b="1" i="1" dirty="0">
                <a:solidFill>
                  <a:srgbClr val="FF0000"/>
                </a:solidFill>
                <a:latin typeface="Times New Roman" pitchFamily="18" charset="0"/>
                <a:cs typeface="Times New Roman" pitchFamily="18" charset="0"/>
              </a:rPr>
              <a:t>?</a:t>
            </a:r>
          </a:p>
        </p:txBody>
      </p:sp>
      <p:sp>
        <p:nvSpPr>
          <p:cNvPr id="11" name="Action Button: Help 10">
            <a:hlinkClick r:id="" action="ppaction://noaction" highlightClick="1"/>
          </p:cNvPr>
          <p:cNvSpPr/>
          <p:nvPr/>
        </p:nvSpPr>
        <p:spPr>
          <a:xfrm>
            <a:off x="0" y="74422"/>
            <a:ext cx="485641" cy="763778"/>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707884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7744" y="684707"/>
            <a:ext cx="48965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6000" dirty="0">
                <a:solidFill>
                  <a:srgbClr val="FF0000"/>
                </a:solidFill>
                <a:latin typeface="+mj-lt"/>
              </a:rPr>
              <a:t>Củng cố </a:t>
            </a:r>
          </a:p>
        </p:txBody>
      </p:sp>
      <p:sp>
        <p:nvSpPr>
          <p:cNvPr id="4" name="TextBox 3"/>
          <p:cNvSpPr txBox="1"/>
          <p:nvPr/>
        </p:nvSpPr>
        <p:spPr>
          <a:xfrm>
            <a:off x="495950" y="2420888"/>
            <a:ext cx="8252514" cy="3046988"/>
          </a:xfrm>
          <a:prstGeom prst="rect">
            <a:avLst/>
          </a:prstGeom>
          <a:noFill/>
        </p:spPr>
        <p:txBody>
          <a:bodyPr wrap="square" rtlCol="0">
            <a:spAutoFit/>
          </a:bodyPr>
          <a:lstStyle/>
          <a:p>
            <a:pPr marL="285750" indent="-285750">
              <a:buFontTx/>
              <a:buChar char="-"/>
            </a:pPr>
            <a:r>
              <a:rPr lang="vi-VN" sz="3200" dirty="0">
                <a:latin typeface="+mj-lt"/>
              </a:rPr>
              <a:t>Về nhà các em phải biết khi đi dưới trời nắng cần đội mũ, mặc áo khoác, đi ô hoặc đeo kính râm, không được nhìn thẳng vào ánh sáng quá mạnh, khi xem ti-vi hay ngồi học bài phải đúng cách để tránh gây hại cho mắt.</a:t>
            </a:r>
          </a:p>
          <a:p>
            <a:r>
              <a:rPr lang="vi-VN" sz="3200" dirty="0">
                <a:latin typeface="+mj-lt"/>
              </a:rPr>
              <a:t>- Chuẩn bị bài mới: Nóng, lạnh và nhiệt độ.</a:t>
            </a:r>
          </a:p>
        </p:txBody>
      </p:sp>
    </p:spTree>
    <p:extLst>
      <p:ext uri="{BB962C8B-B14F-4D97-AF65-F5344CB8AC3E}">
        <p14:creationId xmlns:p14="http://schemas.microsoft.com/office/powerpoint/2010/main" val="3660538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919" y="260648"/>
            <a:ext cx="6280887" cy="954107"/>
          </a:xfrm>
          <a:prstGeom prst="rect">
            <a:avLst/>
          </a:prstGeom>
          <a:noFill/>
        </p:spPr>
        <p:txBody>
          <a:bodyPr wrap="none" rtlCol="0">
            <a:spAutoFit/>
          </a:bodyPr>
          <a:lstStyle/>
          <a:p>
            <a:pPr algn="ctr"/>
            <a:r>
              <a:rPr lang="en-US" sz="2800" b="1" smtClean="0">
                <a:solidFill>
                  <a:srgbClr val="FF0000"/>
                </a:solidFill>
                <a:latin typeface="Times New Roman" pitchFamily="18" charset="0"/>
                <a:cs typeface="Times New Roman" pitchFamily="18" charset="0"/>
              </a:rPr>
              <a:t>Khoa học</a:t>
            </a:r>
          </a:p>
          <a:p>
            <a:pPr algn="ctr"/>
            <a:r>
              <a:rPr lang="en-US" sz="2800" b="1" smtClean="0">
                <a:solidFill>
                  <a:srgbClr val="FF0000"/>
                </a:solidFill>
                <a:latin typeface="Times New Roman" pitchFamily="18" charset="0"/>
                <a:cs typeface="Times New Roman" pitchFamily="18" charset="0"/>
              </a:rPr>
              <a:t>Bài 49: Ánh sáng và việc bảo vệ đôi mắt</a:t>
            </a:r>
            <a:endParaRPr lang="vi-VN" sz="2800" b="1">
              <a:solidFill>
                <a:srgbClr val="FF0000"/>
              </a:solidFill>
              <a:latin typeface="Times New Roman" pitchFamily="18" charset="0"/>
              <a:cs typeface="Times New Roman" pitchFamily="18" charset="0"/>
            </a:endParaRPr>
          </a:p>
        </p:txBody>
      </p:sp>
      <p:sp>
        <p:nvSpPr>
          <p:cNvPr id="3" name="TextBox 2"/>
          <p:cNvSpPr txBox="1"/>
          <p:nvPr/>
        </p:nvSpPr>
        <p:spPr>
          <a:xfrm>
            <a:off x="179512" y="1627053"/>
            <a:ext cx="8352928" cy="3170099"/>
          </a:xfrm>
          <a:prstGeom prst="rect">
            <a:avLst/>
          </a:prstGeom>
          <a:noFill/>
        </p:spPr>
        <p:txBody>
          <a:bodyPr wrap="square" rtlCol="0">
            <a:spAutoFit/>
          </a:bodyPr>
          <a:lstStyle/>
          <a:p>
            <a:pPr marL="285750" indent="-285750">
              <a:buFontTx/>
              <a:buChar char="-"/>
            </a:pPr>
            <a:r>
              <a:rPr lang="vi-VN" sz="4000" smtClean="0">
                <a:latin typeface="+mj-lt"/>
              </a:rPr>
              <a:t>Tránh để ánh sáng quá mạnh chiếu vào mắt</a:t>
            </a:r>
          </a:p>
          <a:p>
            <a:pPr marL="285750" indent="-285750">
              <a:buFontTx/>
              <a:buChar char="-"/>
            </a:pPr>
            <a:r>
              <a:rPr lang="vi-VN" sz="4000" smtClean="0">
                <a:latin typeface="+mj-lt"/>
              </a:rPr>
              <a:t>Không nhìn thẳng vào mặt trời, không chiếu đèn pin vào mắt</a:t>
            </a:r>
          </a:p>
          <a:p>
            <a:pPr marL="285750" indent="-285750">
              <a:buFontTx/>
              <a:buChar char="-"/>
            </a:pPr>
            <a:r>
              <a:rPr lang="vi-VN" sz="4000" smtClean="0">
                <a:latin typeface="+mj-lt"/>
              </a:rPr>
              <a:t>Tránh đọc, viết dưới ánh sáng quá yếu</a:t>
            </a:r>
            <a:endParaRPr lang="vi-VN" sz="4000">
              <a:latin typeface="+mj-lt"/>
            </a:endParaRPr>
          </a:p>
        </p:txBody>
      </p:sp>
    </p:spTree>
    <p:extLst>
      <p:ext uri="{BB962C8B-B14F-4D97-AF65-F5344CB8AC3E}">
        <p14:creationId xmlns:p14="http://schemas.microsoft.com/office/powerpoint/2010/main" val="3467360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2050" name="Picture 2" descr="C:\Users\HOME\Pictures\anh danh ngon\nen 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2564904"/>
            <a:ext cx="8784976" cy="2520280"/>
          </a:xfrm>
          <a:prstGeom prst="rect">
            <a:avLst/>
          </a:prstGeom>
          <a:noFill/>
        </p:spPr>
        <p:txBody>
          <a:bodyPr wrap="square" rtlCol="0">
            <a:prstTxWarp prst="textChevronInverted">
              <a:avLst/>
            </a:prstTxWarp>
            <a:spAutoFit/>
          </a:bodyPr>
          <a:lstStyle/>
          <a:p>
            <a:pPr algn="ctr"/>
            <a:r>
              <a:rPr lang="en-GB" sz="5400" b="1">
                <a:solidFill>
                  <a:schemeClr val="tx2">
                    <a:lumMod val="75000"/>
                  </a:schemeClr>
                </a:solidFill>
                <a:effectLst>
                  <a:reflection blurRad="6350" stA="55000" endA="300" endPos="45500" dir="5400000" sy="-100000" algn="bl" rotWithShape="0"/>
                </a:effectLst>
                <a:latin typeface="Times New Roman" pitchFamily="18" charset="0"/>
                <a:cs typeface="Times New Roman" pitchFamily="18" charset="0"/>
              </a:rPr>
              <a:t>Cảm ơn </a:t>
            </a:r>
            <a:r>
              <a:rPr lang="en-GB" sz="5400" b="1" smtClean="0">
                <a:solidFill>
                  <a:schemeClr val="tx2">
                    <a:lumMod val="75000"/>
                  </a:schemeClr>
                </a:solidFill>
                <a:effectLst>
                  <a:reflection blurRad="6350" stA="55000" endA="300" endPos="45500" dir="5400000" sy="-100000" algn="bl" rotWithShape="0"/>
                </a:effectLst>
                <a:latin typeface="Times New Roman" pitchFamily="18" charset="0"/>
                <a:cs typeface="Times New Roman" pitchFamily="18" charset="0"/>
              </a:rPr>
              <a:t>thầy, cô </a:t>
            </a:r>
            <a:r>
              <a:rPr lang="en-GB" sz="5400" b="1">
                <a:solidFill>
                  <a:schemeClr val="tx2">
                    <a:lumMod val="75000"/>
                  </a:schemeClr>
                </a:solidFill>
                <a:effectLst>
                  <a:reflection blurRad="6350" stA="55000" endA="300" endPos="45500" dir="5400000" sy="-100000" algn="bl" rotWithShape="0"/>
                </a:effectLst>
                <a:latin typeface="Times New Roman" pitchFamily="18" charset="0"/>
                <a:cs typeface="Times New Roman" pitchFamily="18" charset="0"/>
              </a:rPr>
              <a:t>và các bạn </a:t>
            </a:r>
            <a:r>
              <a:rPr lang="en-GB" sz="5400" b="1" smtClean="0">
                <a:solidFill>
                  <a:schemeClr val="tx2">
                    <a:lumMod val="75000"/>
                  </a:schemeClr>
                </a:solidFill>
                <a:effectLst>
                  <a:reflection blurRad="6350" stA="55000" endA="300" endPos="45500" dir="5400000" sy="-100000" algn="bl" rotWithShape="0"/>
                </a:effectLst>
                <a:latin typeface="Times New Roman" pitchFamily="18" charset="0"/>
                <a:cs typeface="Times New Roman" pitchFamily="18" charset="0"/>
              </a:rPr>
              <a:t>!</a:t>
            </a:r>
            <a:endParaRPr lang="en-GB" sz="5400" b="1">
              <a:solidFill>
                <a:schemeClr val="tx2">
                  <a:lumMod val="75000"/>
                </a:schemeClr>
              </a:soli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368621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51b2c284d7e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24400"/>
            <a:ext cx="4648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Pictures\tai l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Pictures\li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362200"/>
            <a:ext cx="4648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0" y="4851614"/>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chiếu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hưởng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động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a:t>
            </a:r>
          </a:p>
        </p:txBody>
      </p:sp>
      <p:sp>
        <p:nvSpPr>
          <p:cNvPr id="12" name="Title 11"/>
          <p:cNvSpPr>
            <a:spLocks noGrp="1"/>
          </p:cNvSpPr>
          <p:nvPr>
            <p:ph type="title"/>
          </p:nvPr>
        </p:nvSpPr>
        <p:spPr>
          <a:xfrm>
            <a:off x="457200" y="1600200"/>
            <a:ext cx="7620000" cy="2590800"/>
          </a:xfrm>
        </p:spPr>
        <p:txBody>
          <a:bodyPr>
            <a:normAutofit/>
          </a:bodyPr>
          <a:lstStyle/>
          <a:p>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nêu</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vai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trò</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ánh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sáng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đối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với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động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vật</a:t>
            </a:r>
            <a:r>
              <a:rPr lang="en-US" b="1" i="1" dirty="0">
                <a:solidFill>
                  <a:srgbClr val="FF0000"/>
                </a:solidFill>
                <a:latin typeface="Times New Roman" pitchFamily="18" charset="0"/>
                <a:cs typeface="Times New Roman" pitchFamily="18" charset="0"/>
              </a:rPr>
              <a:t>?</a:t>
            </a:r>
          </a:p>
        </p:txBody>
      </p:sp>
      <p:sp>
        <p:nvSpPr>
          <p:cNvPr id="14" name="Pentagon 13"/>
          <p:cNvSpPr/>
          <p:nvPr/>
        </p:nvSpPr>
        <p:spPr>
          <a:xfrm>
            <a:off x="0" y="2616629"/>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Động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tránh</a:t>
            </a:r>
            <a:r>
              <a:rPr lang="en-US" sz="2800" dirty="0">
                <a:solidFill>
                  <a:schemeClr val="tx1"/>
                </a:solidFill>
                <a:latin typeface="Times New Roman" pitchFamily="18" charset="0"/>
                <a:cs typeface="Times New Roman" pitchFamily="18" charset="0"/>
              </a:rPr>
              <a:t>.</a:t>
            </a:r>
          </a:p>
        </p:txBody>
      </p:sp>
      <p:sp>
        <p:nvSpPr>
          <p:cNvPr id="15" name="Pentagon 14"/>
          <p:cNvSpPr/>
          <p:nvPr/>
        </p:nvSpPr>
        <p:spPr>
          <a:xfrm>
            <a:off x="0" y="292528"/>
            <a:ext cx="4419600" cy="1879171"/>
          </a:xfrm>
          <a:prstGeom prst="homePlate">
            <a:avLst>
              <a:gd name="adj" fmla="val 3349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Động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chuyển,tìm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uống</a:t>
            </a:r>
            <a:r>
              <a:rPr lang="en-US"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6302134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par>
                                <p:cTn id="18" presetID="16" presetClass="entr" presetSubtype="21"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inVertical)">
                                      <p:cBhvr>
                                        <p:cTn id="20" dur="500"/>
                                        <p:tgtEl>
                                          <p:spTgt spid="1029"/>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2" grpId="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69706385"/>
              </p:ext>
            </p:extLst>
          </p:nvPr>
        </p:nvGraphicFramePr>
        <p:xfrm>
          <a:off x="0" y="82446"/>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00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0" y="-19050"/>
            <a:ext cx="9372600" cy="7029450"/>
          </a:xfrm>
          <a:prstGeom prst="rect">
            <a:avLst/>
          </a:prstGeom>
          <a:noFill/>
          <a:ln w="9525">
            <a:solidFill>
              <a:srgbClr val="0000FF"/>
            </a:solidFill>
            <a:miter lim="800000"/>
            <a:headEnd/>
            <a:tailEnd/>
          </a:ln>
        </p:spPr>
      </p:pic>
      <p:pic>
        <p:nvPicPr>
          <p:cNvPr id="37891" name="Picture 3" descr="floral"/>
          <p:cNvPicPr>
            <a:picLocks noChangeAspect="1" noChangeArrowheads="1" noCrop="1"/>
          </p:cNvPicPr>
          <p:nvPr/>
        </p:nvPicPr>
        <p:blipFill>
          <a:blip r:embed="rId4"/>
          <a:srcRect/>
          <a:stretch>
            <a:fillRect/>
          </a:stretch>
        </p:blipFill>
        <p:spPr bwMode="auto">
          <a:xfrm>
            <a:off x="7889875" y="242888"/>
            <a:ext cx="1066800" cy="1066800"/>
          </a:xfrm>
          <a:prstGeom prst="rect">
            <a:avLst/>
          </a:prstGeom>
          <a:noFill/>
        </p:spPr>
      </p:pic>
      <p:pic>
        <p:nvPicPr>
          <p:cNvPr id="37892" name="Picture 4" descr="spell_book_md_clr">
            <a:hlinkClick r:id="" action="ppaction://noaction"/>
          </p:cNvPr>
          <p:cNvPicPr>
            <a:picLocks noChangeAspect="1" noChangeArrowheads="1" noCrop="1"/>
          </p:cNvPicPr>
          <p:nvPr/>
        </p:nvPicPr>
        <p:blipFill>
          <a:blip r:embed="rId5"/>
          <a:srcRect/>
          <a:stretch>
            <a:fillRect/>
          </a:stretch>
        </p:blipFill>
        <p:spPr bwMode="auto">
          <a:xfrm>
            <a:off x="2590800" y="4267200"/>
            <a:ext cx="3733800" cy="2209800"/>
          </a:xfrm>
          <a:prstGeom prst="rect">
            <a:avLst/>
          </a:prstGeom>
          <a:noFill/>
        </p:spPr>
      </p:pic>
      <p:sp>
        <p:nvSpPr>
          <p:cNvPr id="8" name="Rectangle 7"/>
          <p:cNvSpPr/>
          <p:nvPr/>
        </p:nvSpPr>
        <p:spPr>
          <a:xfrm>
            <a:off x="342899" y="1124744"/>
            <a:ext cx="8458201"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5400" b="1" i="1" u="sng" dirty="0">
                <a:ln w="11430"/>
                <a:solidFill>
                  <a:srgbClr val="FF0000"/>
                </a:solidFill>
                <a:effectLst>
                  <a:outerShdw blurRad="80000" dist="40000" dir="5040000" algn="tl">
                    <a:srgbClr val="000000">
                      <a:alpha val="30000"/>
                    </a:srgbClr>
                  </a:outerShdw>
                </a:effectLst>
                <a:latin typeface="Times New Roman"/>
              </a:rPr>
              <a:t>Bài</a:t>
            </a:r>
            <a:r>
              <a:rPr lang="vi-VN" sz="5400" b="1" i="1" u="sng" dirty="0">
                <a:ln w="11430"/>
                <a:solidFill>
                  <a:srgbClr val="FF0000"/>
                </a:solidFill>
                <a:effectLst>
                  <a:outerShdw blurRad="80000" dist="40000" dir="5040000" algn="tl">
                    <a:srgbClr val="000000">
                      <a:alpha val="30000"/>
                    </a:srgbClr>
                  </a:outerShdw>
                </a:effectLst>
                <a:latin typeface="Times New Roman"/>
                <a:cs typeface="Arial" pitchFamily="34" charset="0"/>
              </a:rPr>
              <a:t> 49</a:t>
            </a:r>
            <a:r>
              <a:rPr lang="vi-VN" sz="5400" b="1" i="1" dirty="0">
                <a:ln w="11430"/>
                <a:solidFill>
                  <a:srgbClr val="FF0000"/>
                </a:solidFill>
                <a:effectLst>
                  <a:outerShdw blurRad="80000" dist="40000" dir="5040000" algn="tl">
                    <a:srgbClr val="000000">
                      <a:alpha val="30000"/>
                    </a:srgbClr>
                  </a:outerShdw>
                </a:effectLst>
                <a:latin typeface="Times New Roman"/>
              </a:rPr>
              <a:t>:  Ánh sáng và việc bảo vệ đôi mắt</a:t>
            </a:r>
          </a:p>
        </p:txBody>
      </p:sp>
    </p:spTree>
    <p:extLst>
      <p:ext uri="{BB962C8B-B14F-4D97-AF65-F5344CB8AC3E}">
        <p14:creationId xmlns:p14="http://schemas.microsoft.com/office/powerpoint/2010/main" val="1785719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53"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calcmode="lin" valueType="num">
                                      <p:cBhvr>
                                        <p:cTn id="10" dur="500" fill="hold"/>
                                        <p:tgtEl>
                                          <p:spTgt spid="37892"/>
                                        </p:tgtEl>
                                        <p:attrNameLst>
                                          <p:attrName>ppt_w</p:attrName>
                                        </p:attrNameLst>
                                      </p:cBhvr>
                                      <p:tavLst>
                                        <p:tav tm="0">
                                          <p:val>
                                            <p:fltVal val="0"/>
                                          </p:val>
                                        </p:tav>
                                        <p:tav tm="100000">
                                          <p:val>
                                            <p:strVal val="#ppt_w"/>
                                          </p:val>
                                        </p:tav>
                                      </p:tavLst>
                                    </p:anim>
                                    <p:anim calcmode="lin" valueType="num">
                                      <p:cBhvr>
                                        <p:cTn id="11" dur="500" fill="hold"/>
                                        <p:tgtEl>
                                          <p:spTgt spid="37892"/>
                                        </p:tgtEl>
                                        <p:attrNameLst>
                                          <p:attrName>ppt_h</p:attrName>
                                        </p:attrNameLst>
                                      </p:cBhvr>
                                      <p:tavLst>
                                        <p:tav tm="0">
                                          <p:val>
                                            <p:fltVal val="0"/>
                                          </p:val>
                                        </p:tav>
                                        <p:tav tm="100000">
                                          <p:val>
                                            <p:strVal val="#ppt_h"/>
                                          </p:val>
                                        </p:tav>
                                      </p:tavLst>
                                    </p:anim>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752600"/>
            <a:ext cx="91440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endParaRPr>
          </a:p>
        </p:txBody>
      </p:sp>
      <p:sp>
        <p:nvSpPr>
          <p:cNvPr id="7171" name="Text Box 3"/>
          <p:cNvSpPr txBox="1">
            <a:spLocks noChangeArrowheads="1"/>
          </p:cNvSpPr>
          <p:nvPr/>
        </p:nvSpPr>
        <p:spPr bwMode="auto">
          <a:xfrm>
            <a:off x="304800" y="2057400"/>
            <a:ext cx="8534400" cy="2800767"/>
          </a:xfrm>
          <a:prstGeom prst="rect">
            <a:avLst/>
          </a:prstGeom>
          <a:noFill/>
          <a:ln w="9525">
            <a:noFill/>
            <a:miter lim="800000"/>
            <a:headEnd/>
            <a:tailEnd/>
          </a:ln>
          <a:effectLst/>
        </p:spPr>
        <p:txBody>
          <a:bodyPr wrap="square">
            <a:spAutoFit/>
          </a:bodyPr>
          <a:lstStyle/>
          <a:p>
            <a:pPr algn="ctr">
              <a:spcBef>
                <a:spcPct val="50000"/>
              </a:spcBef>
            </a:pPr>
            <a:r>
              <a:rPr lang="en-US" sz="4400" b="1" u="sng"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Hoạt</a:t>
            </a:r>
            <a:r>
              <a:rPr lang="en-US" sz="4400" b="1" u="sng"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động 1</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Tìm</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hiểu</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những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trường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hợp</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ánh</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sáng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quá</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mạnh</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không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được</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nhìn</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trực</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tiếp</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vào</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nguồn</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r>
              <a:rPr lang="en-US" sz="4400" b="1" dirty="0" err="1">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sáng</a:t>
            </a:r>
            <a:r>
              <a:rPr lang="en-US" sz="4400" b="1" dirty="0">
                <a:ln w="10541" cmpd="sng">
                  <a:solidFill>
                    <a:srgbClr val="4F81BD">
                      <a:shade val="88000"/>
                      <a:satMod val="110000"/>
                    </a:srgbClr>
                  </a:solidFill>
                  <a:prstDash val="solid"/>
                </a:ln>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7405792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825750" cy="1219200"/>
          </a:xfrm>
        </p:spPr>
        <p:txBody>
          <a:bodyPr>
            <a:noAutofit/>
          </a:bodyPr>
          <a:lstStyle/>
          <a:p>
            <a:r>
              <a:rPr lang="en-US" sz="3200" b="1" dirty="0">
                <a:solidFill>
                  <a:srgbClr val="002060"/>
                </a:solidFill>
                <a:latin typeface="Times New Roman" pitchFamily="18" charset="0"/>
              </a:rPr>
              <a:t>2.  </a:t>
            </a:r>
            <a:r>
              <a:rPr lang="en-US" sz="3200" b="1" dirty="0" err="1">
                <a:solidFill>
                  <a:srgbClr val="002060"/>
                </a:solidFill>
                <a:latin typeface="Times New Roman" pitchFamily="18" charset="0"/>
              </a:rPr>
              <a:t>Tại</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sao</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chúng</a:t>
            </a:r>
            <a:r>
              <a:rPr lang="en-US" sz="3200" b="1" dirty="0">
                <a:solidFill>
                  <a:srgbClr val="002060"/>
                </a:solidFill>
                <a:latin typeface="Times New Roman" pitchFamily="18" charset="0"/>
              </a:rPr>
              <a:t> ta </a:t>
            </a:r>
            <a:r>
              <a:rPr lang="en-US" sz="3200" b="1" dirty="0" err="1">
                <a:solidFill>
                  <a:srgbClr val="002060"/>
                </a:solidFill>
                <a:latin typeface="Times New Roman" pitchFamily="18" charset="0"/>
              </a:rPr>
              <a:t>không</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nên</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nhìn</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trực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tiếp</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vào</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Mặt</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trời</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hoặc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ánh</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lửa</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hàn</a:t>
            </a:r>
            <a:r>
              <a:rPr lang="en-US" sz="3200" b="1" dirty="0">
                <a:solidFill>
                  <a:srgbClr val="002060"/>
                </a:solidFill>
                <a:latin typeface="Times New Roman" pitchFamily="18" charset="0"/>
              </a:rPr>
              <a:t>?</a:t>
            </a:r>
            <a:r>
              <a:rPr lang="en-US" sz="3200" dirty="0">
                <a:solidFill>
                  <a:srgbClr val="002060"/>
                </a:solidFill>
                <a:latin typeface="Times New Roman" pitchFamily="18" charset="0"/>
              </a:rPr>
              <a:t/>
            </a:r>
            <a:br>
              <a:rPr lang="en-US" sz="3200" dirty="0">
                <a:solidFill>
                  <a:srgbClr val="002060"/>
                </a:solidFill>
                <a:latin typeface="Times New Roman" pitchFamily="18" charset="0"/>
              </a:rPr>
            </a:br>
            <a:endParaRPr lang="en-US" sz="32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1" y="2743200"/>
            <a:ext cx="3731525" cy="38862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6" descr="m"/>
          <p:cNvPicPr>
            <a:picLocks noChangeAspect="1" noChangeArrowheads="1"/>
          </p:cNvPicPr>
          <p:nvPr/>
        </p:nvPicPr>
        <p:blipFill>
          <a:blip r:embed="rId3"/>
          <a:srcRect/>
          <a:stretch>
            <a:fillRect/>
          </a:stretch>
        </p:blipFill>
        <p:spPr bwMode="auto">
          <a:xfrm>
            <a:off x="4877833" y="2776470"/>
            <a:ext cx="3862316" cy="3929130"/>
          </a:xfrm>
          <a:prstGeom prst="rect">
            <a:avLst/>
          </a:prstGeom>
          <a:ln w="88900" cap="sq" cmpd="thickThin">
            <a:solidFill>
              <a:srgbClr val="000000"/>
            </a:solidFill>
            <a:prstDash val="solid"/>
            <a:miter lim="800000"/>
          </a:ln>
          <a:effectLst>
            <a:innerShdw blurRad="76200">
              <a:srgbClr val="000000"/>
            </a:innerShdw>
          </a:effectLst>
        </p:spPr>
      </p:pic>
      <p:sp>
        <p:nvSpPr>
          <p:cNvPr id="21" name="Action Button: Help 20">
            <a:hlinkClick r:id="" action="ppaction://noaction" highlightClick="1"/>
          </p:cNvPr>
          <p:cNvSpPr/>
          <p:nvPr/>
        </p:nvSpPr>
        <p:spPr>
          <a:xfrm>
            <a:off x="22850" y="533400"/>
            <a:ext cx="967750" cy="1226343"/>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6" name="Title 1"/>
          <p:cNvSpPr txBox="1">
            <a:spLocks/>
          </p:cNvSpPr>
          <p:nvPr/>
        </p:nvSpPr>
        <p:spPr>
          <a:xfrm>
            <a:off x="762000" y="152400"/>
            <a:ext cx="7772400" cy="190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2060"/>
                </a:solidFill>
                <a:latin typeface="Times New Roman" pitchFamily="18" charset="0"/>
              </a:rPr>
              <a:t> 1. </a:t>
            </a:r>
            <a:r>
              <a:rPr lang="en-US" sz="3200" b="1" dirty="0" err="1">
                <a:solidFill>
                  <a:srgbClr val="002060"/>
                </a:solidFill>
                <a:latin typeface="Times New Roman" pitchFamily="18" charset="0"/>
              </a:rPr>
              <a:t>Khi</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nhìn</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trực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tiếp</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vào</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Mặt</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trời</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hoặc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ánh</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lửa</a:t>
            </a:r>
            <a:r>
              <a:rPr lang="en-US" sz="3200" b="1" dirty="0">
                <a:solidFill>
                  <a:srgbClr val="002060"/>
                </a:solidFill>
                <a:latin typeface="Times New Roman" pitchFamily="18" charset="0"/>
              </a:rPr>
              <a:t> </a:t>
            </a:r>
            <a:r>
              <a:rPr lang="en-US" sz="3200" b="1" err="1">
                <a:solidFill>
                  <a:srgbClr val="002060"/>
                </a:solidFill>
                <a:latin typeface="Times New Roman" pitchFamily="18" charset="0"/>
              </a:rPr>
              <a:t>hàn</a:t>
            </a:r>
            <a:r>
              <a:rPr lang="en-US" sz="3200" b="1">
                <a:solidFill>
                  <a:srgbClr val="002060"/>
                </a:solidFill>
                <a:latin typeface="Times New Roman" pitchFamily="18" charset="0"/>
              </a:rPr>
              <a:t> em </a:t>
            </a:r>
            <a:r>
              <a:rPr lang="en-US" sz="3200" b="1" dirty="0" err="1">
                <a:solidFill>
                  <a:srgbClr val="002060"/>
                </a:solidFill>
                <a:latin typeface="Times New Roman" pitchFamily="18" charset="0"/>
              </a:rPr>
              <a:t>thấy</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thế</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nào</a:t>
            </a:r>
            <a:r>
              <a:rPr lang="en-US" sz="3200" b="1" dirty="0">
                <a:solidFill>
                  <a:srgbClr val="002060"/>
                </a:solidFill>
                <a:latin typeface="Times New Roman" pitchFamily="18" charset="0"/>
              </a:rPr>
              <a:t>?</a:t>
            </a:r>
            <a:r>
              <a:rPr lang="en-US" sz="3200" dirty="0">
                <a:solidFill>
                  <a:srgbClr val="002060"/>
                </a:solidFill>
                <a:latin typeface="Times New Roman" pitchFamily="18" charset="0"/>
              </a:rPr>
              <a:t/>
            </a:r>
            <a:br>
              <a:rPr lang="en-US" sz="3200" dirty="0">
                <a:solidFill>
                  <a:srgbClr val="002060"/>
                </a:solidFill>
                <a:latin typeface="Times New Roman" pitchFamily="18" charset="0"/>
              </a:rPr>
            </a:br>
            <a:endParaRPr lang="en-US" sz="3200" dirty="0">
              <a:solidFill>
                <a:srgbClr val="002060"/>
              </a:solidFill>
            </a:endParaRPr>
          </a:p>
        </p:txBody>
      </p:sp>
    </p:spTree>
    <p:extLst>
      <p:ext uri="{BB962C8B-B14F-4D97-AF65-F5344CB8AC3E}">
        <p14:creationId xmlns:p14="http://schemas.microsoft.com/office/powerpoint/2010/main" val="1857940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Scale>
                                      <p:cBhvr>
                                        <p:cTn id="2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
                                        </p:tgtEl>
                                        <p:attrNameLst>
                                          <p:attrName>ppt_x</p:attrName>
                                          <p:attrName>ppt_y</p:attrName>
                                        </p:attrNameLst>
                                      </p:cBhvr>
                                    </p:animMotion>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m"/>
          <p:cNvPicPr>
            <a:picLocks noChangeAspect="1" noChangeArrowheads="1"/>
          </p:cNvPicPr>
          <p:nvPr/>
        </p:nvPicPr>
        <p:blipFill>
          <a:blip r:embed="rId2"/>
          <a:srcRect/>
          <a:stretch>
            <a:fillRect/>
          </a:stretch>
        </p:blipFill>
        <p:spPr bwMode="auto">
          <a:xfrm>
            <a:off x="4769148" y="170840"/>
            <a:ext cx="4191000"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3"/>
          <a:stretch>
            <a:fillRect/>
          </a:stretch>
        </p:blipFill>
        <p:spPr>
          <a:xfrm>
            <a:off x="30547" y="0"/>
            <a:ext cx="4582236" cy="4039836"/>
          </a:xfrm>
          <a:prstGeom prst="rect">
            <a:avLst/>
          </a:prstGeom>
        </p:spPr>
      </p:pic>
      <p:sp>
        <p:nvSpPr>
          <p:cNvPr id="4" name="Rectangle 3"/>
          <p:cNvSpPr/>
          <p:nvPr/>
        </p:nvSpPr>
        <p:spPr>
          <a:xfrm rot="2413161">
            <a:off x="1632751" y="2475313"/>
            <a:ext cx="2456516" cy="461665"/>
          </a:xfrm>
          <a:prstGeom prst="rect">
            <a:avLst/>
          </a:prstGeom>
          <a:noFill/>
        </p:spPr>
        <p:txBody>
          <a:bodyPr wrap="square" lIns="91440" tIns="45720" rIns="91440" bIns="45720">
            <a:prstTxWarp prst="textWave1">
              <a:avLst/>
            </a:prstTxWarp>
            <a:spAutoFit/>
          </a:bodyPr>
          <a:lstStyle/>
          <a:p>
            <a:pPr algn="ctr"/>
            <a:r>
              <a:rPr lang="en-US" sz="2400" b="1" cap="all" dirty="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Tia </a:t>
            </a:r>
            <a:r>
              <a:rPr lang="en-US" sz="2400" b="1" cap="all" dirty="0" err="1">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tử</a:t>
            </a:r>
            <a:r>
              <a:rPr lang="en-US" sz="2400" b="1" cap="all" dirty="0">
                <a:ln w="9000" cmpd="sng">
                  <a:solidFill>
                    <a:srgbClr val="8064A2">
                      <a:shade val="50000"/>
                      <a:satMod val="120000"/>
                    </a:srgbClr>
                  </a:solidFill>
                  <a:prstDash val="solid"/>
                </a:ln>
                <a:solidFill>
                  <a:srgbClr val="7030A0"/>
                </a:solidFill>
                <a:effectLst>
                  <a:glow rad="228600">
                    <a:srgbClr val="F79646">
                      <a:satMod val="175000"/>
                      <a:alpha val="40000"/>
                    </a:srgbClr>
                  </a:glow>
                  <a:reflection blurRad="12700" stA="28000" endPos="45000" dist="1000" dir="5400000" sy="-100000" algn="bl" rotWithShape="0"/>
                </a:effectLst>
                <a:latin typeface="Times New Roman" pitchFamily="18" charset="0"/>
                <a:cs typeface="Times New Roman" pitchFamily="18" charset="0"/>
              </a:rPr>
              <a:t> ngoại</a:t>
            </a:r>
          </a:p>
        </p:txBody>
      </p:sp>
      <p:sp>
        <p:nvSpPr>
          <p:cNvPr id="6" name="Rectangle 5"/>
          <p:cNvSpPr/>
          <p:nvPr/>
        </p:nvSpPr>
        <p:spPr>
          <a:xfrm rot="19362874">
            <a:off x="4727025" y="637935"/>
            <a:ext cx="1571264" cy="721689"/>
          </a:xfrm>
          <a:prstGeom prst="rect">
            <a:avLst/>
          </a:prstGeom>
          <a:noFill/>
        </p:spPr>
        <p:txBody>
          <a:bodyPr wrap="none" lIns="91440" tIns="45720" rIns="91440" bIns="45720">
            <a:prstTxWarp prst="textCurveDown">
              <a:avLst/>
            </a:prstTxWarp>
            <a:spAutoFit/>
          </a:bodyPr>
          <a:lstStyle/>
          <a:p>
            <a:pPr algn="ctr"/>
            <a:r>
              <a:rPr lang="en-US" sz="3600" dirty="0" err="1">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Khí</a:t>
            </a:r>
            <a:r>
              <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 </a:t>
            </a:r>
            <a:r>
              <a:rPr lang="en-US" sz="3600" dirty="0" err="1">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độc</a:t>
            </a:r>
            <a:endPar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9" name="Rectangle 8"/>
          <p:cNvSpPr/>
          <p:nvPr/>
        </p:nvSpPr>
        <p:spPr>
          <a:xfrm>
            <a:off x="4693693" y="2678850"/>
            <a:ext cx="1236893" cy="1086575"/>
          </a:xfrm>
          <a:prstGeom prst="rect">
            <a:avLst/>
          </a:prstGeom>
        </p:spPr>
        <p:txBody>
          <a:bodyPr wrap="square">
            <a:prstTxWarp prst="textCurveUp">
              <a:avLst>
                <a:gd name="adj" fmla="val 40193"/>
              </a:avLst>
            </a:prstTxWarp>
            <a:spAutoFit/>
          </a:bodyPr>
          <a:lstStyle/>
          <a:p>
            <a:pPr algn="ctr"/>
            <a:r>
              <a:rPr lang="en-US" sz="1100" dirty="0" err="1">
                <a:solidFill>
                  <a:srgbClr val="660033"/>
                </a:solidFill>
                <a:effectLst>
                  <a:glow rad="101600">
                    <a:srgbClr val="4BACC6">
                      <a:satMod val="175000"/>
                      <a:alpha val="40000"/>
                    </a:srgbClr>
                  </a:glow>
                </a:effectLst>
                <a:latin typeface="Times New Roman" panose="02020603050405020304" pitchFamily="18" charset="0"/>
                <a:cs typeface="Times New Roman" panose="02020603050405020304" pitchFamily="18" charset="0"/>
              </a:rPr>
              <a:t>Bụi</a:t>
            </a:r>
            <a:endParaRPr lang="en-US" sz="1100" dirty="0">
              <a:solidFill>
                <a:srgbClr val="660033"/>
              </a:solidFill>
              <a:effectLst>
                <a:glow rad="1016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10" name="Rectangle 9"/>
          <p:cNvSpPr/>
          <p:nvPr/>
        </p:nvSpPr>
        <p:spPr>
          <a:xfrm rot="19433214">
            <a:off x="7587218" y="732134"/>
            <a:ext cx="1511529" cy="646331"/>
          </a:xfrm>
          <a:prstGeom prst="rect">
            <a:avLst/>
          </a:prstGeom>
        </p:spPr>
        <p:txBody>
          <a:bodyPr wrap="square">
            <a:prstTxWarp prst="textChevron">
              <a:avLst/>
            </a:prstTxWarp>
            <a:spAutoFit/>
          </a:bodyPr>
          <a:lstStyle/>
          <a:p>
            <a:pPr algn="ctr"/>
            <a:r>
              <a:rPr lang="en-US" sz="3600" dirty="0" err="1">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Gỉ</a:t>
            </a:r>
            <a:r>
              <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 </a:t>
            </a:r>
            <a:r>
              <a:rPr lang="en-US" sz="3600" dirty="0" err="1">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rPr>
              <a:t>sắt</a:t>
            </a:r>
            <a:endParaRPr lang="en-US" sz="3600" dirty="0">
              <a:solidFill>
                <a:srgbClr val="660033"/>
              </a:solidFill>
              <a:effectLst>
                <a:glow rad="139700">
                  <a:srgbClr val="4BACC6">
                    <a:satMod val="175000"/>
                    <a:alpha val="40000"/>
                  </a:srgbClr>
                </a:glow>
              </a:effectLst>
              <a:latin typeface="Times New Roman" panose="02020603050405020304" pitchFamily="18" charset="0"/>
              <a:cs typeface="Times New Roman" panose="02020603050405020304" pitchFamily="18" charset="0"/>
            </a:endParaRPr>
          </a:p>
        </p:txBody>
      </p:sp>
      <p:sp>
        <p:nvSpPr>
          <p:cNvPr id="11" name="Rounded Rectangle 10"/>
          <p:cNvSpPr/>
          <p:nvPr/>
        </p:nvSpPr>
        <p:spPr>
          <a:xfrm>
            <a:off x="65964" y="4277774"/>
            <a:ext cx="4414710" cy="2427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dirty="0">
              <a:solidFill>
                <a:srgbClr val="6600FF"/>
              </a:solidFill>
              <a:latin typeface="Times New Roman" pitchFamily="18" charset="0"/>
            </a:endParaRPr>
          </a:p>
          <a:p>
            <a:pPr algn="ctr"/>
            <a:r>
              <a:rPr lang="en-US" sz="2400" b="1" dirty="0" err="1">
                <a:solidFill>
                  <a:srgbClr val="0070C0"/>
                </a:solidFill>
                <a:latin typeface="Times New Roman" pitchFamily="18" charset="0"/>
              </a:rPr>
              <a:t>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sáng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Mặt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Trời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và</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chứa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tia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tử</a:t>
            </a:r>
            <a:r>
              <a:rPr lang="en-US" sz="2400" b="1" dirty="0">
                <a:solidFill>
                  <a:srgbClr val="0070C0"/>
                </a:solidFill>
                <a:latin typeface="Times New Roman" pitchFamily="18" charset="0"/>
              </a:rPr>
              <a:t> ngoại </a:t>
            </a:r>
            <a:r>
              <a:rPr lang="en-US" sz="2400" b="1" dirty="0" err="1">
                <a:solidFill>
                  <a:srgbClr val="0070C0"/>
                </a:solidFill>
                <a:latin typeface="Times New Roman" pitchFamily="18" charset="0"/>
              </a:rPr>
              <a:t>gây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hại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Nếu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nhìn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trực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tiếp</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sẽ</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gây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hoa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chói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 </a:t>
            </a:r>
            <a:endParaRPr lang="en-US" sz="2400" b="1" dirty="0">
              <a:solidFill>
                <a:srgbClr val="0070C0"/>
              </a:solidFill>
            </a:endParaRPr>
          </a:p>
          <a:p>
            <a:pPr algn="ctr"/>
            <a:endParaRPr lang="en-US" sz="2400" dirty="0">
              <a:solidFill>
                <a:prstClr val="black"/>
              </a:solidFill>
            </a:endParaRPr>
          </a:p>
        </p:txBody>
      </p:sp>
      <p:sp>
        <p:nvSpPr>
          <p:cNvPr id="12" name="Rounded Rectangle 11"/>
          <p:cNvSpPr/>
          <p:nvPr/>
        </p:nvSpPr>
        <p:spPr>
          <a:xfrm>
            <a:off x="4698347" y="4277774"/>
            <a:ext cx="4332602" cy="2427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rgbClr val="0070C0"/>
                </a:solidFill>
                <a:latin typeface="Times New Roman" pitchFamily="18" charset="0"/>
              </a:rPr>
              <a:t>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lửa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hàn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mạnh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chứa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nhiều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tạp</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độc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như</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bụi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gỉ</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sắt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các</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chất</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khí</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độc</a:t>
            </a:r>
            <a:r>
              <a:rPr lang="en-US" sz="2400" b="1" dirty="0">
                <a:solidFill>
                  <a:srgbClr val="0070C0"/>
                </a:solidFill>
                <a:latin typeface="Times New Roman" pitchFamily="18" charset="0"/>
              </a:rPr>
              <a:t> do </a:t>
            </a:r>
            <a:r>
              <a:rPr lang="en-US" sz="2400" b="1" dirty="0" err="1">
                <a:solidFill>
                  <a:srgbClr val="0070C0"/>
                </a:solidFill>
                <a:latin typeface="Times New Roman" pitchFamily="18" charset="0"/>
              </a:rPr>
              <a:t>quá</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trình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nóng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chảy</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kim</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loại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sinh</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ra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có</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thể</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làm</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hỏng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mắt</a:t>
            </a:r>
            <a:r>
              <a:rPr lang="en-US" sz="2400" b="1" dirty="0">
                <a:solidFill>
                  <a:srgbClr val="0070C0"/>
                </a:solidFill>
                <a:latin typeface="Times New Roman" pitchFamily="18" charset="0"/>
              </a:rPr>
              <a:t>.</a:t>
            </a:r>
          </a:p>
        </p:txBody>
      </p:sp>
    </p:spTree>
    <p:extLst>
      <p:ext uri="{BB962C8B-B14F-4D97-AF65-F5344CB8AC3E}">
        <p14:creationId xmlns:p14="http://schemas.microsoft.com/office/powerpoint/2010/main" val="40899885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down)">
                                      <p:cBhvr>
                                        <p:cTn id="22" dur="500"/>
                                        <p:tgtEl>
                                          <p:spTgt spid="2355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circle(in)">
                                      <p:cBhvr>
                                        <p:cTn id="31" dur="2000"/>
                                        <p:tgtEl>
                                          <p:spTgt spid="10">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 - &amp;quot;Ánh sáng giúp chúng ta sưởi ấm&amp;quot;&quot;/&gt;&lt;property id=&quot;20307&quot; value=&quot;260&quot;/&gt;&lt;/object&gt;&lt;object type=&quot;3&quot; unique_id=&quot;10006&quot;&gt;&lt;property id=&quot;20148&quot; value=&quot;5&quot;/&gt;&lt;property id=&quot;20300&quot; value=&quot;Slide 4 - &amp;quot;Hãy nêu vai trò của ánh sáng đối với động vật?&amp;quot;&quot;/&gt;&lt;property id=&quot;20307&quot; value=&quot;261&quot;/&gt;&lt;/object&gt;&lt;object type=&quot;3&quot; unique_id=&quot;10007&quot;&gt;&lt;property id=&quot;20148&quot; value=&quot;5&quot;/&gt;&lt;property id=&quot;20300&quot; value=&quot;Slide 5&quot;/&gt;&lt;property id=&quot;20307&quot; value=&quot;290&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 - &amp;quot;2.  Tại sao chúng ta không nên nhìn trực tiếp vào Mặt trời hoặc ánh lửa hàn? &amp;quot;&quot;/&gt;&lt;property id=&quot;20307&quot; value=&quot;269&quot;/&gt;&lt;/object&gt;&lt;object type=&quot;3&quot; unique_id=&quot;10011&quot;&gt;&lt;property id=&quot;20148&quot; value=&quot;5&quot;/&gt;&lt;property id=&quot;20300&quot; value=&quot;Slide 9&quot;/&gt;&lt;property id=&quot;20307&quot; value=&quot;270&quot;/&gt;&lt;/object&gt;&lt;object type=&quot;3&quot; unique_id=&quot;10012&quot;&gt;&lt;property id=&quot;20148&quot; value=&quot;5&quot;/&gt;&lt;property id=&quot;20300&quot; value=&quot;Slide 10 - &amp;quot;Nêu các trường hợp khác về ánh sáng quá mạnh cần tránh không để chiếu thẳng vào mắt?&amp;quot;&quot;/&gt;&lt;property id=&quot;20307&quot; value=&quot;271&quot;/&gt;&lt;/object&gt;&lt;object type=&quot;3&quot; unique_id=&quot;10013&quot;&gt;&lt;property id=&quot;20148&quot; value=&quot;5&quot;/&gt;&lt;property id=&quot;20300&quot; value=&quot;Slide 11&quot;/&gt;&lt;property id=&quot;20307&quot; value=&quot;272&quot;/&gt;&lt;/object&gt;&lt;object type=&quot;3&quot; unique_id=&quot;10014&quot;&gt;&lt;property id=&quot;20148&quot; value=&quot;5&quot;/&gt;&lt;property id=&quot;20300&quot; value=&quot;Slide 12&quot;/&gt;&lt;property id=&quot;20307&quot; value=&quot;273&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6&quot;/&gt;&lt;/object&gt;&lt;object type=&quot;3&quot; unique_id=&quot;10017&quot;&gt;&lt;property id=&quot;20148&quot; value=&quot;5&quot;/&gt;&lt;property id=&quot;20300&quot; value=&quot;Slide 15 - &amp;quot;* Không nên dùng đèn pin chiếu thẳng vào mắt bạn: Vì ánh sáng đèn pin sẽ làm chói mắt, hoa mắt. * &quot;/&gt;&lt;property id=&quot;20307&quot; value=&quot;294&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 - &amp;quot; Hoạt động 3: Những trường hợp nên tránh để không gây hại cho mắt    &amp;quot;&quot;/&gt;&lt;property id=&quot;20307&quot; value=&quot;280&quot;/&gt;&lt;/object&gt;&lt;object type=&quot;3&quot; unique_id=&quot;10020&quot;&gt;&lt;property id=&quot;20148&quot; value=&quot;5&quot;/&gt;&lt;property id=&quot;20300&quot; value=&quot;Slide 18&quot;/&gt;&lt;property id=&quot;20307&quot; value=&quot;297&quot;/&gt;&lt;/object&gt;&lt;object type=&quot;3&quot; unique_id=&quot;10021&quot;&gt;&lt;property id=&quot;20148&quot; value=&quot;5&quot;/&gt;&lt;property id=&quot;20300&quot; value=&quot;Slide 19&quot;/&gt;&lt;property id=&quot;20307&quot; value=&quot;296&quot;/&gt;&lt;/object&gt;&lt;object type=&quot;3&quot; unique_id=&quot;10022&quot;&gt;&lt;property id=&quot;20148&quot; value=&quot;5&quot;/&gt;&lt;property id=&quot;20300&quot; value=&quot;Slide 20&quot;/&gt;&lt;property id=&quot;20307&quot; value=&quot;298&quot;/&gt;&lt;/object&gt;&lt;object type=&quot;3&quot; unique_id=&quot;10023&quot;&gt;&lt;property id=&quot;20148&quot; value=&quot;5&quot;/&gt;&lt;property id=&quot;20300&quot; value=&quot;Slide 21&quot;/&gt;&lt;property id=&quot;20307&quot; value=&quot;299&quot;/&gt;&lt;/object&gt;&lt;object type=&quot;3&quot; unique_id=&quot;10024&quot;&gt;&lt;property id=&quot;20148&quot; value=&quot;5&quot;/&gt;&lt;property id=&quot;20300&quot; value=&quot;Slide 22&quot;/&gt;&lt;property id=&quot;20307&quot; value=&quot;300&quot;/&gt;&lt;/object&gt;&lt;object type=&quot;3&quot; unique_id=&quot;10025&quot;&gt;&lt;property id=&quot;20148&quot; value=&quot;5&quot;/&gt;&lt;property id=&quot;20300&quot; value=&quot;Slide 23&quot;/&gt;&lt;property id=&quot;20307&quot; value=&quot;284&quot;/&gt;&lt;/object&gt;&lt;object type=&quot;3&quot; unique_id=&quot;10026&quot;&gt;&lt;property id=&quot;20148&quot; value=&quot;5&quot;/&gt;&lt;property id=&quot;20300&quot; value=&quot;Slide 24&quot;/&gt;&lt;property id=&quot;20307&quot; value=&quot;285&quot;/&gt;&lt;/object&gt;&lt;object type=&quot;3&quot; unique_id=&quot;10027&quot;&gt;&lt;property id=&quot;20148&quot; value=&quot;5&quot;/&gt;&lt;property id=&quot;20300&quot; value=&quot;Slide 25&quot;/&gt;&lt;property id=&quot;20307&quot; value=&quot;286&quot;/&gt;&lt;/object&gt;&lt;object type=&quot;3&quot; unique_id=&quot;10028&quot;&gt;&lt;property id=&quot;20148&quot; value=&quot;5&quot;/&gt;&lt;property id=&quot;20300&quot; value=&quot;Slide 26&quot;/&gt;&lt;property id=&quot;20307&quot; value=&quot;287&quot;/&gt;&lt;/object&gt;&lt;object type=&quot;3&quot; unique_id=&quot;10029&quot;&gt;&lt;property id=&quot;20148&quot; value=&quot;5&quot;/&gt;&lt;property id=&quot;20300&quot; value=&quot;Slide 27&quot;/&gt;&lt;property id=&quot;20307&quot; value=&quot;301&quot;/&gt;&lt;/object&gt;&lt;object type=&quot;3&quot; unique_id=&quot;10030&quot;&gt;&lt;property id=&quot;20148&quot; value=&quot;5&quot;/&gt;&lt;property id=&quot;20300&quot; value=&quot;Slide 28&quot;/&gt;&lt;property id=&quot;20307&quot; value=&quot;288&quot;/&gt;&lt;/object&gt;&lt;object type=&quot;3&quot; unique_id=&quot;10031&quot;&gt;&lt;property id=&quot;20148&quot; value=&quot;5&quot;/&gt;&lt;property id=&quot;20300&quot; value=&quot;Slide 29&quot;/&gt;&lt;property id=&quot;20307&quot; value=&quot;289&quot;/&gt;&lt;/object&gt;&lt;object type=&quot;3&quot; unique_id=&quot;10032&quot;&gt;&lt;property id=&quot;20148&quot; value=&quot;5&quot;/&gt;&lt;property id=&quot;20300&quot; value=&quot;Slide 30&quot;/&gt;&lt;property id=&quot;20307&quot; value=&quot;302&quot;/&gt;&lt;/object&gt;&lt;object type=&quot;3&quot; unique_id=&quot;10033&quot;&gt;&lt;property id=&quot;20148&quot; value=&quot;5&quot;/&gt;&lt;property id=&quot;20300&quot; value=&quot;Slide 31&quot;/&gt;&lt;property id=&quot;20307&quot; value=&quot;283&quot;/&gt;&lt;/object&gt;&lt;/object&gt;&lt;object type=&quot;8&quot; unique_id=&quot;10066&quot;&gt;&lt;/object&gt;&lt;/object&gt;&lt;/database&gt;"/>
  <p:tag name="MMPROD_NEXTUNIQUEID" val="10009"/>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1334</Words>
  <Application>Microsoft Office PowerPoint</Application>
  <PresentationFormat>On-screen Show (4:3)</PresentationFormat>
  <Paragraphs>152</Paragraphs>
  <Slides>32</Slides>
  <Notes>3</Notes>
  <HiddenSlides>0</HiddenSlides>
  <MMClips>0</MMClips>
  <ScaleCrop>false</ScaleCrop>
  <HeadingPairs>
    <vt:vector size="4" baseType="variant">
      <vt:variant>
        <vt:lpstr>Theme</vt:lpstr>
      </vt:variant>
      <vt:variant>
        <vt:i4>15</vt:i4>
      </vt:variant>
      <vt:variant>
        <vt:lpstr>Slide Titles</vt:lpstr>
      </vt:variant>
      <vt:variant>
        <vt:i4>32</vt:i4>
      </vt:variant>
    </vt:vector>
  </HeadingPairs>
  <TitlesOfParts>
    <vt:vector size="47" baseType="lpstr">
      <vt:lpstr>1_Office Theme</vt:lpstr>
      <vt:lpstr>3_Office Theme</vt:lpstr>
      <vt:lpstr>4_Office Theme</vt:lpstr>
      <vt:lpstr>5_Office Theme</vt:lpstr>
      <vt:lpstr>6_Office Theme</vt:lpstr>
      <vt:lpstr>Default Design</vt:lpstr>
      <vt:lpstr>7_Office Theme</vt:lpstr>
      <vt:lpstr>8_Office Theme</vt:lpstr>
      <vt:lpstr>9_Office Theme</vt:lpstr>
      <vt:lpstr>11_Office Theme</vt:lpstr>
      <vt:lpstr>12_Office Theme</vt:lpstr>
      <vt:lpstr>14_Office Theme</vt:lpstr>
      <vt:lpstr>18_Office Theme</vt:lpstr>
      <vt:lpstr>Office Theme</vt:lpstr>
      <vt:lpstr>2_Office Theme</vt:lpstr>
      <vt:lpstr>PowerPoint Presentation</vt:lpstr>
      <vt:lpstr>PowerPoint Presentation</vt:lpstr>
      <vt:lpstr>Ánh sáng giúp chúng ta sưởi ấm</vt:lpstr>
      <vt:lpstr>Hãy nêu vai trò của ánh sáng đối với động vật?</vt:lpstr>
      <vt:lpstr>PowerPoint Presentation</vt:lpstr>
      <vt:lpstr>PowerPoint Presentation</vt:lpstr>
      <vt:lpstr>PowerPoint Presentation</vt:lpstr>
      <vt:lpstr>2.  Tại sao chúng ta không nên nhìn trực tiếp vào Mặt trời hoặc ánh lửa hàn? </vt:lpstr>
      <vt:lpstr>PowerPoint Presentation</vt:lpstr>
      <vt:lpstr>Nêu các trường hợp khác về ánh sáng quá mạnh cần tránh không để chiếu thẳng vào mắt?</vt:lpstr>
      <vt:lpstr>PowerPoint Presentation</vt:lpstr>
      <vt:lpstr>PowerPoint Presentation</vt:lpstr>
      <vt:lpstr>PowerPoint Presentation</vt:lpstr>
      <vt:lpstr>PowerPoint Presentation</vt:lpstr>
      <vt:lpstr>* Không nên dùng đèn pin chiếu thẳng vào mắt bạn: Vì ánh sáng đèn pin sẽ làm chói mắt, hoa mắt. * Dùng đèn pin chiếu thẳng vào mắt bạn có tác hại: Ánh sáng ở đèn pin quá mạnh và tập trung ở một điểm, do vậy nếu chiếu thẳng vào mắt sẽ làm tổn thương mắt. </vt:lpstr>
      <vt:lpstr>PowerPoint Presentation</vt:lpstr>
      <vt:lpstr> Hoạt động 3: Những trường hợp nên tránh để không gây hại cho mắt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MTC</cp:lastModifiedBy>
  <cp:revision>47</cp:revision>
  <dcterms:created xsi:type="dcterms:W3CDTF">2017-10-02T02:17:59Z</dcterms:created>
  <dcterms:modified xsi:type="dcterms:W3CDTF">2021-03-09T09:06:27Z</dcterms:modified>
</cp:coreProperties>
</file>