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2" r:id="rId2"/>
    <p:sldId id="263" r:id="rId3"/>
    <p:sldId id="264" r:id="rId4"/>
    <p:sldId id="265" r:id="rId5"/>
    <p:sldId id="268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87" r:id="rId26"/>
    <p:sldId id="290" r:id="rId27"/>
    <p:sldId id="291" r:id="rId28"/>
    <p:sldId id="292" r:id="rId29"/>
    <p:sldId id="293" r:id="rId30"/>
    <p:sldId id="294" r:id="rId31"/>
    <p:sldId id="297" r:id="rId32"/>
    <p:sldId id="298" r:id="rId33"/>
    <p:sldId id="299" r:id="rId34"/>
    <p:sldId id="300" r:id="rId35"/>
    <p:sldId id="303" r:id="rId36"/>
    <p:sldId id="301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AC02CE"/>
    <a:srgbClr val="C6400A"/>
    <a:srgbClr val="CC0489"/>
    <a:srgbClr val="04642B"/>
    <a:srgbClr val="CE5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62" d="100"/>
          <a:sy n="62" d="100"/>
        </p:scale>
        <p:origin x="-89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C9544-3685-4E1D-9796-3533DF38E84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C9A225-58CE-4EBB-9FC2-076DD13238F1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38100"/>
      </dgm:spPr>
      <dgm:t>
        <a:bodyPr/>
        <a:lstStyle/>
        <a:p>
          <a:r>
            <a:rPr lang="en-US" sz="2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gió</a:t>
          </a:r>
          <a:endParaRPr lang="en-US" sz="2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F0843-5B92-4BC6-BD2D-1BA4773B6436}" type="parTrans" cxnId="{CF2C10FD-B77E-4DBF-B7C1-56BAA83D33B6}">
      <dgm:prSet/>
      <dgm:spPr/>
      <dgm:t>
        <a:bodyPr/>
        <a:lstStyle/>
        <a:p>
          <a:endParaRPr lang="en-US"/>
        </a:p>
      </dgm:t>
    </dgm:pt>
    <dgm:pt modelId="{7396E06C-01C0-411D-A29F-155CCC894D6C}" type="sibTrans" cxnId="{CF2C10FD-B77E-4DBF-B7C1-56BAA83D33B6}">
      <dgm:prSet/>
      <dgm:spPr/>
      <dgm:t>
        <a:bodyPr/>
        <a:lstStyle/>
        <a:p>
          <a:endParaRPr lang="en-US"/>
        </a:p>
      </dgm:t>
    </dgm:pt>
    <dgm:pt modelId="{178DC101-B521-4F89-ACB8-6C49174BAD4A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38100"/>
      </dgm:spPr>
      <dgm:t>
        <a:bodyPr/>
        <a:lstStyle/>
        <a:p>
          <a:r>
            <a:rPr lang="en-US" sz="2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lạnh</a:t>
          </a:r>
          <a:r>
            <a: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US" sz="2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14876-CEBC-4A60-B0C9-52718D805DDF}" type="parTrans" cxnId="{389C4294-93EB-4A32-9629-39B55D7859B6}">
      <dgm:prSet/>
      <dgm:spPr/>
      <dgm:t>
        <a:bodyPr/>
        <a:lstStyle/>
        <a:p>
          <a:endParaRPr lang="en-US"/>
        </a:p>
      </dgm:t>
    </dgm:pt>
    <dgm:pt modelId="{5898F5AF-EBDD-4E6C-8DFA-26FAFE2D8896}" type="sibTrans" cxnId="{389C4294-93EB-4A32-9629-39B55D7859B6}">
      <dgm:prSet/>
      <dgm:spPr/>
      <dgm:t>
        <a:bodyPr/>
        <a:lstStyle/>
        <a:p>
          <a:endParaRPr lang="en-US"/>
        </a:p>
      </dgm:t>
    </dgm:pt>
    <dgm:pt modelId="{5A55A65F-8ABA-40AE-8725-B34452F0EF0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38100"/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2600B-3302-4DAE-95B0-2D48969B37A5}" type="parTrans" cxnId="{81D24CDE-63E6-4F71-A645-8105EA000B86}">
      <dgm:prSet/>
      <dgm:spPr/>
      <dgm:t>
        <a:bodyPr/>
        <a:lstStyle/>
        <a:p>
          <a:endParaRPr lang="en-US"/>
        </a:p>
      </dgm:t>
    </dgm:pt>
    <dgm:pt modelId="{4DC5C75F-97C3-4E5B-81CB-2D92DD786F4B}" type="sibTrans" cxnId="{81D24CDE-63E6-4F71-A645-8105EA000B86}">
      <dgm:prSet/>
      <dgm:spPr/>
      <dgm:t>
        <a:bodyPr/>
        <a:lstStyle/>
        <a:p>
          <a:endParaRPr lang="en-US"/>
        </a:p>
      </dgm:t>
    </dgm:pt>
    <dgm:pt modelId="{EDC29AD0-FDC7-459F-A995-F16333571C1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38100"/>
      </dgm:spPr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mưa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657EB-DD67-4106-AE0E-8E4D16FC926F}" type="parTrans" cxnId="{D1E3E35C-2CDA-432C-904E-0C7357EC53A3}">
      <dgm:prSet/>
      <dgm:spPr/>
      <dgm:t>
        <a:bodyPr/>
        <a:lstStyle/>
        <a:p>
          <a:endParaRPr lang="en-US"/>
        </a:p>
      </dgm:t>
    </dgm:pt>
    <dgm:pt modelId="{52D07FF4-6F84-4AEC-AD3D-6326EFCE8451}" type="sibTrans" cxnId="{D1E3E35C-2CDA-432C-904E-0C7357EC53A3}">
      <dgm:prSet/>
      <dgm:spPr/>
      <dgm:t>
        <a:bodyPr/>
        <a:lstStyle/>
        <a:p>
          <a:endParaRPr lang="en-US"/>
        </a:p>
      </dgm:t>
    </dgm:pt>
    <dgm:pt modelId="{D3CD3260-41FF-4C8B-A6A4-D58D6494ABFF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38100"/>
      </dgm:spPr>
      <dgm:t>
        <a:bodyPr/>
        <a:lstStyle/>
        <a:p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vòng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891D5-EACC-457E-931D-D8F6B05B1708}" type="parTrans" cxnId="{E57C1F6A-EBB2-42A2-9F68-5B78E116DD41}">
      <dgm:prSet/>
      <dgm:spPr/>
      <dgm:t>
        <a:bodyPr/>
        <a:lstStyle/>
        <a:p>
          <a:endParaRPr lang="en-US"/>
        </a:p>
      </dgm:t>
    </dgm:pt>
    <dgm:pt modelId="{C9DC051F-AFA5-49E2-9026-2F82CEF623DB}" type="sibTrans" cxnId="{E57C1F6A-EBB2-42A2-9F68-5B78E116DD41}">
      <dgm:prSet/>
      <dgm:spPr/>
      <dgm:t>
        <a:bodyPr/>
        <a:lstStyle/>
        <a:p>
          <a:endParaRPr lang="en-US"/>
        </a:p>
      </dgm:t>
    </dgm:pt>
    <dgm:pt modelId="{4EE8426F-1AC1-4C6E-ACF3-987299A3C107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38100"/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ngừng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chảy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đóng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băng</a:t>
          </a:r>
          <a:endParaRPr 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63D18-0864-4487-A63D-C466ECFBBF5D}" type="parTrans" cxnId="{0CFAA519-2D02-43B1-BBF1-7642EB2BF590}">
      <dgm:prSet/>
      <dgm:spPr/>
      <dgm:t>
        <a:bodyPr/>
        <a:lstStyle/>
        <a:p>
          <a:endParaRPr lang="en-US"/>
        </a:p>
      </dgm:t>
    </dgm:pt>
    <dgm:pt modelId="{D5007B34-EC10-4B78-96DD-48F2ECDE9EE6}" type="sibTrans" cxnId="{0CFAA519-2D02-43B1-BBF1-7642EB2BF590}">
      <dgm:prSet/>
      <dgm:spPr/>
      <dgm:t>
        <a:bodyPr/>
        <a:lstStyle/>
        <a:p>
          <a:endParaRPr lang="en-US"/>
        </a:p>
      </dgm:t>
    </dgm:pt>
    <dgm:pt modelId="{B3F1E032-DB88-4830-97C8-41A8E487D4F6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38100"/>
      </dgm:spPr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62D26-24BA-4ABF-A395-15F264402A27}" type="parTrans" cxnId="{3584E507-F1CD-4210-9B35-96C4264D7BA7}">
      <dgm:prSet/>
      <dgm:spPr/>
      <dgm:t>
        <a:bodyPr/>
        <a:lstStyle/>
        <a:p>
          <a:endParaRPr lang="en-US"/>
        </a:p>
      </dgm:t>
    </dgm:pt>
    <dgm:pt modelId="{14C3C1B6-B058-484E-80CF-E7840C9EA1DD}" type="sibTrans" cxnId="{3584E507-F1CD-4210-9B35-96C4264D7BA7}">
      <dgm:prSet/>
      <dgm:spPr/>
      <dgm:t>
        <a:bodyPr/>
        <a:lstStyle/>
        <a:p>
          <a:endParaRPr lang="en-US"/>
        </a:p>
      </dgm:t>
    </dgm:pt>
    <dgm:pt modelId="{96AA5EC8-5CD7-46A9-A547-4419A8B4A305}">
      <dgm:prSet phldrT="[Text]" custT="1"/>
      <dgm:spPr/>
      <dgm:t>
        <a:bodyPr/>
        <a:lstStyle/>
        <a:p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539E44-11CA-468B-B976-1E53473057F2}" type="sibTrans" cxnId="{80BC0F88-27BB-4902-80A0-CE035B2FA98B}">
      <dgm:prSet/>
      <dgm:spPr/>
      <dgm:t>
        <a:bodyPr/>
        <a:lstStyle/>
        <a:p>
          <a:endParaRPr lang="en-US"/>
        </a:p>
      </dgm:t>
    </dgm:pt>
    <dgm:pt modelId="{279D455C-2160-4372-BEBD-72CEE475B6B6}" type="parTrans" cxnId="{80BC0F88-27BB-4902-80A0-CE035B2FA98B}">
      <dgm:prSet/>
      <dgm:spPr/>
      <dgm:t>
        <a:bodyPr/>
        <a:lstStyle/>
        <a:p>
          <a:endParaRPr lang="en-US"/>
        </a:p>
      </dgm:t>
    </dgm:pt>
    <dgm:pt modelId="{8988F4C1-8129-4146-A5AF-322E31B4FE28}" type="pres">
      <dgm:prSet presAssocID="{1AEC9544-3685-4E1D-9796-3533DF38E8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091299-7CA9-49B5-9994-15854A6AF631}" type="pres">
      <dgm:prSet presAssocID="{96AA5EC8-5CD7-46A9-A547-4419A8B4A305}" presName="centerShape" presStyleLbl="node0" presStyleIdx="0" presStyleCnt="1"/>
      <dgm:spPr/>
      <dgm:t>
        <a:bodyPr/>
        <a:lstStyle/>
        <a:p>
          <a:endParaRPr lang="en-US"/>
        </a:p>
      </dgm:t>
    </dgm:pt>
    <dgm:pt modelId="{E4FA5130-F562-4E2B-84C9-6F820B1FD4AE}" type="pres">
      <dgm:prSet presAssocID="{28C9A225-58CE-4EBB-9FC2-076DD13238F1}" presName="node" presStyleLbl="node1" presStyleIdx="0" presStyleCnt="7" custScaleX="118146" custScaleY="116960" custRadScaleRad="94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45E76-B482-4A21-84D2-298D9AF6B287}" type="pres">
      <dgm:prSet presAssocID="{28C9A225-58CE-4EBB-9FC2-076DD13238F1}" presName="dummy" presStyleCnt="0"/>
      <dgm:spPr/>
    </dgm:pt>
    <dgm:pt modelId="{1241DC61-86F2-46AB-97DA-62C06E22A121}" type="pres">
      <dgm:prSet presAssocID="{7396E06C-01C0-411D-A29F-155CCC894D6C}" presName="sibTrans" presStyleLbl="sibTrans2D1" presStyleIdx="0" presStyleCnt="7"/>
      <dgm:spPr/>
      <dgm:t>
        <a:bodyPr/>
        <a:lstStyle/>
        <a:p>
          <a:endParaRPr lang="en-US"/>
        </a:p>
      </dgm:t>
    </dgm:pt>
    <dgm:pt modelId="{6B85CC59-4E4C-4758-9785-E63FD7148B24}" type="pres">
      <dgm:prSet presAssocID="{178DC101-B521-4F89-ACB8-6C49174BAD4A}" presName="node" presStyleLbl="node1" presStyleIdx="1" presStyleCnt="7" custScaleX="116094" custScaleY="112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67573-1551-444D-B1ED-3C3D75441623}" type="pres">
      <dgm:prSet presAssocID="{178DC101-B521-4F89-ACB8-6C49174BAD4A}" presName="dummy" presStyleCnt="0"/>
      <dgm:spPr/>
    </dgm:pt>
    <dgm:pt modelId="{C3F23E66-0227-43F2-AC1F-D4116D263720}" type="pres">
      <dgm:prSet presAssocID="{5898F5AF-EBDD-4E6C-8DFA-26FAFE2D8896}" presName="sibTrans" presStyleLbl="sibTrans2D1" presStyleIdx="1" presStyleCnt="7"/>
      <dgm:spPr/>
      <dgm:t>
        <a:bodyPr/>
        <a:lstStyle/>
        <a:p>
          <a:endParaRPr lang="en-US"/>
        </a:p>
      </dgm:t>
    </dgm:pt>
    <dgm:pt modelId="{D1422BE4-A095-4637-8E45-26D48E55D19E}" type="pres">
      <dgm:prSet presAssocID="{5A55A65F-8ABA-40AE-8725-B34452F0EF0C}" presName="node" presStyleLbl="node1" presStyleIdx="2" presStyleCnt="7" custScaleX="118727" custScaleY="124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41C3E-8C19-4016-9F6F-E1215AD85247}" type="pres">
      <dgm:prSet presAssocID="{5A55A65F-8ABA-40AE-8725-B34452F0EF0C}" presName="dummy" presStyleCnt="0"/>
      <dgm:spPr/>
    </dgm:pt>
    <dgm:pt modelId="{71176757-D49B-481D-BBAE-7D9C306838D7}" type="pres">
      <dgm:prSet presAssocID="{4DC5C75F-97C3-4E5B-81CB-2D92DD786F4B}" presName="sibTrans" presStyleLbl="sibTrans2D1" presStyleIdx="2" presStyleCnt="7"/>
      <dgm:spPr/>
      <dgm:t>
        <a:bodyPr/>
        <a:lstStyle/>
        <a:p>
          <a:endParaRPr lang="en-US"/>
        </a:p>
      </dgm:t>
    </dgm:pt>
    <dgm:pt modelId="{8B1FAA43-52FD-436D-9E1A-52BD261452C7}" type="pres">
      <dgm:prSet presAssocID="{EDC29AD0-FDC7-459F-A995-F16333571C1D}" presName="node" presStyleLbl="node1" presStyleIdx="3" presStyleCnt="7" custScaleX="116872" custScaleY="115832" custRadScaleRad="96898" custRadScaleInc="-6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B524D-8099-432E-857E-2DD501D6B7BA}" type="pres">
      <dgm:prSet presAssocID="{EDC29AD0-FDC7-459F-A995-F16333571C1D}" presName="dummy" presStyleCnt="0"/>
      <dgm:spPr/>
    </dgm:pt>
    <dgm:pt modelId="{E3CADA70-A4E4-4492-993D-9AEA679D947B}" type="pres">
      <dgm:prSet presAssocID="{52D07FF4-6F84-4AEC-AD3D-6326EFCE8451}" presName="sibTrans" presStyleLbl="sibTrans2D1" presStyleIdx="3" presStyleCnt="7"/>
      <dgm:spPr/>
      <dgm:t>
        <a:bodyPr/>
        <a:lstStyle/>
        <a:p>
          <a:endParaRPr lang="en-US"/>
        </a:p>
      </dgm:t>
    </dgm:pt>
    <dgm:pt modelId="{3F297BD8-2CB6-478F-B8D3-A0E9E0030002}" type="pres">
      <dgm:prSet presAssocID="{4EE8426F-1AC1-4C6E-ACF3-987299A3C107}" presName="node" presStyleLbl="node1" presStyleIdx="4" presStyleCnt="7" custScaleX="117224" custScaleY="120126" custRadScaleRad="95046" custRadScaleInc="8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D210E-78E0-443E-937A-7B5A66FF4D6B}" type="pres">
      <dgm:prSet presAssocID="{4EE8426F-1AC1-4C6E-ACF3-987299A3C107}" presName="dummy" presStyleCnt="0"/>
      <dgm:spPr/>
    </dgm:pt>
    <dgm:pt modelId="{4FBBF272-E806-47FE-A918-DA564446C549}" type="pres">
      <dgm:prSet presAssocID="{D5007B34-EC10-4B78-96DD-48F2ECDE9EE6}" presName="sibTrans" presStyleLbl="sibTrans2D1" presStyleIdx="4" presStyleCnt="7"/>
      <dgm:spPr/>
      <dgm:t>
        <a:bodyPr/>
        <a:lstStyle/>
        <a:p>
          <a:endParaRPr lang="en-US"/>
        </a:p>
      </dgm:t>
    </dgm:pt>
    <dgm:pt modelId="{E7A39318-B2C7-480C-8BAD-251A6E9D339C}" type="pres">
      <dgm:prSet presAssocID="{B3F1E032-DB88-4830-97C8-41A8E487D4F6}" presName="node" presStyleLbl="node1" presStyleIdx="5" presStyleCnt="7" custScaleX="114471" custScaleY="113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7324B-2FD7-4A74-A06E-C93D84F2585B}" type="pres">
      <dgm:prSet presAssocID="{B3F1E032-DB88-4830-97C8-41A8E487D4F6}" presName="dummy" presStyleCnt="0"/>
      <dgm:spPr/>
    </dgm:pt>
    <dgm:pt modelId="{06CEC1AB-858F-420E-953B-D36D6572F898}" type="pres">
      <dgm:prSet presAssocID="{14C3C1B6-B058-484E-80CF-E7840C9EA1DD}" presName="sibTrans" presStyleLbl="sibTrans2D1" presStyleIdx="5" presStyleCnt="7"/>
      <dgm:spPr/>
      <dgm:t>
        <a:bodyPr/>
        <a:lstStyle/>
        <a:p>
          <a:endParaRPr lang="en-US"/>
        </a:p>
      </dgm:t>
    </dgm:pt>
    <dgm:pt modelId="{A90662B5-1723-418B-B132-91404E3E80C3}" type="pres">
      <dgm:prSet presAssocID="{D3CD3260-41FF-4C8B-A6A4-D58D6494ABFF}" presName="node" presStyleLbl="node1" presStyleIdx="6" presStyleCnt="7" custScaleX="115767" custScaleY="117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B20BA-1CB9-4AFC-AC9D-A0FD3DDAD711}" type="pres">
      <dgm:prSet presAssocID="{D3CD3260-41FF-4C8B-A6A4-D58D6494ABFF}" presName="dummy" presStyleCnt="0"/>
      <dgm:spPr/>
    </dgm:pt>
    <dgm:pt modelId="{A2CE9841-9734-4AB0-8467-F9A874BEBCC9}" type="pres">
      <dgm:prSet presAssocID="{C9DC051F-AFA5-49E2-9026-2F82CEF623DB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6BE07DF9-4836-4DD9-9B65-2C712B83032E}" type="presOf" srcId="{B3F1E032-DB88-4830-97C8-41A8E487D4F6}" destId="{E7A39318-B2C7-480C-8BAD-251A6E9D339C}" srcOrd="0" destOrd="0" presId="urn:microsoft.com/office/officeart/2005/8/layout/radial6"/>
    <dgm:cxn modelId="{D1E3E35C-2CDA-432C-904E-0C7357EC53A3}" srcId="{96AA5EC8-5CD7-46A9-A547-4419A8B4A305}" destId="{EDC29AD0-FDC7-459F-A995-F16333571C1D}" srcOrd="3" destOrd="0" parTransId="{867657EB-DD67-4106-AE0E-8E4D16FC926F}" sibTransId="{52D07FF4-6F84-4AEC-AD3D-6326EFCE8451}"/>
    <dgm:cxn modelId="{42AD9E55-40C1-47C5-9929-9E9DD9151D80}" type="presOf" srcId="{C9DC051F-AFA5-49E2-9026-2F82CEF623DB}" destId="{A2CE9841-9734-4AB0-8467-F9A874BEBCC9}" srcOrd="0" destOrd="0" presId="urn:microsoft.com/office/officeart/2005/8/layout/radial6"/>
    <dgm:cxn modelId="{A0829BD9-1807-40D5-9EFD-D294C3F4FCF6}" type="presOf" srcId="{7396E06C-01C0-411D-A29F-155CCC894D6C}" destId="{1241DC61-86F2-46AB-97DA-62C06E22A121}" srcOrd="0" destOrd="0" presId="urn:microsoft.com/office/officeart/2005/8/layout/radial6"/>
    <dgm:cxn modelId="{8E1DB3B3-9FD3-4815-A054-3B53B50CB941}" type="presOf" srcId="{4EE8426F-1AC1-4C6E-ACF3-987299A3C107}" destId="{3F297BD8-2CB6-478F-B8D3-A0E9E0030002}" srcOrd="0" destOrd="0" presId="urn:microsoft.com/office/officeart/2005/8/layout/radial6"/>
    <dgm:cxn modelId="{CF2C10FD-B77E-4DBF-B7C1-56BAA83D33B6}" srcId="{96AA5EC8-5CD7-46A9-A547-4419A8B4A305}" destId="{28C9A225-58CE-4EBB-9FC2-076DD13238F1}" srcOrd="0" destOrd="0" parTransId="{841F0843-5B92-4BC6-BD2D-1BA4773B6436}" sibTransId="{7396E06C-01C0-411D-A29F-155CCC894D6C}"/>
    <dgm:cxn modelId="{D29D88BF-A545-49E7-A1DE-876D94C0707B}" type="presOf" srcId="{D5007B34-EC10-4B78-96DD-48F2ECDE9EE6}" destId="{4FBBF272-E806-47FE-A918-DA564446C549}" srcOrd="0" destOrd="0" presId="urn:microsoft.com/office/officeart/2005/8/layout/radial6"/>
    <dgm:cxn modelId="{5C28B279-CE36-4C10-80B1-6C466B682955}" type="presOf" srcId="{5898F5AF-EBDD-4E6C-8DFA-26FAFE2D8896}" destId="{C3F23E66-0227-43F2-AC1F-D4116D263720}" srcOrd="0" destOrd="0" presId="urn:microsoft.com/office/officeart/2005/8/layout/radial6"/>
    <dgm:cxn modelId="{389C4294-93EB-4A32-9629-39B55D7859B6}" srcId="{96AA5EC8-5CD7-46A9-A547-4419A8B4A305}" destId="{178DC101-B521-4F89-ACB8-6C49174BAD4A}" srcOrd="1" destOrd="0" parTransId="{4AF14876-CEBC-4A60-B0C9-52718D805DDF}" sibTransId="{5898F5AF-EBDD-4E6C-8DFA-26FAFE2D8896}"/>
    <dgm:cxn modelId="{81D24CDE-63E6-4F71-A645-8105EA000B86}" srcId="{96AA5EC8-5CD7-46A9-A547-4419A8B4A305}" destId="{5A55A65F-8ABA-40AE-8725-B34452F0EF0C}" srcOrd="2" destOrd="0" parTransId="{5892600B-3302-4DAE-95B0-2D48969B37A5}" sibTransId="{4DC5C75F-97C3-4E5B-81CB-2D92DD786F4B}"/>
    <dgm:cxn modelId="{F495E596-9E59-428D-9247-5FD75C1DCEEA}" type="presOf" srcId="{5A55A65F-8ABA-40AE-8725-B34452F0EF0C}" destId="{D1422BE4-A095-4637-8E45-26D48E55D19E}" srcOrd="0" destOrd="0" presId="urn:microsoft.com/office/officeart/2005/8/layout/radial6"/>
    <dgm:cxn modelId="{CB3472EF-5260-4CF7-98EA-81AD755F17D9}" type="presOf" srcId="{52D07FF4-6F84-4AEC-AD3D-6326EFCE8451}" destId="{E3CADA70-A4E4-4492-993D-9AEA679D947B}" srcOrd="0" destOrd="0" presId="urn:microsoft.com/office/officeart/2005/8/layout/radial6"/>
    <dgm:cxn modelId="{80BC0F88-27BB-4902-80A0-CE035B2FA98B}" srcId="{1AEC9544-3685-4E1D-9796-3533DF38E847}" destId="{96AA5EC8-5CD7-46A9-A547-4419A8B4A305}" srcOrd="0" destOrd="0" parTransId="{279D455C-2160-4372-BEBD-72CEE475B6B6}" sibTransId="{F0539E44-11CA-468B-B976-1E53473057F2}"/>
    <dgm:cxn modelId="{54175493-2C17-44A3-83DC-FD9CEF53EB45}" type="presOf" srcId="{1AEC9544-3685-4E1D-9796-3533DF38E847}" destId="{8988F4C1-8129-4146-A5AF-322E31B4FE28}" srcOrd="0" destOrd="0" presId="urn:microsoft.com/office/officeart/2005/8/layout/radial6"/>
    <dgm:cxn modelId="{87413E00-9A3E-40DD-A580-C2B5A66F3CE6}" type="presOf" srcId="{178DC101-B521-4F89-ACB8-6C49174BAD4A}" destId="{6B85CC59-4E4C-4758-9785-E63FD7148B24}" srcOrd="0" destOrd="0" presId="urn:microsoft.com/office/officeart/2005/8/layout/radial6"/>
    <dgm:cxn modelId="{E57C1F6A-EBB2-42A2-9F68-5B78E116DD41}" srcId="{96AA5EC8-5CD7-46A9-A547-4419A8B4A305}" destId="{D3CD3260-41FF-4C8B-A6A4-D58D6494ABFF}" srcOrd="6" destOrd="0" parTransId="{AE6891D5-EACC-457E-931D-D8F6B05B1708}" sibTransId="{C9DC051F-AFA5-49E2-9026-2F82CEF623DB}"/>
    <dgm:cxn modelId="{AB64B8A2-D255-498D-8434-B8B9E5058987}" type="presOf" srcId="{28C9A225-58CE-4EBB-9FC2-076DD13238F1}" destId="{E4FA5130-F562-4E2B-84C9-6F820B1FD4AE}" srcOrd="0" destOrd="0" presId="urn:microsoft.com/office/officeart/2005/8/layout/radial6"/>
    <dgm:cxn modelId="{0CFAA519-2D02-43B1-BBF1-7642EB2BF590}" srcId="{96AA5EC8-5CD7-46A9-A547-4419A8B4A305}" destId="{4EE8426F-1AC1-4C6E-ACF3-987299A3C107}" srcOrd="4" destOrd="0" parTransId="{30463D18-0864-4487-A63D-C466ECFBBF5D}" sibTransId="{D5007B34-EC10-4B78-96DD-48F2ECDE9EE6}"/>
    <dgm:cxn modelId="{3584E507-F1CD-4210-9B35-96C4264D7BA7}" srcId="{96AA5EC8-5CD7-46A9-A547-4419A8B4A305}" destId="{B3F1E032-DB88-4830-97C8-41A8E487D4F6}" srcOrd="5" destOrd="0" parTransId="{C7F62D26-24BA-4ABF-A395-15F264402A27}" sibTransId="{14C3C1B6-B058-484E-80CF-E7840C9EA1DD}"/>
    <dgm:cxn modelId="{73EB9B89-2852-4D91-82EC-F46EA8BAD44E}" type="presOf" srcId="{D3CD3260-41FF-4C8B-A6A4-D58D6494ABFF}" destId="{A90662B5-1723-418B-B132-91404E3E80C3}" srcOrd="0" destOrd="0" presId="urn:microsoft.com/office/officeart/2005/8/layout/radial6"/>
    <dgm:cxn modelId="{8E6CCD91-1579-42A2-9B7F-3B9AC7AC9DB2}" type="presOf" srcId="{96AA5EC8-5CD7-46A9-A547-4419A8B4A305}" destId="{D2091299-7CA9-49B5-9994-15854A6AF631}" srcOrd="0" destOrd="0" presId="urn:microsoft.com/office/officeart/2005/8/layout/radial6"/>
    <dgm:cxn modelId="{EF3AEE90-0368-47D5-84F3-D08889B4568A}" type="presOf" srcId="{4DC5C75F-97C3-4E5B-81CB-2D92DD786F4B}" destId="{71176757-D49B-481D-BBAE-7D9C306838D7}" srcOrd="0" destOrd="0" presId="urn:microsoft.com/office/officeart/2005/8/layout/radial6"/>
    <dgm:cxn modelId="{41C4D1D2-DB31-4B40-BC15-FA59877BD26E}" type="presOf" srcId="{EDC29AD0-FDC7-459F-A995-F16333571C1D}" destId="{8B1FAA43-52FD-436D-9E1A-52BD261452C7}" srcOrd="0" destOrd="0" presId="urn:microsoft.com/office/officeart/2005/8/layout/radial6"/>
    <dgm:cxn modelId="{B8BB5C48-588B-4470-9B74-87DBD3FFF525}" type="presOf" srcId="{14C3C1B6-B058-484E-80CF-E7840C9EA1DD}" destId="{06CEC1AB-858F-420E-953B-D36D6572F898}" srcOrd="0" destOrd="0" presId="urn:microsoft.com/office/officeart/2005/8/layout/radial6"/>
    <dgm:cxn modelId="{766AA6E1-E754-46BD-9674-C769C1033CD7}" type="presParOf" srcId="{8988F4C1-8129-4146-A5AF-322E31B4FE28}" destId="{D2091299-7CA9-49B5-9994-15854A6AF631}" srcOrd="0" destOrd="0" presId="urn:microsoft.com/office/officeart/2005/8/layout/radial6"/>
    <dgm:cxn modelId="{A49818A7-DA3E-423F-B682-9FC73CA73730}" type="presParOf" srcId="{8988F4C1-8129-4146-A5AF-322E31B4FE28}" destId="{E4FA5130-F562-4E2B-84C9-6F820B1FD4AE}" srcOrd="1" destOrd="0" presId="urn:microsoft.com/office/officeart/2005/8/layout/radial6"/>
    <dgm:cxn modelId="{42D95967-99A4-4682-A043-B3E3CEDB1E44}" type="presParOf" srcId="{8988F4C1-8129-4146-A5AF-322E31B4FE28}" destId="{9FF45E76-B482-4A21-84D2-298D9AF6B287}" srcOrd="2" destOrd="0" presId="urn:microsoft.com/office/officeart/2005/8/layout/radial6"/>
    <dgm:cxn modelId="{488925A6-396B-46C9-A67B-AD62EE94A832}" type="presParOf" srcId="{8988F4C1-8129-4146-A5AF-322E31B4FE28}" destId="{1241DC61-86F2-46AB-97DA-62C06E22A121}" srcOrd="3" destOrd="0" presId="urn:microsoft.com/office/officeart/2005/8/layout/radial6"/>
    <dgm:cxn modelId="{29674A81-10C9-43EC-81CA-8D3053650F34}" type="presParOf" srcId="{8988F4C1-8129-4146-A5AF-322E31B4FE28}" destId="{6B85CC59-4E4C-4758-9785-E63FD7148B24}" srcOrd="4" destOrd="0" presId="urn:microsoft.com/office/officeart/2005/8/layout/radial6"/>
    <dgm:cxn modelId="{53D2571B-074F-4F6B-9808-CF1D7D166566}" type="presParOf" srcId="{8988F4C1-8129-4146-A5AF-322E31B4FE28}" destId="{5CA67573-1551-444D-B1ED-3C3D75441623}" srcOrd="5" destOrd="0" presId="urn:microsoft.com/office/officeart/2005/8/layout/radial6"/>
    <dgm:cxn modelId="{C791B0DC-E3AE-4D37-9281-89F98310967A}" type="presParOf" srcId="{8988F4C1-8129-4146-A5AF-322E31B4FE28}" destId="{C3F23E66-0227-43F2-AC1F-D4116D263720}" srcOrd="6" destOrd="0" presId="urn:microsoft.com/office/officeart/2005/8/layout/radial6"/>
    <dgm:cxn modelId="{485A46D8-8621-4E6F-A043-A83D8243CFD7}" type="presParOf" srcId="{8988F4C1-8129-4146-A5AF-322E31B4FE28}" destId="{D1422BE4-A095-4637-8E45-26D48E55D19E}" srcOrd="7" destOrd="0" presId="urn:microsoft.com/office/officeart/2005/8/layout/radial6"/>
    <dgm:cxn modelId="{0DA736E1-FC9F-4C5F-9562-FCB0518C17F8}" type="presParOf" srcId="{8988F4C1-8129-4146-A5AF-322E31B4FE28}" destId="{15D41C3E-8C19-4016-9F6F-E1215AD85247}" srcOrd="8" destOrd="0" presId="urn:microsoft.com/office/officeart/2005/8/layout/radial6"/>
    <dgm:cxn modelId="{3EBE22B0-3CB9-4682-8241-60B61E5F162C}" type="presParOf" srcId="{8988F4C1-8129-4146-A5AF-322E31B4FE28}" destId="{71176757-D49B-481D-BBAE-7D9C306838D7}" srcOrd="9" destOrd="0" presId="urn:microsoft.com/office/officeart/2005/8/layout/radial6"/>
    <dgm:cxn modelId="{E9C57334-5D2E-40E8-98C2-17865AFB4BEC}" type="presParOf" srcId="{8988F4C1-8129-4146-A5AF-322E31B4FE28}" destId="{8B1FAA43-52FD-436D-9E1A-52BD261452C7}" srcOrd="10" destOrd="0" presId="urn:microsoft.com/office/officeart/2005/8/layout/radial6"/>
    <dgm:cxn modelId="{91999684-193C-4B11-AFA4-5DA8566AEF97}" type="presParOf" srcId="{8988F4C1-8129-4146-A5AF-322E31B4FE28}" destId="{D68B524D-8099-432E-857E-2DD501D6B7BA}" srcOrd="11" destOrd="0" presId="urn:microsoft.com/office/officeart/2005/8/layout/radial6"/>
    <dgm:cxn modelId="{DFA2773D-E948-478B-9164-E30D36D7D016}" type="presParOf" srcId="{8988F4C1-8129-4146-A5AF-322E31B4FE28}" destId="{E3CADA70-A4E4-4492-993D-9AEA679D947B}" srcOrd="12" destOrd="0" presId="urn:microsoft.com/office/officeart/2005/8/layout/radial6"/>
    <dgm:cxn modelId="{0F805BE1-4E6C-4C9F-8D53-9CFC6CB917D5}" type="presParOf" srcId="{8988F4C1-8129-4146-A5AF-322E31B4FE28}" destId="{3F297BD8-2CB6-478F-B8D3-A0E9E0030002}" srcOrd="13" destOrd="0" presId="urn:microsoft.com/office/officeart/2005/8/layout/radial6"/>
    <dgm:cxn modelId="{C1E42132-6253-4DE7-8B1E-CEB50206D508}" type="presParOf" srcId="{8988F4C1-8129-4146-A5AF-322E31B4FE28}" destId="{5BCD210E-78E0-443E-937A-7B5A66FF4D6B}" srcOrd="14" destOrd="0" presId="urn:microsoft.com/office/officeart/2005/8/layout/radial6"/>
    <dgm:cxn modelId="{1C941D1D-14E4-46BE-B5AD-0F158D83AFDD}" type="presParOf" srcId="{8988F4C1-8129-4146-A5AF-322E31B4FE28}" destId="{4FBBF272-E806-47FE-A918-DA564446C549}" srcOrd="15" destOrd="0" presId="urn:microsoft.com/office/officeart/2005/8/layout/radial6"/>
    <dgm:cxn modelId="{37D44723-2BBF-4619-88DA-733938B347AF}" type="presParOf" srcId="{8988F4C1-8129-4146-A5AF-322E31B4FE28}" destId="{E7A39318-B2C7-480C-8BAD-251A6E9D339C}" srcOrd="16" destOrd="0" presId="urn:microsoft.com/office/officeart/2005/8/layout/radial6"/>
    <dgm:cxn modelId="{34DE512F-A62A-479E-B2F6-93E5F9FADA2F}" type="presParOf" srcId="{8988F4C1-8129-4146-A5AF-322E31B4FE28}" destId="{EEC7324B-2FD7-4A74-A06E-C93D84F2585B}" srcOrd="17" destOrd="0" presId="urn:microsoft.com/office/officeart/2005/8/layout/radial6"/>
    <dgm:cxn modelId="{0456B2A6-ED2E-477B-A442-60CAB6D713BC}" type="presParOf" srcId="{8988F4C1-8129-4146-A5AF-322E31B4FE28}" destId="{06CEC1AB-858F-420E-953B-D36D6572F898}" srcOrd="18" destOrd="0" presId="urn:microsoft.com/office/officeart/2005/8/layout/radial6"/>
    <dgm:cxn modelId="{ABAADE33-0B60-4090-B498-5562F0EDE667}" type="presParOf" srcId="{8988F4C1-8129-4146-A5AF-322E31B4FE28}" destId="{A90662B5-1723-418B-B132-91404E3E80C3}" srcOrd="19" destOrd="0" presId="urn:microsoft.com/office/officeart/2005/8/layout/radial6"/>
    <dgm:cxn modelId="{BF32F902-1AFB-40EA-9619-7E285FD01C1E}" type="presParOf" srcId="{8988F4C1-8129-4146-A5AF-322E31B4FE28}" destId="{2C8B20BA-1CB9-4AFC-AC9D-A0FD3DDAD711}" srcOrd="20" destOrd="0" presId="urn:microsoft.com/office/officeart/2005/8/layout/radial6"/>
    <dgm:cxn modelId="{946B589C-4619-4917-B5D1-23699FAC6C7A}" type="presParOf" srcId="{8988F4C1-8129-4146-A5AF-322E31B4FE28}" destId="{A2CE9841-9734-4AB0-8467-F9A874BEBCC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E9841-9734-4AB0-8467-F9A874BEBCC9}">
      <dsp:nvSpPr>
        <dsp:cNvPr id="0" name=""/>
        <dsp:cNvSpPr/>
      </dsp:nvSpPr>
      <dsp:spPr>
        <a:xfrm>
          <a:off x="1481503" y="857629"/>
          <a:ext cx="5697905" cy="5697905"/>
        </a:xfrm>
        <a:prstGeom prst="blockArc">
          <a:avLst>
            <a:gd name="adj1" fmla="val 13359978"/>
            <a:gd name="adj2" fmla="val 16359975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EC1AB-858F-420E-953B-D36D6572F898}">
      <dsp:nvSpPr>
        <dsp:cNvPr id="0" name=""/>
        <dsp:cNvSpPr/>
      </dsp:nvSpPr>
      <dsp:spPr>
        <a:xfrm>
          <a:off x="1611442" y="706127"/>
          <a:ext cx="5697905" cy="5697905"/>
        </a:xfrm>
        <a:prstGeom prst="blockArc">
          <a:avLst>
            <a:gd name="adj1" fmla="val 10028571"/>
            <a:gd name="adj2" fmla="val 13114286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F272-E806-47FE-A918-DA564446C549}">
      <dsp:nvSpPr>
        <dsp:cNvPr id="0" name=""/>
        <dsp:cNvSpPr/>
      </dsp:nvSpPr>
      <dsp:spPr>
        <a:xfrm>
          <a:off x="1565093" y="529797"/>
          <a:ext cx="5697905" cy="5697905"/>
        </a:xfrm>
        <a:prstGeom prst="blockArc">
          <a:avLst>
            <a:gd name="adj1" fmla="val 6879815"/>
            <a:gd name="adj2" fmla="val 9804149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ADA70-A4E4-4492-993D-9AEA679D947B}">
      <dsp:nvSpPr>
        <dsp:cNvPr id="0" name=""/>
        <dsp:cNvSpPr/>
      </dsp:nvSpPr>
      <dsp:spPr>
        <a:xfrm>
          <a:off x="1670995" y="581153"/>
          <a:ext cx="5697905" cy="5697905"/>
        </a:xfrm>
        <a:prstGeom prst="blockArc">
          <a:avLst>
            <a:gd name="adj1" fmla="val 3920601"/>
            <a:gd name="adj2" fmla="val 7024676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76757-D49B-481D-BBAE-7D9C306838D7}">
      <dsp:nvSpPr>
        <dsp:cNvPr id="0" name=""/>
        <dsp:cNvSpPr/>
      </dsp:nvSpPr>
      <dsp:spPr>
        <a:xfrm>
          <a:off x="1638909" y="596129"/>
          <a:ext cx="5697905" cy="5697905"/>
        </a:xfrm>
        <a:prstGeom prst="blockArc">
          <a:avLst>
            <a:gd name="adj1" fmla="val 910970"/>
            <a:gd name="adj2" fmla="val 3877023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23E66-0227-43F2-AC1F-D4116D263720}">
      <dsp:nvSpPr>
        <dsp:cNvPr id="0" name=""/>
        <dsp:cNvSpPr/>
      </dsp:nvSpPr>
      <dsp:spPr>
        <a:xfrm>
          <a:off x="1611442" y="706127"/>
          <a:ext cx="5697905" cy="5697905"/>
        </a:xfrm>
        <a:prstGeom prst="blockArc">
          <a:avLst>
            <a:gd name="adj1" fmla="val 19285714"/>
            <a:gd name="adj2" fmla="val 771429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1DC61-86F2-46AB-97DA-62C06E22A121}">
      <dsp:nvSpPr>
        <dsp:cNvPr id="0" name=""/>
        <dsp:cNvSpPr/>
      </dsp:nvSpPr>
      <dsp:spPr>
        <a:xfrm>
          <a:off x="1741382" y="857629"/>
          <a:ext cx="5697905" cy="5697905"/>
        </a:xfrm>
        <a:prstGeom prst="blockArc">
          <a:avLst>
            <a:gd name="adj1" fmla="val 16040025"/>
            <a:gd name="adj2" fmla="val 19040022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91299-7CA9-49B5-9994-15854A6AF631}">
      <dsp:nvSpPr>
        <dsp:cNvPr id="0" name=""/>
        <dsp:cNvSpPr/>
      </dsp:nvSpPr>
      <dsp:spPr>
        <a:xfrm>
          <a:off x="3356487" y="2451172"/>
          <a:ext cx="2207816" cy="2207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9814" y="2774499"/>
        <a:ext cx="1561162" cy="1561162"/>
      </dsp:txXfrm>
    </dsp:sp>
    <dsp:sp modelId="{E4FA5130-F562-4E2B-84C9-6F820B1FD4AE}">
      <dsp:nvSpPr>
        <dsp:cNvPr id="0" name=""/>
        <dsp:cNvSpPr/>
      </dsp:nvSpPr>
      <dsp:spPr>
        <a:xfrm>
          <a:off x="3547439" y="12498"/>
          <a:ext cx="1825912" cy="180758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gió</a:t>
          </a:r>
          <a:endParaRPr lang="en-US" sz="2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4838" y="277212"/>
        <a:ext cx="1291114" cy="1278155"/>
      </dsp:txXfrm>
    </dsp:sp>
    <dsp:sp modelId="{6B85CC59-4E4C-4758-9785-E63FD7148B24}">
      <dsp:nvSpPr>
        <dsp:cNvPr id="0" name=""/>
        <dsp:cNvSpPr/>
      </dsp:nvSpPr>
      <dsp:spPr>
        <a:xfrm>
          <a:off x="5747198" y="941289"/>
          <a:ext cx="1794199" cy="174437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Trở</a:t>
          </a:r>
          <a:r>
            <a:rPr lang="en-US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lạnh</a:t>
          </a:r>
          <a:r>
            <a:rPr lang="en-US" sz="2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US" sz="2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9952" y="1196747"/>
        <a:ext cx="1268691" cy="1233457"/>
      </dsp:txXfrm>
    </dsp:sp>
    <dsp:sp modelId="{D1422BE4-A095-4637-8E45-26D48E55D19E}">
      <dsp:nvSpPr>
        <dsp:cNvPr id="0" name=""/>
        <dsp:cNvSpPr/>
      </dsp:nvSpPr>
      <dsp:spPr>
        <a:xfrm>
          <a:off x="6266231" y="3213984"/>
          <a:ext cx="1834891" cy="192533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4945" y="3495942"/>
        <a:ext cx="1297463" cy="1361416"/>
      </dsp:txXfrm>
    </dsp:sp>
    <dsp:sp modelId="{8B1FAA43-52FD-436D-9E1A-52BD261452C7}">
      <dsp:nvSpPr>
        <dsp:cNvPr id="0" name=""/>
        <dsp:cNvSpPr/>
      </dsp:nvSpPr>
      <dsp:spPr>
        <a:xfrm>
          <a:off x="4782150" y="5073663"/>
          <a:ext cx="1806223" cy="179015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mưa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6665" y="5335824"/>
        <a:ext cx="1277193" cy="1265828"/>
      </dsp:txXfrm>
    </dsp:sp>
    <dsp:sp modelId="{3F297BD8-2CB6-478F-B8D3-A0E9E0030002}">
      <dsp:nvSpPr>
        <dsp:cNvPr id="0" name=""/>
        <dsp:cNvSpPr/>
      </dsp:nvSpPr>
      <dsp:spPr>
        <a:xfrm>
          <a:off x="2342593" y="4988985"/>
          <a:ext cx="1811663" cy="185651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ngừng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chảy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đóng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băng</a:t>
          </a:r>
          <a:endParaRPr 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7905" y="5260865"/>
        <a:ext cx="1281039" cy="1312753"/>
      </dsp:txXfrm>
    </dsp:sp>
    <dsp:sp modelId="{E7A39318-B2C7-480C-8BAD-251A6E9D339C}">
      <dsp:nvSpPr>
        <dsp:cNvPr id="0" name=""/>
        <dsp:cNvSpPr/>
      </dsp:nvSpPr>
      <dsp:spPr>
        <a:xfrm>
          <a:off x="852555" y="3301157"/>
          <a:ext cx="1769116" cy="175098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1636" y="3557583"/>
        <a:ext cx="1250954" cy="1238136"/>
      </dsp:txXfrm>
    </dsp:sp>
    <dsp:sp modelId="{A90662B5-1723-418B-B132-91404E3E80C3}">
      <dsp:nvSpPr>
        <dsp:cNvPr id="0" name=""/>
        <dsp:cNvSpPr/>
      </dsp:nvSpPr>
      <dsp:spPr>
        <a:xfrm>
          <a:off x="1381920" y="905349"/>
          <a:ext cx="1789145" cy="181625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vòng</a:t>
          </a:r>
          <a:r>
            <a:rPr lang="en-US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tuần</a:t>
          </a:r>
          <a:r>
            <a:rPr lang="en-US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3934" y="1171333"/>
        <a:ext cx="1265117" cy="1284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B87BE-4694-4990-ADB6-6D197EF83194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DBB34-6FE1-4CD3-925A-7F65A9C0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CC588D-2347-4999-8095-37F73490053A}" type="slidenum">
              <a:rPr lang="vi-VN" smtClean="0"/>
              <a:pPr/>
              <a:t>1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E456-8E44-4034-BBF2-02EC23CBCAAC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27C8-A971-4521-BA17-B69E799A4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24927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E456-8E44-4034-BBF2-02EC23CBCAAC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27C8-A971-4521-BA17-B69E799A4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20941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E456-8E44-4034-BBF2-02EC23CBCAAC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27C8-A971-4521-BA17-B69E799A4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7974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E456-8E44-4034-BBF2-02EC23CBCAAC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27C8-A971-4521-BA17-B69E799A4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313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E456-8E44-4034-BBF2-02EC23CBCAAC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27C8-A971-4521-BA17-B69E799A4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1221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E456-8E44-4034-BBF2-02EC23CBCAAC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27C8-A971-4521-BA17-B69E799A4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9580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E456-8E44-4034-BBF2-02EC23CBCAAC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27C8-A971-4521-BA17-B69E799A4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23941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E456-8E44-4034-BBF2-02EC23CBCAAC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27C8-A971-4521-BA17-B69E799A4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51406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E456-8E44-4034-BBF2-02EC23CBCAAC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27C8-A971-4521-BA17-B69E799A4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94335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E456-8E44-4034-BBF2-02EC23CBCAAC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27C8-A971-4521-BA17-B69E799A4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9882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E456-8E44-4034-BBF2-02EC23CBCAAC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27C8-A971-4521-BA17-B69E799A4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4265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6E456-8E44-4034-BBF2-02EC23CBCAAC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927C8-A971-4521-BA17-B69E799A4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5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12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3.jpeg"/><Relationship Id="rId5" Type="http://schemas.openxmlformats.org/officeDocument/2006/relationships/image" Target="../media/image12.jpeg"/><Relationship Id="rId15" Type="http://schemas.openxmlformats.org/officeDocument/2006/relationships/image" Target="../media/image20.jpeg"/><Relationship Id="rId10" Type="http://schemas.openxmlformats.org/officeDocument/2006/relationships/image" Target="../media/image9.jpeg"/><Relationship Id="rId4" Type="http://schemas.openxmlformats.org/officeDocument/2006/relationships/image" Target="../media/image14.jpeg"/><Relationship Id="rId9" Type="http://schemas.openxmlformats.org/officeDocument/2006/relationships/image" Target="../media/image8.jpe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ARRE JP5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830248" y="2601119"/>
            <a:ext cx="655796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BARRE JP5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8212403" y="2601119"/>
            <a:ext cx="655796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Copy of tn_rastenia-0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467" y="565626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opy of tn_rastenia-0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27784" y="563245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WordArt 17"/>
          <p:cNvSpPr>
            <a:spLocks noChangeArrowheads="1" noChangeShapeType="1" noTextEdit="1"/>
          </p:cNvSpPr>
          <p:nvPr/>
        </p:nvSpPr>
        <p:spPr bwMode="auto">
          <a:xfrm>
            <a:off x="2946400" y="2057400"/>
            <a:ext cx="6019800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56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KHOA HỌC</a:t>
            </a:r>
          </a:p>
        </p:txBody>
      </p:sp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713317" y="152401"/>
            <a:ext cx="1097068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PHÒNG GIÁO DỤC  VÀ  ĐÀO TẠO QUẬN LONG BIÊN</a:t>
            </a:r>
          </a:p>
          <a:p>
            <a:pPr algn="ctr" eaLnBrk="1" hangingPunct="1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1016000" y="3462338"/>
            <a:ext cx="10160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04642B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CẦN CHO SỰ SỐNG</a:t>
            </a:r>
            <a:endParaRPr lang="en-US" sz="24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ang Som - Xuan Ng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2764" y="6135709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869721" y="1242215"/>
            <a:ext cx="808426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CHUYỀN NHANH </a:t>
            </a:r>
          </a:p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 ĐÚNG</a:t>
            </a:r>
            <a:endParaRPr lang="en-US" sz="7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42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mute="1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70" y="724440"/>
            <a:ext cx="8250473" cy="50098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71231" y="4997005"/>
            <a:ext cx="2236637" cy="5214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 CAO CỔ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69" y="724440"/>
            <a:ext cx="8492399" cy="500988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179683" y="4997005"/>
            <a:ext cx="1224892" cy="6450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76" y="724440"/>
            <a:ext cx="8322427" cy="500988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155108" y="5131028"/>
            <a:ext cx="1568507" cy="5110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ĐÀ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21" y="724440"/>
            <a:ext cx="8480393" cy="525206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9061467" y="5340637"/>
            <a:ext cx="2332108" cy="5147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TRÚC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74" y="724440"/>
            <a:ext cx="8480394" cy="526775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551441" y="5340637"/>
            <a:ext cx="2842133" cy="4865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TRANH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74" y="713524"/>
            <a:ext cx="8724295" cy="5382545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9335694" y="5518479"/>
            <a:ext cx="2188274" cy="4025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LAO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0" y="708753"/>
            <a:ext cx="7088678" cy="526775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767188" y="5407168"/>
            <a:ext cx="2399978" cy="4946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RỒNG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4862" y="373487"/>
            <a:ext cx="8826270" cy="13522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4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67044" y="1725769"/>
            <a:ext cx="8764088" cy="13522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4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-1" y="1"/>
            <a:ext cx="3077177" cy="3451537"/>
          </a:xfrm>
          <a:prstGeom prst="rightArrow">
            <a:avLst>
              <a:gd name="adj1" fmla="val 72456"/>
              <a:gd name="adj2" fmla="val 41071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64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VẬT, THỰC VẬT SỐNG Ở XỨ NÓNG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44" y="693066"/>
            <a:ext cx="8772994" cy="5283438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105724" y="5413151"/>
            <a:ext cx="3343364" cy="5499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CÁNH CỤT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77" y="667236"/>
            <a:ext cx="8440121" cy="5230636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3248061" y="5238289"/>
            <a:ext cx="2153908" cy="555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TRẮNG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04" y="680330"/>
            <a:ext cx="8693158" cy="5423346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9695313" y="5340637"/>
            <a:ext cx="1975717" cy="5278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CẨU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62" y="638457"/>
            <a:ext cx="8779035" cy="5353734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0274074" y="5352196"/>
            <a:ext cx="1270645" cy="5356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68" y="655882"/>
            <a:ext cx="8814759" cy="5480944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8422783" y="5511081"/>
            <a:ext cx="3371828" cy="5636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TUYLIP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01" y="671049"/>
            <a:ext cx="7907278" cy="5506719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7946265" y="5511081"/>
            <a:ext cx="2843491" cy="5254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 DƯƠNG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33" y="655881"/>
            <a:ext cx="8502577" cy="560127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8390153" y="5642054"/>
            <a:ext cx="2993868" cy="4947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 THÔNG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159408" y="3794876"/>
            <a:ext cx="9364559" cy="13522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sz="4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  <a:endParaRPr lang="en-US" sz="5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221590" y="5160037"/>
            <a:ext cx="9335977" cy="13522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tuylip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3345290"/>
            <a:ext cx="3071148" cy="3451537"/>
          </a:xfrm>
          <a:prstGeom prst="rightArrow">
            <a:avLst>
              <a:gd name="adj1" fmla="val 72456"/>
              <a:gd name="adj2" fmla="val 41071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64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VẬT, THỰC VẬT SỐNG Ở XỨ LẠNH</a:t>
            </a:r>
          </a:p>
        </p:txBody>
      </p:sp>
    </p:spTree>
    <p:extLst>
      <p:ext uri="{BB962C8B-B14F-4D97-AF65-F5344CB8AC3E}">
        <p14:creationId xmlns:p14="http://schemas.microsoft.com/office/powerpoint/2010/main" val="40098033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750"/>
                            </p:stCondLst>
                            <p:childTnLst>
                              <p:par>
                                <p:cTn id="108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8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750"/>
                            </p:stCondLst>
                            <p:childTnLst>
                              <p:par>
                                <p:cTn id="1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2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750"/>
                            </p:stCondLst>
                            <p:childTnLst>
                              <p:par>
                                <p:cTn id="21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500"/>
                            </p:stCondLst>
                            <p:childTnLst>
                              <p:par>
                                <p:cTn id="240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3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750"/>
                            </p:stCondLst>
                            <p:childTnLst>
                              <p:par>
                                <p:cTn id="2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250"/>
                            </p:stCondLst>
                            <p:childTnLst>
                              <p:par>
                                <p:cTn id="26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53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500"/>
                            </p:stCondLst>
                            <p:childTnLst>
                              <p:par>
                                <p:cTn id="2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000"/>
                            </p:stCondLst>
                            <p:childTnLst>
                              <p:par>
                                <p:cTn id="284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25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50"/>
                            </p:stCondLst>
                            <p:childTnLst>
                              <p:par>
                                <p:cTn id="306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53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8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2750"/>
                            </p:stCondLst>
                            <p:childTnLst>
                              <p:par>
                                <p:cTn id="334" presetID="53" presetClass="exit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4" grpId="0" animBg="1"/>
      <p:bldP spid="4" grpId="1" animBg="1"/>
      <p:bldP spid="4" grpId="2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1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250029" y="283333"/>
            <a:ext cx="7392472" cy="4997005"/>
          </a:xfrm>
          <a:prstGeom prst="cloudCallout">
            <a:avLst>
              <a:gd name="adj1" fmla="val -81814"/>
              <a:gd name="adj2" fmla="val 2000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70023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1222" y="12877"/>
            <a:ext cx="9208394" cy="6825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AC0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805734"/>
            <a:ext cx="4572939" cy="600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08" y="805734"/>
            <a:ext cx="6090635" cy="60007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968486" y="920843"/>
            <a:ext cx="2338730" cy="580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CĂNGGURU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29600" y="920843"/>
            <a:ext cx="3101663" cy="580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BỒ NÔNG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778358"/>
            <a:ext cx="6078828" cy="585184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738764" y="805734"/>
            <a:ext cx="2254741" cy="580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ĐIỂU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68" y="805734"/>
            <a:ext cx="6106732" cy="585184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822028" y="833110"/>
            <a:ext cx="3353875" cy="580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 ĐUÔI CHUÔNG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9" y="817536"/>
            <a:ext cx="7525420" cy="60960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046922" y="900985"/>
            <a:ext cx="2750649" cy="580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SẦU RIÊNG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04" y="710483"/>
            <a:ext cx="6096000" cy="616039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706453" y="833110"/>
            <a:ext cx="3353875" cy="580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CHÔM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260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1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71222" y="12877"/>
            <a:ext cx="9208394" cy="6825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AC0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326"/>
            <a:ext cx="5950039" cy="4964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39" y="1294326"/>
            <a:ext cx="6241961" cy="49648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61386" y="1364358"/>
            <a:ext cx="2491326" cy="580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 BẮC CỰC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408752" y="1409435"/>
            <a:ext cx="2491326" cy="580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 XẠ HƯƠNG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519"/>
            <a:ext cx="5978212" cy="496561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9689" y="1364358"/>
            <a:ext cx="2491326" cy="580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BẮC CỰC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46" y="1293518"/>
            <a:ext cx="6551054" cy="496561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852712" y="1363548"/>
            <a:ext cx="2491326" cy="580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 BẮC CỰC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638" y="918824"/>
            <a:ext cx="9144000" cy="571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" y="918824"/>
            <a:ext cx="6129976" cy="57150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9689" y="967378"/>
            <a:ext cx="2491326" cy="580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VÂN SAM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19324" y="933154"/>
            <a:ext cx="2560480" cy="580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LINH SAM</a:t>
            </a:r>
          </a:p>
        </p:txBody>
      </p:sp>
    </p:spTree>
    <p:extLst>
      <p:ext uri="{BB962C8B-B14F-4D97-AF65-F5344CB8AC3E}">
        <p14:creationId xmlns:p14="http://schemas.microsoft.com/office/powerpoint/2010/main" val="32373162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1216" y="321972"/>
            <a:ext cx="1127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216" y="1772639"/>
            <a:ext cx="11277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031" y="3896297"/>
            <a:ext cx="1127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216" y="5348368"/>
            <a:ext cx="1127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575915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0506" y="531767"/>
            <a:ext cx="10522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1" y="3005519"/>
            <a:ext cx="11459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v"/>
            </a:pP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3019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993" y="1794839"/>
            <a:ext cx="105056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70" y="1824870"/>
            <a:ext cx="1173645" cy="1173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9931" y="633835"/>
            <a:ext cx="3922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66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377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762"/>
            <a:ext cx="7392473" cy="549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499796" y="313410"/>
            <a:ext cx="46922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4523" y="212223"/>
            <a:ext cx="50442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3437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3" y="359464"/>
            <a:ext cx="6357317" cy="559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0842" y="359464"/>
            <a:ext cx="51166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9325" y="200438"/>
            <a:ext cx="51166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26703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1819" y="310596"/>
            <a:ext cx="11809927" cy="47780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496" y="5782614"/>
            <a:ext cx="1249250" cy="10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596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0" y="611279"/>
            <a:ext cx="6959744" cy="547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075354" y="993548"/>
            <a:ext cx="51166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5354" y="181625"/>
            <a:ext cx="511664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032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169" y="1258595"/>
            <a:ext cx="1134883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Mỗi 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có nhu cầu về nhiệt  độ thích hợp.</a:t>
            </a:r>
          </a:p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" y="1132590"/>
            <a:ext cx="1173645" cy="11736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1446" y="38208"/>
            <a:ext cx="3922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6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22731531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1446" y="38208"/>
            <a:ext cx="3645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537" y="1053871"/>
            <a:ext cx="11622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537" y="2477444"/>
            <a:ext cx="113488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72508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338" y="759853"/>
            <a:ext cx="11204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8568" y="2560749"/>
            <a:ext cx="10084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526387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768647"/>
              </p:ext>
            </p:extLst>
          </p:nvPr>
        </p:nvGraphicFramePr>
        <p:xfrm>
          <a:off x="3238321" y="5023"/>
          <a:ext cx="895367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67" y="2072329"/>
            <a:ext cx="2962141" cy="2962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793" y="1077020"/>
            <a:ext cx="3514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846249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291" y="192754"/>
            <a:ext cx="3645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6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276" y="1401171"/>
            <a:ext cx="115394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1129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jpoj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1"/>
            <a:ext cx="12192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64417" y="1176723"/>
            <a:ext cx="7778839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600" b="1" dirty="0">
                <a:ln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62670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5020" y="1"/>
            <a:ext cx="5975796" cy="682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AC0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19130" y="864005"/>
            <a:ext cx="9872870" cy="1766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3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5909" y="735590"/>
            <a:ext cx="3024855" cy="1994732"/>
          </a:xfrm>
          <a:prstGeom prst="rightArrow">
            <a:avLst>
              <a:gd name="adj1" fmla="val 72456"/>
              <a:gd name="adj2" fmla="val 44812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64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99164" y="2979556"/>
            <a:ext cx="9992836" cy="1617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15910" y="2856963"/>
            <a:ext cx="3024854" cy="1913820"/>
          </a:xfrm>
          <a:prstGeom prst="rightArrow">
            <a:avLst>
              <a:gd name="adj1" fmla="val 72456"/>
              <a:gd name="adj2" fmla="val 4703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64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</a:p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99164" y="4844417"/>
            <a:ext cx="9992836" cy="1766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5910" y="4823792"/>
            <a:ext cx="3024854" cy="1874296"/>
          </a:xfrm>
          <a:prstGeom prst="rightArrow">
            <a:avLst>
              <a:gd name="adj1" fmla="val 72456"/>
              <a:gd name="adj2" fmla="val 47854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64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</a:p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707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9" grpId="0" animBg="1"/>
      <p:bldP spid="6" grpId="0" animBg="1"/>
      <p:bldP spid="10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5019" y="1"/>
            <a:ext cx="6076215" cy="682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AC0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19130" y="864005"/>
            <a:ext cx="9872870" cy="1766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5909" y="735590"/>
            <a:ext cx="3024855" cy="1994732"/>
          </a:xfrm>
          <a:prstGeom prst="rightArrow">
            <a:avLst>
              <a:gd name="adj1" fmla="val 72456"/>
              <a:gd name="adj2" fmla="val 44812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64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9164" y="2926547"/>
            <a:ext cx="9992836" cy="17912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lang="en-US" sz="3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dung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5910" y="2856963"/>
            <a:ext cx="3024854" cy="1913820"/>
          </a:xfrm>
          <a:prstGeom prst="rightArrow">
            <a:avLst>
              <a:gd name="adj1" fmla="val 72456"/>
              <a:gd name="adj2" fmla="val 4703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64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</a:p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99164" y="5027019"/>
            <a:ext cx="9992836" cy="14911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Ủ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5910" y="4823792"/>
            <a:ext cx="3024854" cy="1874296"/>
          </a:xfrm>
          <a:prstGeom prst="rightArrow">
            <a:avLst>
              <a:gd name="adj1" fmla="val 72456"/>
              <a:gd name="adj2" fmla="val 47854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64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</a:p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110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3253"/>
            <a:ext cx="11582399" cy="682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AC0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7" y="753787"/>
            <a:ext cx="4227443" cy="6046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31" y="753787"/>
            <a:ext cx="4227444" cy="6046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5926"/>
            <a:ext cx="5989897" cy="3986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97" y="1685926"/>
            <a:ext cx="6202103" cy="4012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466"/>
            <a:ext cx="5313087" cy="4769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87" y="1350817"/>
            <a:ext cx="6878913" cy="47584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125"/>
            <a:ext cx="6096000" cy="4769125"/>
          </a:xfrm>
          <a:prstGeom prst="rect">
            <a:avLst/>
          </a:prstGeom>
        </p:spPr>
      </p:pic>
      <p:pic>
        <p:nvPicPr>
          <p:cNvPr id="13" name="Picture 13" descr="dsc01006a_26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66" y="1350817"/>
            <a:ext cx="6082834" cy="478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21382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4913" y="706836"/>
            <a:ext cx="11809927" cy="47780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496" y="5782614"/>
            <a:ext cx="1249250" cy="10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38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3253"/>
            <a:ext cx="11582399" cy="682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AC0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461"/>
            <a:ext cx="6305228" cy="467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28" y="1285462"/>
            <a:ext cx="5886772" cy="467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139"/>
            <a:ext cx="5898736" cy="4532821"/>
          </a:xfrm>
          <a:prstGeom prst="rect">
            <a:avLst/>
          </a:prstGeom>
        </p:spPr>
      </p:pic>
      <p:pic>
        <p:nvPicPr>
          <p:cNvPr id="7" name="Picture 7" descr="t-1306580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36" y="1147139"/>
            <a:ext cx="6281300" cy="453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4" y="1147138"/>
            <a:ext cx="6081460" cy="4532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59" y="1147138"/>
            <a:ext cx="6098577" cy="45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874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31" y="3924566"/>
            <a:ext cx="2896070" cy="270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1" y="3518278"/>
            <a:ext cx="2617899" cy="261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9" y="1872735"/>
            <a:ext cx="2617899" cy="26178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4101" y="494166"/>
            <a:ext cx="876374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 CH</a:t>
            </a:r>
            <a:r>
              <a:rPr lang="vi-VN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</a:p>
          <a:p>
            <a:pPr algn="ctr"/>
            <a:r>
              <a:rPr lang="en-US" sz="6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43" y="4827227"/>
            <a:ext cx="2269653" cy="181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48405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0332" y="1352282"/>
            <a:ext cx="6490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28750" lvl="2" indent="-514350">
              <a:buAutoNum type="alphaUcPeriod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0" lvl="2" indent="-514350">
              <a:buAutoNum type="alphaUcPeriod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17" y="2583548"/>
            <a:ext cx="2269653" cy="181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1054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6980" y="927279"/>
            <a:ext cx="7778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khồng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971550" lvl="1" indent="-514350">
              <a:buAutoNum type="alphaU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AutoNum type="alphaU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AutoNum type="alphaU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AutoNum type="alphaU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3" y="3429000"/>
            <a:ext cx="2269653" cy="181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76134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5746" y="798490"/>
            <a:ext cx="73431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657350" lvl="2" indent="-742950">
              <a:buAutoNum type="alphaU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1657350" lvl="2" indent="-742950">
              <a:buAutoNum type="alphaU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1657350" lvl="2" indent="-742950">
              <a:buAutoNum type="alphaU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1657350" lvl="2" indent="-742950">
              <a:buAutoNum type="alphaUcPeriod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93" y="360339"/>
            <a:ext cx="2057400" cy="149201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43" y="3305265"/>
            <a:ext cx="2269653" cy="181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77885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1999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smtClean="0">
                <a:ln/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Ghi vở</a:t>
            </a:r>
          </a:p>
          <a:p>
            <a:r>
              <a:rPr lang="en-US" sz="320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1.Vai trò:</a:t>
            </a:r>
          </a:p>
          <a:p>
            <a:r>
              <a:rPr lang="en-US" sz="3200" smtClean="0">
                <a:ln/>
                <a:latin typeface="Times New Roman" pitchFamily="18" charset="0"/>
                <a:cs typeface="Times New Roman" pitchFamily="18" charset="0"/>
              </a:rPr>
              <a:t>-Nhiệt độ có ảnh hưởng đến sự lớn lên, sinh sản, phân bố của ĐV, TV.</a:t>
            </a:r>
          </a:p>
          <a:p>
            <a:r>
              <a:rPr lang="en-US" sz="320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2,Cách phòng chống nóng, chống rét cho người, ĐV, TV:</a:t>
            </a:r>
          </a:p>
          <a:p>
            <a:r>
              <a:rPr lang="en-US" sz="3200" smtClean="0">
                <a:ln/>
                <a:latin typeface="Times New Roman" pitchFamily="18" charset="0"/>
                <a:cs typeface="Times New Roman" pitchFamily="18" charset="0"/>
              </a:rPr>
              <a:t>-Chống nóng: + Người: ở nơi thoáng mát, ăn nhiều thức ăn mát.</a:t>
            </a:r>
          </a:p>
          <a:p>
            <a:r>
              <a:rPr lang="en-US" sz="320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n/>
                <a:latin typeface="Times New Roman" pitchFamily="18" charset="0"/>
                <a:cs typeface="Times New Roman" pitchFamily="18" charset="0"/>
              </a:rPr>
              <a:t>                      + ĐV: uống nhiều nước, chuồng trại thoáng, sạch.</a:t>
            </a:r>
          </a:p>
          <a:p>
            <a:r>
              <a:rPr lang="en-US" sz="320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n/>
                <a:latin typeface="Times New Roman" pitchFamily="18" charset="0"/>
                <a:cs typeface="Times New Roman" pitchFamily="18" charset="0"/>
              </a:rPr>
              <a:t>                       +TV: tưới nước, che giàn.</a:t>
            </a:r>
          </a:p>
          <a:p>
            <a:r>
              <a:rPr lang="en-US" sz="3200" smtClean="0">
                <a:ln/>
                <a:latin typeface="Times New Roman" pitchFamily="18" charset="0"/>
                <a:cs typeface="Times New Roman" pitchFamily="18" charset="0"/>
              </a:rPr>
              <a:t>-Chống rét: + Người: sưởi ấm, nơi ở kín gió, ăn nhiều chất bột đường.</a:t>
            </a:r>
          </a:p>
          <a:p>
            <a:r>
              <a:rPr lang="en-US" sz="320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n/>
                <a:latin typeface="Times New Roman" pitchFamily="18" charset="0"/>
                <a:cs typeface="Times New Roman" pitchFamily="18" charset="0"/>
              </a:rPr>
              <a:t>                   + ĐV: chuồng trại kín gió, không thả rông động vật nuôi.</a:t>
            </a:r>
          </a:p>
          <a:p>
            <a:r>
              <a:rPr lang="en-US" sz="3200">
                <a:ln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n/>
                <a:latin typeface="Times New Roman" pitchFamily="18" charset="0"/>
                <a:cs typeface="Times New Roman" pitchFamily="18" charset="0"/>
              </a:rPr>
              <a:t>                   +TV: ủ ấm cho cây bằng rơm rạ, che gió. </a:t>
            </a:r>
          </a:p>
          <a:p>
            <a:endParaRPr lang="en-US" sz="2400" cap="none" spc="0" smtClean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cap="none" spc="0" dirty="0">
              <a:ln/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234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2686" y="1175895"/>
            <a:ext cx="98248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THÚC!</a:t>
            </a:r>
          </a:p>
          <a:p>
            <a:pPr algn="ctr"/>
            <a:r>
              <a:rPr lang="en-US" sz="4800" b="1" cap="none" spc="0" dirty="0" smtClean="0">
                <a:ln/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CON CHĂM NGOAN, HỌC GIỎI!</a:t>
            </a:r>
            <a:endParaRPr lang="en-US" sz="4800" b="1" cap="none" spc="0" dirty="0">
              <a:ln/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29" y="3857625"/>
            <a:ext cx="3667125" cy="300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8" y="857250"/>
            <a:ext cx="36671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221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" y="554436"/>
            <a:ext cx="11809927" cy="47780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496" y="5782614"/>
            <a:ext cx="1249250" cy="10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794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88676" cy="5898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7" y="0"/>
            <a:ext cx="6203323" cy="58985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15922" y="5898524"/>
            <a:ext cx="8139448" cy="8628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21246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7647" y="1322285"/>
            <a:ext cx="3816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319" y="2967335"/>
            <a:ext cx="9194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77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7" y="0"/>
            <a:ext cx="5705340" cy="3464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88" y="0"/>
            <a:ext cx="5752563" cy="3464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8" y="3464417"/>
            <a:ext cx="5705341" cy="3393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88" y="3464416"/>
            <a:ext cx="5752563" cy="339358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3638" y="2958921"/>
            <a:ext cx="1944710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 CAO CỔ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11024" y="3045857"/>
            <a:ext cx="2268827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CÁNH CỤT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3638" y="6426561"/>
            <a:ext cx="1609859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TRẮNG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3903" y="6452319"/>
            <a:ext cx="843567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</a:p>
        </p:txBody>
      </p:sp>
    </p:spTree>
    <p:extLst>
      <p:ext uri="{BB962C8B-B14F-4D97-AF65-F5344CB8AC3E}">
        <p14:creationId xmlns:p14="http://schemas.microsoft.com/office/powerpoint/2010/main" val="9810360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68" y="3299674"/>
            <a:ext cx="5872768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3348507"/>
            <a:ext cx="5666702" cy="3509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0"/>
            <a:ext cx="5666704" cy="3535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69" y="6439"/>
            <a:ext cx="5872767" cy="353525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13667" y="3103811"/>
            <a:ext cx="1287887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CẨU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89465" y="3119370"/>
            <a:ext cx="1146216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ĐÀ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43210" y="6445879"/>
            <a:ext cx="1558343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 TRÚC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985678" y="6412605"/>
            <a:ext cx="850003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CỪU</a:t>
            </a:r>
          </a:p>
        </p:txBody>
      </p:sp>
    </p:spTree>
    <p:extLst>
      <p:ext uri="{BB962C8B-B14F-4D97-AF65-F5344CB8AC3E}">
        <p14:creationId xmlns:p14="http://schemas.microsoft.com/office/powerpoint/2010/main" val="7345305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8" y="-38637"/>
            <a:ext cx="4329242" cy="3490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992450" cy="3412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1" y="0"/>
            <a:ext cx="4069723" cy="3412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1538"/>
            <a:ext cx="3992451" cy="3406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1" y="3451538"/>
            <a:ext cx="4069723" cy="3406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74" y="3464417"/>
            <a:ext cx="4129826" cy="339358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46985" y="3013656"/>
            <a:ext cx="1493949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TRANH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65948" y="3000777"/>
            <a:ext cx="1944710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TUYLIP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831133" y="3000777"/>
            <a:ext cx="1326522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LAO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96224" y="6439436"/>
            <a:ext cx="1944710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 DƯƠNG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65948" y="6452315"/>
            <a:ext cx="1944710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RỒNG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522038" y="6452315"/>
            <a:ext cx="1669961" cy="360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 THÔNG</a:t>
            </a:r>
          </a:p>
        </p:txBody>
      </p:sp>
    </p:spTree>
    <p:extLst>
      <p:ext uri="{BB962C8B-B14F-4D97-AF65-F5344CB8AC3E}">
        <p14:creationId xmlns:p14="http://schemas.microsoft.com/office/powerpoint/2010/main" val="2126908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7&quot;&gt;&lt;property id=&quot;20148&quot; value=&quot;5&quot;/&gt;&lt;property id=&quot;20300&quot; value=&quot;Slide 3&quot;/&gt;&lt;property id=&quot;20307&quot; value=&quot;263&quot;/&gt;&lt;/object&gt;&lt;object type=&quot;3&quot; unique_id=&quot;10008&quot;&gt;&lt;property id=&quot;20148&quot; value=&quot;5&quot;/&gt;&lt;property id=&quot;20300&quot; value=&quot;Slide 4&quot;/&gt;&lt;property id=&quot;20307&quot; value=&quot;264&quot;/&gt;&lt;/object&gt;&lt;object type=&quot;3&quot; unique_id=&quot;10009&quot;&gt;&lt;property id=&quot;20148&quot; value=&quot;5&quot;/&gt;&lt;property id=&quot;20300&quot; value=&quot;Slide 5&quot;/&gt;&lt;property id=&quot;20307&quot; value=&quot;265&quot;/&gt;&lt;/object&gt;&lt;object type=&quot;3&quot; unique_id=&quot;10011&quot;&gt;&lt;property id=&quot;20148&quot; value=&quot;5&quot;/&gt;&lt;property id=&quot;20300&quot; value=&quot;Slide 6&quot;/&gt;&lt;property id=&quot;20307&quot; value=&quot;268&quot;/&gt;&lt;/object&gt;&lt;object type=&quot;3&quot; unique_id=&quot;10012&quot;&gt;&lt;property id=&quot;20148&quot; value=&quot;5&quot;/&gt;&lt;property id=&quot;20300&quot; value=&quot;Slide 7&quot;/&gt;&lt;property id=&quot;20307&quot; value=&quot;267&quot;/&gt;&lt;/object&gt;&lt;object type=&quot;3&quot; unique_id=&quot;10013&quot;&gt;&lt;property id=&quot;20148&quot; value=&quot;5&quot;/&gt;&lt;property id=&quot;20300&quot; value=&quot;Slide 8&quot;/&gt;&lt;property id=&quot;20307&quot; value=&quot;270&quot;/&gt;&lt;/object&gt;&lt;object type=&quot;3&quot; unique_id=&quot;10014&quot;&gt;&lt;property id=&quot;20148&quot; value=&quot;5&quot;/&gt;&lt;property id=&quot;20300&quot; value=&quot;Slide 9&quot;/&gt;&lt;property id=&quot;20307&quot; value=&quot;271&quot;/&gt;&lt;/object&gt;&lt;object type=&quot;3&quot; unique_id=&quot;10015&quot;&gt;&lt;property id=&quot;20148&quot; value=&quot;5&quot;/&gt;&lt;property id=&quot;20300&quot; value=&quot;Slide 10&quot;/&gt;&lt;property id=&quot;20307&quot; value=&quot;272&quot;/&gt;&lt;/object&gt;&lt;object type=&quot;3&quot; unique_id=&quot;10016&quot;&gt;&lt;property id=&quot;20148&quot; value=&quot;5&quot;/&gt;&lt;property id=&quot;20300&quot; value=&quot;Slide 11&quot;/&gt;&lt;property id=&quot;20307&quot; value=&quot;273&quot;/&gt;&lt;/object&gt;&lt;object type=&quot;3&quot; unique_id=&quot;10017&quot;&gt;&lt;property id=&quot;20148&quot; value=&quot;5&quot;/&gt;&lt;property id=&quot;20300&quot; value=&quot;Slide 12&quot;/&gt;&lt;property id=&quot;20307&quot; value=&quot;274&quot;/&gt;&lt;/object&gt;&lt;object type=&quot;3&quot; unique_id=&quot;10018&quot;&gt;&lt;property id=&quot;20148&quot; value=&quot;5&quot;/&gt;&lt;property id=&quot;20300&quot; value=&quot;Slide 13&quot;/&gt;&lt;property id=&quot;20307&quot; value=&quot;275&quot;/&gt;&lt;/object&gt;&lt;object type=&quot;3&quot; unique_id=&quot;10019&quot;&gt;&lt;property id=&quot;20148&quot; value=&quot;5&quot;/&gt;&lt;property id=&quot;20300&quot; value=&quot;Slide 14&quot;/&gt;&lt;property id=&quot;20307&quot; value=&quot;276&quot;/&gt;&lt;/object&gt;&lt;object type=&quot;3&quot; unique_id=&quot;10020&quot;&gt;&lt;property id=&quot;20148&quot; value=&quot;5&quot;/&gt;&lt;property id=&quot;20300&quot; value=&quot;Slide 15&quot;/&gt;&lt;property id=&quot;20307&quot; value=&quot;277&quot;/&gt;&lt;/object&gt;&lt;object type=&quot;3&quot; unique_id=&quot;10021&quot;&gt;&lt;property id=&quot;20148&quot; value=&quot;5&quot;/&gt;&lt;property id=&quot;20300&quot; value=&quot;Slide 16&quot;/&gt;&lt;property id=&quot;20307&quot; value=&quot;278&quot;/&gt;&lt;/object&gt;&lt;object type=&quot;3&quot; unique_id=&quot;10022&quot;&gt;&lt;property id=&quot;20148&quot; value=&quot;5&quot;/&gt;&lt;property id=&quot;20300&quot; value=&quot;Slide 17&quot;/&gt;&lt;property id=&quot;20307&quot; value=&quot;279&quot;/&gt;&lt;/object&gt;&lt;object type=&quot;3&quot; unique_id=&quot;10023&quot;&gt;&lt;property id=&quot;20148&quot; value=&quot;5&quot;/&gt;&lt;property id=&quot;20300&quot; value=&quot;Slide 18&quot;/&gt;&lt;property id=&quot;20307&quot; value=&quot;280&quot;/&gt;&lt;/object&gt;&lt;object type=&quot;3&quot; unique_id=&quot;10024&quot;&gt;&lt;property id=&quot;20148&quot; value=&quot;5&quot;/&gt;&lt;property id=&quot;20300&quot; value=&quot;Slide 19&quot;/&gt;&lt;property id=&quot;20307&quot; value=&quot;281&quot;/&gt;&lt;/object&gt;&lt;object type=&quot;3&quot; unique_id=&quot;10025&quot;&gt;&lt;property id=&quot;20148&quot; value=&quot;5&quot;/&gt;&lt;property id=&quot;20300&quot; value=&quot;Slide 20&quot;/&gt;&lt;property id=&quot;20307&quot; value=&quot;282&quot;/&gt;&lt;/object&gt;&lt;object type=&quot;3&quot; unique_id=&quot;10026&quot;&gt;&lt;property id=&quot;20148&quot; value=&quot;5&quot;/&gt;&lt;property id=&quot;20300&quot; value=&quot;Slide 21&quot;/&gt;&lt;property id=&quot;20307&quot; value=&quot;283&quot;/&gt;&lt;/object&gt;&lt;object type=&quot;3&quot; unique_id=&quot;10027&quot;&gt;&lt;property id=&quot;20148&quot; value=&quot;5&quot;/&gt;&lt;property id=&quot;20300&quot; value=&quot;Slide 22&quot;/&gt;&lt;property id=&quot;20307&quot; value=&quot;284&quot;/&gt;&lt;/object&gt;&lt;object type=&quot;3&quot; unique_id=&quot;10028&quot;&gt;&lt;property id=&quot;20148&quot; value=&quot;5&quot;/&gt;&lt;property id=&quot;20300&quot; value=&quot;Slide 23&quot;/&gt;&lt;property id=&quot;20307&quot; value=&quot;285&quot;/&gt;&lt;/object&gt;&lt;object type=&quot;3&quot; unique_id=&quot;10029&quot;&gt;&lt;property id=&quot;20148&quot; value=&quot;5&quot;/&gt;&lt;property id=&quot;20300&quot; value=&quot;Slide 24&quot;/&gt;&lt;property id=&quot;20307&quot; value=&quot;286&quot;/&gt;&lt;/object&gt;&lt;object type=&quot;3&quot; unique_id=&quot;10030&quot;&gt;&lt;property id=&quot;20148&quot; value=&quot;5&quot;/&gt;&lt;property id=&quot;20300&quot; value=&quot;Slide 25&quot;/&gt;&lt;property id=&quot;20307&quot; value=&quot;288&quot;/&gt;&lt;/object&gt;&lt;object type=&quot;3&quot; unique_id=&quot;10031&quot;&gt;&lt;property id=&quot;20148&quot; value=&quot;5&quot;/&gt;&lt;property id=&quot;20300&quot; value=&quot;Slide 26&quot;/&gt;&lt;property id=&quot;20307&quot; value=&quot;287&quot;/&gt;&lt;/object&gt;&lt;object type=&quot;3&quot; unique_id=&quot;10032&quot;&gt;&lt;property id=&quot;20148&quot; value=&quot;5&quot;/&gt;&lt;property id=&quot;20300&quot; value=&quot;Slide 27&quot;/&gt;&lt;property id=&quot;20307&quot; value=&quot;290&quot;/&gt;&lt;/object&gt;&lt;object type=&quot;3&quot; unique_id=&quot;10033&quot;&gt;&lt;property id=&quot;20148&quot; value=&quot;5&quot;/&gt;&lt;property id=&quot;20300&quot; value=&quot;Slide 28&quot;/&gt;&lt;property id=&quot;20307&quot; value=&quot;291&quot;/&gt;&lt;/object&gt;&lt;object type=&quot;3&quot; unique_id=&quot;10034&quot;&gt;&lt;property id=&quot;20148&quot; value=&quot;5&quot;/&gt;&lt;property id=&quot;20300&quot; value=&quot;Slide 29&quot;/&gt;&lt;property id=&quot;20307&quot; value=&quot;292&quot;/&gt;&lt;/object&gt;&lt;object type=&quot;3&quot; unique_id=&quot;10035&quot;&gt;&lt;property id=&quot;20148&quot; value=&quot;5&quot;/&gt;&lt;property id=&quot;20300&quot; value=&quot;Slide 30&quot;/&gt;&lt;property id=&quot;20307&quot; value=&quot;293&quot;/&gt;&lt;/object&gt;&lt;object type=&quot;3&quot; unique_id=&quot;10036&quot;&gt;&lt;property id=&quot;20148&quot; value=&quot;5&quot;/&gt;&lt;property id=&quot;20300&quot; value=&quot;Slide 31&quot;/&gt;&lt;property id=&quot;20307&quot; value=&quot;294&quot;/&gt;&lt;/object&gt;&lt;object type=&quot;3&quot; unique_id=&quot;10039&quot;&gt;&lt;property id=&quot;20148&quot; value=&quot;5&quot;/&gt;&lt;property id=&quot;20300&quot; value=&quot;Slide 32&quot;/&gt;&lt;property id=&quot;20307&quot; value=&quot;297&quot;/&gt;&lt;/object&gt;&lt;object type=&quot;3&quot; unique_id=&quot;10040&quot;&gt;&lt;property id=&quot;20148&quot; value=&quot;5&quot;/&gt;&lt;property id=&quot;20300&quot; value=&quot;Slide 33&quot;/&gt;&lt;property id=&quot;20307&quot; value=&quot;298&quot;/&gt;&lt;/object&gt;&lt;object type=&quot;3&quot; unique_id=&quot;10041&quot;&gt;&lt;property id=&quot;20148&quot; value=&quot;5&quot;/&gt;&lt;property id=&quot;20300&quot; value=&quot;Slide 34&quot;/&gt;&lt;property id=&quot;20307&quot; value=&quot;299&quot;/&gt;&lt;/object&gt;&lt;object type=&quot;3&quot; unique_id=&quot;10042&quot;&gt;&lt;property id=&quot;20148&quot; value=&quot;5&quot;/&gt;&lt;property id=&quot;20300&quot; value=&quot;Slide 35&quot;/&gt;&lt;property id=&quot;20307&quot; value=&quot;300&quot;/&gt;&lt;/object&gt;&lt;object type=&quot;3&quot; unique_id=&quot;10043&quot;&gt;&lt;property id=&quot;20148&quot; value=&quot;5&quot;/&gt;&lt;property id=&quot;20300&quot; value=&quot;Slide 36&quot;/&gt;&lt;property id=&quot;20307&quot; value=&quot;301&quot;/&gt;&lt;/object&gt;&lt;/object&gt;&lt;object type=&quot;8&quot; unique_id=&quot;10086&quot;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1327</Words>
  <Application>Microsoft Office PowerPoint</Application>
  <PresentationFormat>Custom</PresentationFormat>
  <Paragraphs>162</Paragraphs>
  <Slides>36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Dellpc</dc:creator>
  <cp:lastModifiedBy>SONGNGOC</cp:lastModifiedBy>
  <cp:revision>68</cp:revision>
  <dcterms:created xsi:type="dcterms:W3CDTF">2016-03-22T10:02:54Z</dcterms:created>
  <dcterms:modified xsi:type="dcterms:W3CDTF">2021-03-05T02:20:40Z</dcterms:modified>
</cp:coreProperties>
</file>