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01" r:id="rId2"/>
    <p:sldId id="258" r:id="rId3"/>
    <p:sldId id="260" r:id="rId4"/>
    <p:sldId id="280" r:id="rId5"/>
    <p:sldId id="295" r:id="rId6"/>
    <p:sldId id="296" r:id="rId7"/>
    <p:sldId id="284" r:id="rId8"/>
    <p:sldId id="286" r:id="rId9"/>
    <p:sldId id="287" r:id="rId10"/>
    <p:sldId id="297" r:id="rId11"/>
    <p:sldId id="273" r:id="rId12"/>
  </p:sldIdLst>
  <p:sldSz cx="12192000" cy="6858000"/>
  <p:notesSz cx="6858000" cy="9144000"/>
  <p:custDataLst>
    <p:tags r:id="rId14"/>
  </p:custDataLst>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26" autoAdjust="0"/>
    <p:restoredTop sz="94660"/>
  </p:normalViewPr>
  <p:slideViewPr>
    <p:cSldViewPr>
      <p:cViewPr varScale="1">
        <p:scale>
          <a:sx n="69" d="100"/>
          <a:sy n="69" d="100"/>
        </p:scale>
        <p:origin x="-810"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33EF37D7-0005-4D2C-9B7A-DEB7628ACB8C}" type="datetimeFigureOut">
              <a:rPr lang="en-US"/>
              <a:pPr>
                <a:defRPr/>
              </a:pPr>
              <a:t>9/15/2021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334BC44-1852-49B2-BC6F-1E4958A4574A}" type="slidenum">
              <a:rPr lang="en-US"/>
              <a:pPr/>
              <a:t>‹#›</a:t>
            </a:fld>
            <a:endParaRPr lang="en-US"/>
          </a:p>
        </p:txBody>
      </p:sp>
    </p:spTree>
    <p:extLst>
      <p:ext uri="{BB962C8B-B14F-4D97-AF65-F5344CB8AC3E}">
        <p14:creationId xmlns:p14="http://schemas.microsoft.com/office/powerpoint/2010/main" val="25111394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4FFE79-4F8C-4278-9ED0-F2450C9F4063}"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4E555D8-DB1E-4D47-BA60-39148DD885A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A5468C-56FB-4FE5-AB15-92790CE69E30}"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22DC5E0-6FE9-4D92-9A83-7F3FCE70046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7AD7A9C-86DE-4EC6-9AFC-22798F3EFCD2}"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D1FFD33-872E-4C90-85A8-EBE7D6F4BFA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54EF7D-A8E6-4545-81A2-BA5C6B8A1590}"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6871FC7-F7B8-42CB-852F-51D72F30399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1E2167C-BFD1-44FC-BA8C-D0DAF3FBBB08}"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62FCB1F-4628-4BF8-B7E8-8A79AC927FA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0C9E238-66F9-4044-8793-8710D41722E2}"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0E8DBF-5E08-47C6-A392-6BB7F9155F4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83EC65C-65B5-4D06-A91D-19B47551D88D}" type="datetimeFigureOut">
              <a:rPr lang="en-US"/>
              <a:pPr>
                <a:defRPr/>
              </a:pPr>
              <a:t>9/15/2021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AAEF637-6271-4DC2-B1CC-FB280697BD9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D7BAD4C-460F-48E2-807F-B8C92919874F}" type="datetimeFigureOut">
              <a:rPr lang="en-US"/>
              <a:pPr>
                <a:defRPr/>
              </a:pPr>
              <a:t>9/15/2021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15BF666-4F76-4FF3-B711-F4984EEE2DF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3D61E7B-29CD-4FC8-82D7-E575D36894AD}" type="datetimeFigureOut">
              <a:rPr lang="en-US"/>
              <a:pPr>
                <a:defRPr/>
              </a:pPr>
              <a:t>9/15/2021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4E9D350-7ED5-4AEC-886D-140F6CE5C5F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BC4EA49-2898-4F73-B744-BD8BB8503365}"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18300E1-2683-485B-8F6E-EEF14DAEA5E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82D094-FD04-4E12-A71B-8B380898CED7}"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183C901-0AB3-477A-A289-4EA2AD0A500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521AFFD-AA3F-4827-98BA-97CD4948365E}" type="datetimeFigureOut">
              <a:rPr lang="en-US"/>
              <a:pPr>
                <a:defRPr/>
              </a:pPr>
              <a:t>9/15/2021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20019F8-D227-40B2-B9DF-DFC4CDEC3B2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lnSpc>
          <a:spcPct val="90000"/>
        </a:lnSpc>
        <a:spcBef>
          <a:spcPct val="0"/>
        </a:spcBef>
        <a:spcAft>
          <a:spcPct val="0"/>
        </a:spcAft>
        <a:defRPr sz="4400" b="0" i="0" u="none"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b="0" i="0" u="none"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8"/>
          <p:cNvSpPr>
            <a:spLocks noChangeArrowheads="1" noChangeShapeType="1" noTextEdit="1"/>
          </p:cNvSpPr>
          <p:nvPr/>
        </p:nvSpPr>
        <p:spPr bwMode="auto">
          <a:xfrm>
            <a:off x="3175000" y="2209800"/>
            <a:ext cx="6400800" cy="2209800"/>
          </a:xfrm>
          <a:prstGeom prst="rect">
            <a:avLst/>
          </a:prstGeom>
        </p:spPr>
        <p:txBody>
          <a:bodyPr wrap="none" fromWordArt="1">
            <a:prstTxWarp prst="textPlain">
              <a:avLst>
                <a:gd name="adj" fmla="val 50000"/>
              </a:avLst>
            </a:prstTxWarp>
          </a:bodyPr>
          <a:lstStyle/>
          <a:p>
            <a:pPr algn="ctr"/>
            <a:r>
              <a:rPr lang="en-US" b="1" kern="10" dirty="0" err="1"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Môn</a:t>
            </a:r>
            <a:r>
              <a:rPr lang="en-US" b="1" kern="10" dirty="0"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b="1" kern="10" dirty="0" err="1"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Đạo</a:t>
            </a:r>
            <a:r>
              <a:rPr lang="en-US" b="1" kern="10" dirty="0"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b="1" kern="10" dirty="0" err="1" smtClean="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Đức</a:t>
            </a:r>
            <a:endParaRPr lang="en-US" b="1"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a:r>
              <a:rPr lang="en-US" b="1"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LỚP 3</a:t>
            </a:r>
          </a:p>
        </p:txBody>
      </p:sp>
      <p:pic>
        <p:nvPicPr>
          <p:cNvPr id="3075" name="Picture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54236" y="152401"/>
            <a:ext cx="1808164"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11"/>
          <p:cNvSpPr txBox="1">
            <a:spLocks noChangeArrowheads="1"/>
          </p:cNvSpPr>
          <p:nvPr/>
        </p:nvSpPr>
        <p:spPr bwMode="auto">
          <a:xfrm>
            <a:off x="2686052" y="377826"/>
            <a:ext cx="765651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sz="2000" b="1" dirty="0">
                <a:solidFill>
                  <a:srgbClr val="000099"/>
                </a:solidFill>
                <a:latin typeface="Times New Roman" pitchFamily="18" charset="0"/>
                <a:cs typeface="Times New Roman" pitchFamily="18" charset="0"/>
              </a:rPr>
              <a:t>PHÒNG GD VÀ ĐT QUẬN LONG BIÊN</a:t>
            </a:r>
            <a:endParaRPr lang="en-US" sz="2400" b="1" dirty="0">
              <a:solidFill>
                <a:srgbClr val="000099"/>
              </a:solidFill>
              <a:latin typeface="Times New Roman" pitchFamily="18" charset="0"/>
              <a:cs typeface="Times New Roman" pitchFamily="18" charset="0"/>
            </a:endParaRPr>
          </a:p>
          <a:p>
            <a:pPr algn="ctr"/>
            <a:r>
              <a:rPr lang="en-US" sz="2400" b="1" dirty="0">
                <a:solidFill>
                  <a:srgbClr val="000099"/>
                </a:solidFill>
                <a:latin typeface="Times New Roman" pitchFamily="18" charset="0"/>
                <a:cs typeface="Times New Roman" pitchFamily="18" charset="0"/>
              </a:rPr>
              <a:t>TRƯỜNG TIỂU HỌC ÁI MỘ B</a:t>
            </a:r>
          </a:p>
        </p:txBody>
      </p:sp>
      <p:cxnSp>
        <p:nvCxnSpPr>
          <p:cNvPr id="13" name="Straight Connector 12"/>
          <p:cNvCxnSpPr/>
          <p:nvPr/>
        </p:nvCxnSpPr>
        <p:spPr>
          <a:xfrm>
            <a:off x="4470400" y="1082675"/>
            <a:ext cx="4191000" cy="0"/>
          </a:xfrm>
          <a:prstGeom prst="line">
            <a:avLst/>
          </a:prstGeom>
          <a:ln w="19050">
            <a:solidFill>
              <a:srgbClr val="0033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9860019"/>
      </p:ext>
    </p:extLst>
  </p:cSld>
  <p:clrMapOvr>
    <a:masterClrMapping/>
  </p:clrMapOvr>
  <p:transition spd="slow">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828800" y="2133600"/>
            <a:ext cx="8260080" cy="3265714"/>
          </a:xfrm>
          <a:prstGeom prst="roundRect">
            <a:avLst/>
          </a:prstGeom>
          <a:ln w="38100">
            <a:solidFill>
              <a:srgbClr val="002060"/>
            </a:solid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dirty="0" err="1"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Nội</a:t>
            </a:r>
            <a:r>
              <a:rPr lang="en-US"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dung </a:t>
            </a:r>
            <a:r>
              <a:rPr lang="en-US" sz="4000" b="1" dirty="0" err="1"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bài</a:t>
            </a:r>
            <a:r>
              <a:rPr lang="en-US"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4000" b="1" dirty="0" err="1"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học</a:t>
            </a:r>
            <a:r>
              <a:rPr lang="en-US"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p>
          <a:p>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Gữi</a:t>
            </a:r>
            <a:r>
              <a:rPr lang="en-US" sz="3200" dirty="0" smtClean="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lời hứa là thực hiện đúng điều mình đã nói, đã hứa hẹn.Người biết giữ lời hứa sẽ được mọi người tin cậy và tôn trọng</a:t>
            </a:r>
            <a:endParaRPr lang="en-US" sz="3200" b="1" dirty="0">
              <a:ln w="11430"/>
              <a:solidFill>
                <a:schemeClr val="tx1"/>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plus(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heel(4)">
                                      <p:cBhvr>
                                        <p:cTn id="1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5"/>
          <p:cNvSpPr>
            <a:spLocks noChangeArrowheads="1" noChangeShapeType="1" noTextEdit="1"/>
          </p:cNvSpPr>
          <p:nvPr/>
        </p:nvSpPr>
        <p:spPr bwMode="auto">
          <a:xfrm>
            <a:off x="1371600" y="381001"/>
            <a:ext cx="3886201" cy="2871650"/>
          </a:xfrm>
          <a:prstGeom prst="rect">
            <a:avLst/>
          </a:prstGeom>
        </p:spPr>
        <p:txBody>
          <a:bodyPr wrap="none" fromWordArt="1">
            <a:prstTxWarp prst="textWave2">
              <a:avLst>
                <a:gd name="adj1" fmla="val 0"/>
                <a:gd name="adj2" fmla="val -10000"/>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Bef>
                <a:spcPts val="0"/>
              </a:spcBef>
              <a:spcAft>
                <a:spcPts val="0"/>
              </a:spcAft>
              <a:defRPr/>
            </a:pPr>
            <a:endParaRPr lang="vi-VN" sz="2000" b="1" kern="10" spc="50" dirty="0">
              <a:ln w="11430"/>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tileRect/>
              </a:gradFill>
              <a:effectLst>
                <a:outerShdw blurRad="76200" dist="50800" dir="5400000" algn="tl" rotWithShape="0">
                  <a:srgbClr val="000000">
                    <a:alpha val="65000"/>
                  </a:srgbClr>
                </a:outerShdw>
              </a:effectLst>
              <a:latin typeface="+mj-lt"/>
              <a:cs typeface="Times New Roman"/>
            </a:endParaRPr>
          </a:p>
        </p:txBody>
      </p:sp>
      <p:sp>
        <p:nvSpPr>
          <p:cNvPr id="12" name="Rectangle 11"/>
          <p:cNvSpPr/>
          <p:nvPr/>
        </p:nvSpPr>
        <p:spPr>
          <a:xfrm>
            <a:off x="3657600" y="2057400"/>
            <a:ext cx="7086600" cy="2057400"/>
          </a:xfrm>
          <a:prstGeom prst="rect">
            <a:avLst/>
          </a:prstGeom>
        </p:spPr>
        <p:txBody>
          <a:bodyPr wrap="square">
            <a:prstTxWarp prst="textWave1">
              <a:avLst>
                <a:gd name="adj1" fmla="val 12500"/>
                <a:gd name="adj2" fmla="val -892"/>
              </a:avLst>
            </a:prstTxWarp>
            <a:spAutoFit/>
          </a:bodyPr>
          <a:lstStyle/>
          <a:p>
            <a:pPr algn="ctr" eaLnBrk="1" fontAlgn="auto" hangingPunct="1">
              <a:spcBef>
                <a:spcPts val="0"/>
              </a:spcBef>
              <a:spcAft>
                <a:spcPts val="0"/>
              </a:spcAft>
              <a:defRPr/>
            </a:pPr>
            <a:r>
              <a:rPr lang="vi-VN" b="1" kern="10" spc="50" dirty="0" smtClean="0">
                <a:ln w="11430"/>
                <a:solidFill>
                  <a:srgbClr val="FF0000"/>
                </a:solidFill>
                <a:effectLst>
                  <a:outerShdw blurRad="76200" dist="50800" dir="5400000" algn="tl" rotWithShape="0">
                    <a:srgbClr val="000000">
                      <a:alpha val="65000"/>
                    </a:srgbClr>
                  </a:outerShdw>
                </a:effectLst>
                <a:cs typeface="Times New Roman"/>
              </a:rPr>
              <a:t>C</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ảm </a:t>
            </a:r>
            <a:r>
              <a:rPr lang="en-US" b="1" kern="10" spc="50" dirty="0" err="1" smtClean="0">
                <a:ln w="11430"/>
                <a:solidFill>
                  <a:srgbClr val="FF0000"/>
                </a:solidFill>
                <a:effectLst>
                  <a:outerShdw blurRad="76200" dist="50800" dir="5400000" algn="tl" rotWithShape="0">
                    <a:srgbClr val="000000">
                      <a:alpha val="65000"/>
                    </a:srgbClr>
                  </a:outerShdw>
                </a:effectLst>
                <a:cs typeface="Times New Roman"/>
              </a:rPr>
              <a:t>ơn</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 </a:t>
            </a:r>
            <a:r>
              <a:rPr lang="en-US" b="1" kern="10" spc="50" dirty="0" err="1"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các</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 </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bạn đã lắng nghe</a:t>
            </a:r>
            <a:r>
              <a:rPr lang="vi-VN" b="1" kern="10" spc="50" dirty="0" smtClean="0">
                <a:ln w="11430"/>
                <a:solidFill>
                  <a:srgbClr val="FF0000"/>
                </a:solidFill>
                <a:effectLst>
                  <a:outerShdw blurRad="76200" dist="50800" dir="5400000" algn="tl" rotWithShape="0">
                    <a:srgbClr val="000000">
                      <a:alpha val="65000"/>
                    </a:srgbClr>
                  </a:outerShdw>
                </a:effectLst>
                <a:cs typeface="Times New Roman"/>
              </a:rPr>
              <a:t>!</a:t>
            </a:r>
            <a:endParaRPr lang="vi-VN" b="1" kern="10" spc="50" dirty="0">
              <a:ln w="11430"/>
              <a:solidFill>
                <a:srgbClr val="FF0000"/>
              </a:solidFill>
              <a:effectLst>
                <a:outerShdw blurRad="76200" dist="50800" dir="5400000" algn="tl" rotWithShape="0">
                  <a:srgbClr val="000000">
                    <a:alpha val="65000"/>
                  </a:srgbClr>
                </a:outerShdw>
              </a:effectLst>
              <a:cs typeface="Times New Roman"/>
            </a:endParaRPr>
          </a:p>
        </p:txBody>
      </p:sp>
      <p:sp>
        <p:nvSpPr>
          <p:cNvPr id="9" name="Rectangle 8"/>
          <p:cNvSpPr/>
          <p:nvPr/>
        </p:nvSpPr>
        <p:spPr>
          <a:xfrm>
            <a:off x="4114800" y="1219200"/>
            <a:ext cx="5638800" cy="990600"/>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5400" b="1" i="1" dirty="0" smtClean="0">
                <a:solidFill>
                  <a:srgbClr val="FF0000"/>
                </a:solidFill>
                <a:latin typeface="Times New Roman" pitchFamily="18" charset="0"/>
                <a:cs typeface="Times New Roman" pitchFamily="18" charset="0"/>
              </a:rPr>
              <a:t>Tiết học kết thúc </a:t>
            </a:r>
            <a:endParaRPr lang="en-US" sz="5400" b="1" i="1" dirty="0">
              <a:solidFill>
                <a:srgbClr val="FF0000"/>
              </a:solidFill>
              <a:latin typeface="Times New Roman" pitchFamily="18" charset="0"/>
              <a:cs typeface="Times New Roman" pitchFamily="18" charset="0"/>
            </a:endParaRPr>
          </a:p>
        </p:txBody>
      </p:sp>
    </p:spTree>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utoShape 18"/>
          <p:cNvSpPr>
            <a:spLocks noChangeArrowheads="1"/>
          </p:cNvSpPr>
          <p:nvPr/>
        </p:nvSpPr>
        <p:spPr bwMode="auto">
          <a:xfrm>
            <a:off x="3012670" y="539581"/>
            <a:ext cx="6055129" cy="1441619"/>
          </a:xfrm>
          <a:prstGeom prst="horizontalScroll">
            <a:avLst>
              <a:gd name="adj" fmla="val 14881"/>
            </a:avLst>
          </a:prstGeom>
          <a:solidFill>
            <a:schemeClr val="bg1">
              <a:lumMod val="95000"/>
            </a:schemeClr>
          </a:solidFill>
          <a:ln w="9525">
            <a:solidFill>
              <a:schemeClr val="tx1"/>
            </a:solidFill>
            <a:round/>
            <a:headEnd/>
            <a:tailEnd/>
          </a:ln>
          <a:effectLst>
            <a:glow rad="228600">
              <a:schemeClr val="accent4">
                <a:satMod val="175000"/>
                <a:alpha val="40000"/>
              </a:schemeClr>
            </a:glow>
          </a:effectLst>
          <a:scene3d>
            <a:camera prst="obliqueTopLeft"/>
            <a:lightRig rig="threePt" dir="t"/>
          </a:scene3d>
        </p:spPr>
        <p:txBody>
          <a:bodyPr wrap="none" anchor="ctr"/>
          <a:lstStyle/>
          <a:p>
            <a:pPr algn="ctr" eaLnBrk="1" fontAlgn="auto" hangingPunct="1">
              <a:spcBef>
                <a:spcPts val="0"/>
              </a:spcBef>
              <a:spcAft>
                <a:spcPts val="0"/>
              </a:spcAft>
              <a:defRPr/>
            </a:pPr>
            <a:r>
              <a:rPr lang="en-US" sz="4000" b="1" dirty="0" err="1" smtClean="0">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rPr>
              <a:t>Ôn</a:t>
            </a:r>
            <a:r>
              <a:rPr lang="en-US" sz="4000" b="1" dirty="0" smtClean="0">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rPr>
              <a:t> </a:t>
            </a:r>
            <a:r>
              <a:rPr lang="en-US" sz="4000" b="1" dirty="0" err="1">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rPr>
              <a:t>bài</a:t>
            </a:r>
            <a:r>
              <a:rPr lang="en-US" sz="4000" b="1" dirty="0">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rPr>
              <a:t> </a:t>
            </a:r>
            <a:r>
              <a:rPr lang="en-US" sz="4000" b="1" dirty="0" err="1">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rPr>
              <a:t>cũ</a:t>
            </a:r>
            <a:endParaRPr lang="en-US" sz="4000" b="1" dirty="0">
              <a:ln>
                <a:solidFill>
                  <a:srgbClr val="669900"/>
                </a:solidFill>
              </a:ln>
              <a:solidFill>
                <a:srgbClr val="002060"/>
              </a:solidFill>
              <a:effectLst>
                <a:glow rad="101600">
                  <a:srgbClr val="00FFFF">
                    <a:alpha val="60000"/>
                  </a:srgbClr>
                </a:glow>
              </a:effectLst>
              <a:latin typeface="Times New Roman" panose="02020603050405020304" pitchFamily="18" charset="0"/>
              <a:cs typeface="Times New Roman" panose="02020603050405020304" pitchFamily="18" charset="0"/>
            </a:endParaRPr>
          </a:p>
        </p:txBody>
      </p:sp>
      <p:pic>
        <p:nvPicPr>
          <p:cNvPr id="7" name="Picture 10" descr="D:\Pictures\Suu tam\Hinh Dong\thinking-idea.gif"/>
          <p:cNvPicPr>
            <a:picLocks noChangeAspect="1" noChangeArrowheads="1" noCrop="1"/>
          </p:cNvPicPr>
          <p:nvPr/>
        </p:nvPicPr>
        <p:blipFill>
          <a:blip r:embed="rId2" cstate="print"/>
          <a:srcRect/>
          <a:stretch>
            <a:fillRect/>
          </a:stretch>
        </p:blipFill>
        <p:spPr bwMode="auto">
          <a:xfrm>
            <a:off x="1152525" y="1462088"/>
            <a:ext cx="1385888" cy="1747837"/>
          </a:xfrm>
          <a:prstGeom prst="rect">
            <a:avLst/>
          </a:prstGeom>
          <a:noFill/>
          <a:ln w="9525">
            <a:noFill/>
            <a:miter lim="800000"/>
            <a:headEnd/>
            <a:tailEnd/>
          </a:ln>
        </p:spPr>
      </p:pic>
      <p:grpSp>
        <p:nvGrpSpPr>
          <p:cNvPr id="6150" name="Group 6"/>
          <p:cNvGrpSpPr>
            <a:grpSpLocks/>
          </p:cNvGrpSpPr>
          <p:nvPr/>
        </p:nvGrpSpPr>
        <p:grpSpPr bwMode="auto">
          <a:xfrm>
            <a:off x="1981200" y="2209800"/>
            <a:ext cx="8153400" cy="4343400"/>
            <a:chOff x="280" y="672"/>
            <a:chExt cx="5000" cy="3632"/>
          </a:xfrm>
        </p:grpSpPr>
        <p:sp>
          <p:nvSpPr>
            <p:cNvPr id="6211" name="AutoShape 8" descr="Pink tissue paper"/>
            <p:cNvSpPr>
              <a:spLocks noChangeArrowheads="1"/>
            </p:cNvSpPr>
            <p:nvPr/>
          </p:nvSpPr>
          <p:spPr bwMode="auto">
            <a:xfrm>
              <a:off x="624" y="672"/>
              <a:ext cx="4656" cy="3024"/>
            </a:xfrm>
            <a:prstGeom prst="horizontalScrol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buFontTx/>
                <a:buChar char="-"/>
              </a:pPr>
              <a:endParaRPr lang="en-US" altLang="en-US" sz="3200" b="1" dirty="0">
                <a:ln w="38100">
                  <a:solidFill>
                    <a:schemeClr val="tx1"/>
                  </a:solidFill>
                </a:ln>
                <a:latin typeface=".VnTime" pitchFamily="34" charset="0"/>
              </a:endParaRPr>
            </a:p>
          </p:txBody>
        </p:sp>
        <p:grpSp>
          <p:nvGrpSpPr>
            <p:cNvPr id="6154" name="Group 10"/>
            <p:cNvGrpSpPr>
              <a:grpSpLocks/>
            </p:cNvGrpSpPr>
            <p:nvPr/>
          </p:nvGrpSpPr>
          <p:grpSpPr bwMode="auto">
            <a:xfrm>
              <a:off x="280" y="1744"/>
              <a:ext cx="2160" cy="2560"/>
              <a:chOff x="96" y="1536"/>
              <a:chExt cx="2352" cy="2712"/>
            </a:xfrm>
          </p:grpSpPr>
          <p:grpSp>
            <p:nvGrpSpPr>
              <p:cNvPr id="6155" name="Group 11"/>
              <p:cNvGrpSpPr>
                <a:grpSpLocks/>
              </p:cNvGrpSpPr>
              <p:nvPr/>
            </p:nvGrpSpPr>
            <p:grpSpPr bwMode="auto">
              <a:xfrm rot="4912446">
                <a:off x="156" y="1476"/>
                <a:ext cx="768" cy="888"/>
                <a:chOff x="144" y="504"/>
                <a:chExt cx="1512" cy="1488"/>
              </a:xfrm>
            </p:grpSpPr>
            <p:sp>
              <p:nvSpPr>
                <p:cNvPr id="6205" name="Freeform 12"/>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6" name="Freeform 13"/>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7" name="Freeform 14"/>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8" name="Freeform 15"/>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9" name="Freeform 16"/>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10" name="Oval 17"/>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sp>
            <p:nvSpPr>
              <p:cNvPr id="6156" name="Freeform 18" descr="Pink tissue paper"/>
              <p:cNvSpPr>
                <a:spLocks/>
              </p:cNvSpPr>
              <p:nvPr/>
            </p:nvSpPr>
            <p:spPr bwMode="auto">
              <a:xfrm>
                <a:off x="384" y="2256"/>
                <a:ext cx="192" cy="1536"/>
              </a:xfrm>
              <a:custGeom>
                <a:avLst/>
                <a:gdLst>
                  <a:gd name="T0" fmla="*/ 48 w 192"/>
                  <a:gd name="T1" fmla="*/ 0 h 1536"/>
                  <a:gd name="T2" fmla="*/ 0 w 192"/>
                  <a:gd name="T3" fmla="*/ 240 h 1536"/>
                  <a:gd name="T4" fmla="*/ 0 w 192"/>
                  <a:gd name="T5" fmla="*/ 480 h 1536"/>
                  <a:gd name="T6" fmla="*/ 48 w 192"/>
                  <a:gd name="T7" fmla="*/ 576 h 1536"/>
                  <a:gd name="T8" fmla="*/ 144 w 192"/>
                  <a:gd name="T9" fmla="*/ 720 h 1536"/>
                  <a:gd name="T10" fmla="*/ 180 w 192"/>
                  <a:gd name="T11" fmla="*/ 840 h 1536"/>
                  <a:gd name="T12" fmla="*/ 192 w 192"/>
                  <a:gd name="T13" fmla="*/ 984 h 1536"/>
                  <a:gd name="T14" fmla="*/ 192 w 192"/>
                  <a:gd name="T15" fmla="*/ 1056 h 1536"/>
                  <a:gd name="T16" fmla="*/ 192 w 192"/>
                  <a:gd name="T17" fmla="*/ 1152 h 1536"/>
                  <a:gd name="T18" fmla="*/ 144 w 192"/>
                  <a:gd name="T19" fmla="*/ 1392 h 1536"/>
                  <a:gd name="T20" fmla="*/ 96 w 192"/>
                  <a:gd name="T21" fmla="*/ 1536 h 15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1536">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7" name="Freeform 19" descr="Pink tissue paper"/>
              <p:cNvSpPr>
                <a:spLocks/>
              </p:cNvSpPr>
              <p:nvPr/>
            </p:nvSpPr>
            <p:spPr bwMode="auto">
              <a:xfrm rot="-3514978">
                <a:off x="216" y="3072"/>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8" name="Freeform 20" descr="Pink tissue paper"/>
              <p:cNvSpPr>
                <a:spLocks/>
              </p:cNvSpPr>
              <p:nvPr/>
            </p:nvSpPr>
            <p:spPr bwMode="auto">
              <a:xfrm rot="-3514978">
                <a:off x="317" y="3081"/>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9" name="Freeform 21" descr="Pink tissue paper"/>
              <p:cNvSpPr>
                <a:spLocks/>
              </p:cNvSpPr>
              <p:nvPr/>
            </p:nvSpPr>
            <p:spPr bwMode="auto">
              <a:xfrm rot="-3514978">
                <a:off x="337" y="3157"/>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0" name="Freeform 22" descr="Pink tissue paper"/>
              <p:cNvSpPr>
                <a:spLocks/>
              </p:cNvSpPr>
              <p:nvPr/>
            </p:nvSpPr>
            <p:spPr bwMode="auto">
              <a:xfrm rot="-3514978">
                <a:off x="342" y="3244"/>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1" name="Freeform 23" descr="Pink tissue paper"/>
              <p:cNvSpPr>
                <a:spLocks/>
              </p:cNvSpPr>
              <p:nvPr/>
            </p:nvSpPr>
            <p:spPr bwMode="auto">
              <a:xfrm rot="-3514978">
                <a:off x="290" y="3164"/>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2" name="Freeform 24" descr="Pink tissue paper"/>
              <p:cNvSpPr>
                <a:spLocks/>
              </p:cNvSpPr>
              <p:nvPr/>
            </p:nvSpPr>
            <p:spPr bwMode="auto">
              <a:xfrm>
                <a:off x="504" y="3420"/>
                <a:ext cx="60" cy="96"/>
              </a:xfrm>
              <a:custGeom>
                <a:avLst/>
                <a:gdLst>
                  <a:gd name="T0" fmla="*/ 0 w 60"/>
                  <a:gd name="T1" fmla="*/ 0 h 96"/>
                  <a:gd name="T2" fmla="*/ 48 w 60"/>
                  <a:gd name="T3" fmla="*/ 96 h 96"/>
                  <a:gd name="T4" fmla="*/ 0 60000 65536"/>
                  <a:gd name="T5" fmla="*/ 0 60000 65536"/>
                </a:gdLst>
                <a:ahLst/>
                <a:cxnLst>
                  <a:cxn ang="T4">
                    <a:pos x="T0" y="T1"/>
                  </a:cxn>
                  <a:cxn ang="T5">
                    <a:pos x="T2" y="T3"/>
                  </a:cxn>
                </a:cxnLst>
                <a:rect l="0" t="0" r="r" b="b"/>
                <a:pathLst>
                  <a:path w="60" h="96">
                    <a:moveTo>
                      <a:pt x="0" y="0"/>
                    </a:moveTo>
                    <a:cubicBezTo>
                      <a:pt x="60" y="20"/>
                      <a:pt x="48" y="36"/>
                      <a:pt x="48" y="96"/>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nvGrpSpPr>
              <p:cNvPr id="6163" name="Group 25"/>
              <p:cNvGrpSpPr>
                <a:grpSpLocks/>
              </p:cNvGrpSpPr>
              <p:nvPr/>
            </p:nvGrpSpPr>
            <p:grpSpPr bwMode="auto">
              <a:xfrm>
                <a:off x="480" y="2496"/>
                <a:ext cx="288" cy="528"/>
                <a:chOff x="480" y="2496"/>
                <a:chExt cx="288" cy="528"/>
              </a:xfrm>
            </p:grpSpPr>
            <p:sp>
              <p:nvSpPr>
                <p:cNvPr id="6199" name="Freeform 26"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0" name="Freeform 27"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1" name="Freeform 28" descr="Pink tissue paper"/>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2" name="Freeform 29"/>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3" name="Freeform 30"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4" name="Freeform 31"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nvGrpSpPr>
              <p:cNvPr id="6164" name="Group 32"/>
              <p:cNvGrpSpPr>
                <a:grpSpLocks/>
              </p:cNvGrpSpPr>
              <p:nvPr/>
            </p:nvGrpSpPr>
            <p:grpSpPr bwMode="auto">
              <a:xfrm rot="4680742">
                <a:off x="936" y="2808"/>
                <a:ext cx="624" cy="1536"/>
                <a:chOff x="144" y="2256"/>
                <a:chExt cx="624" cy="1536"/>
              </a:xfrm>
            </p:grpSpPr>
            <p:sp>
              <p:nvSpPr>
                <p:cNvPr id="6186" name="Freeform 33" descr="Pink tissue paper"/>
                <p:cNvSpPr>
                  <a:spLocks/>
                </p:cNvSpPr>
                <p:nvPr/>
              </p:nvSpPr>
              <p:spPr bwMode="auto">
                <a:xfrm>
                  <a:off x="384" y="2256"/>
                  <a:ext cx="192" cy="1536"/>
                </a:xfrm>
                <a:custGeom>
                  <a:avLst/>
                  <a:gdLst>
                    <a:gd name="T0" fmla="*/ 48 w 192"/>
                    <a:gd name="T1" fmla="*/ 0 h 1536"/>
                    <a:gd name="T2" fmla="*/ 0 w 192"/>
                    <a:gd name="T3" fmla="*/ 240 h 1536"/>
                    <a:gd name="T4" fmla="*/ 0 w 192"/>
                    <a:gd name="T5" fmla="*/ 480 h 1536"/>
                    <a:gd name="T6" fmla="*/ 48 w 192"/>
                    <a:gd name="T7" fmla="*/ 576 h 1536"/>
                    <a:gd name="T8" fmla="*/ 144 w 192"/>
                    <a:gd name="T9" fmla="*/ 720 h 1536"/>
                    <a:gd name="T10" fmla="*/ 180 w 192"/>
                    <a:gd name="T11" fmla="*/ 840 h 1536"/>
                    <a:gd name="T12" fmla="*/ 192 w 192"/>
                    <a:gd name="T13" fmla="*/ 984 h 1536"/>
                    <a:gd name="T14" fmla="*/ 192 w 192"/>
                    <a:gd name="T15" fmla="*/ 1056 h 1536"/>
                    <a:gd name="T16" fmla="*/ 192 w 192"/>
                    <a:gd name="T17" fmla="*/ 1152 h 1536"/>
                    <a:gd name="T18" fmla="*/ 144 w 192"/>
                    <a:gd name="T19" fmla="*/ 1392 h 1536"/>
                    <a:gd name="T20" fmla="*/ 96 w 192"/>
                    <a:gd name="T21" fmla="*/ 1536 h 15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1536">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7" name="Freeform 34"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8" name="Freeform 35"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9" name="Freeform 36"/>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0" name="Freeform 37" descr="Pink tissue paper"/>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1" name="Freeform 38"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2" name="Freeform 39" descr="Pink tissue paper"/>
                <p:cNvSpPr>
                  <a:spLocks/>
                </p:cNvSpPr>
                <p:nvPr/>
              </p:nvSpPr>
              <p:spPr bwMode="auto">
                <a:xfrm rot="-3514978">
                  <a:off x="216" y="3072"/>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3" name="Freeform 40"/>
                <p:cNvSpPr>
                  <a:spLocks/>
                </p:cNvSpPr>
                <p:nvPr/>
              </p:nvSpPr>
              <p:spPr bwMode="auto">
                <a:xfrm rot="-3514978">
                  <a:off x="317" y="3081"/>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4" name="Freeform 41"/>
                <p:cNvSpPr>
                  <a:spLocks/>
                </p:cNvSpPr>
                <p:nvPr/>
              </p:nvSpPr>
              <p:spPr bwMode="auto">
                <a:xfrm rot="-3514978">
                  <a:off x="337" y="3157"/>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5" name="Freeform 42" descr="Pink tissue paper"/>
                <p:cNvSpPr>
                  <a:spLocks/>
                </p:cNvSpPr>
                <p:nvPr/>
              </p:nvSpPr>
              <p:spPr bwMode="auto">
                <a:xfrm rot="-3514978">
                  <a:off x="342" y="3244"/>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6" name="Freeform 43"/>
                <p:cNvSpPr>
                  <a:spLocks/>
                </p:cNvSpPr>
                <p:nvPr/>
              </p:nvSpPr>
              <p:spPr bwMode="auto">
                <a:xfrm rot="-3514978">
                  <a:off x="290" y="3164"/>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7" name="Freeform 44" descr="Pink tissue paper"/>
                <p:cNvSpPr>
                  <a:spLocks/>
                </p:cNvSpPr>
                <p:nvPr/>
              </p:nvSpPr>
              <p:spPr bwMode="auto">
                <a:xfrm>
                  <a:off x="504" y="3420"/>
                  <a:ext cx="60" cy="96"/>
                </a:xfrm>
                <a:custGeom>
                  <a:avLst/>
                  <a:gdLst>
                    <a:gd name="T0" fmla="*/ 0 w 60"/>
                    <a:gd name="T1" fmla="*/ 0 h 96"/>
                    <a:gd name="T2" fmla="*/ 48 w 60"/>
                    <a:gd name="T3" fmla="*/ 96 h 96"/>
                    <a:gd name="T4" fmla="*/ 0 60000 65536"/>
                    <a:gd name="T5" fmla="*/ 0 60000 65536"/>
                  </a:gdLst>
                  <a:ahLst/>
                  <a:cxnLst>
                    <a:cxn ang="T4">
                      <a:pos x="T0" y="T1"/>
                    </a:cxn>
                    <a:cxn ang="T5">
                      <a:pos x="T2" y="T3"/>
                    </a:cxn>
                  </a:cxnLst>
                  <a:rect l="0" t="0" r="r" b="b"/>
                  <a:pathLst>
                    <a:path w="60" h="96">
                      <a:moveTo>
                        <a:pt x="0" y="0"/>
                      </a:moveTo>
                      <a:cubicBezTo>
                        <a:pt x="60" y="20"/>
                        <a:pt x="48" y="36"/>
                        <a:pt x="48" y="96"/>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8" name="Freeform 45"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nvGrpSpPr>
              <p:cNvPr id="6165" name="Group 46"/>
              <p:cNvGrpSpPr>
                <a:grpSpLocks/>
              </p:cNvGrpSpPr>
              <p:nvPr/>
            </p:nvGrpSpPr>
            <p:grpSpPr bwMode="auto">
              <a:xfrm rot="9942732">
                <a:off x="144" y="3360"/>
                <a:ext cx="768" cy="888"/>
                <a:chOff x="144" y="504"/>
                <a:chExt cx="1512" cy="1488"/>
              </a:xfrm>
            </p:grpSpPr>
            <p:sp>
              <p:nvSpPr>
                <p:cNvPr id="6180" name="Freeform 47"/>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1" name="Freeform 48"/>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2" name="Freeform 49"/>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3" name="Freeform 50"/>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4" name="Freeform 51"/>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5" name="Oval 52"/>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grpSp>
            <p:nvGrpSpPr>
              <p:cNvPr id="6166" name="Group 53"/>
              <p:cNvGrpSpPr>
                <a:grpSpLocks/>
              </p:cNvGrpSpPr>
              <p:nvPr/>
            </p:nvGrpSpPr>
            <p:grpSpPr bwMode="auto">
              <a:xfrm rot="9942732">
                <a:off x="1680" y="2928"/>
                <a:ext cx="768" cy="888"/>
                <a:chOff x="144" y="504"/>
                <a:chExt cx="1512" cy="1488"/>
              </a:xfrm>
            </p:grpSpPr>
            <p:sp>
              <p:nvSpPr>
                <p:cNvPr id="6174" name="Freeform 54"/>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5" name="Freeform 55"/>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6" name="Freeform 56"/>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7" name="Freeform 57"/>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8" name="Freeform 58"/>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9" name="Oval 59"/>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grpSp>
            <p:nvGrpSpPr>
              <p:cNvPr id="6167" name="Group 60"/>
              <p:cNvGrpSpPr>
                <a:grpSpLocks/>
              </p:cNvGrpSpPr>
              <p:nvPr/>
            </p:nvGrpSpPr>
            <p:grpSpPr bwMode="auto">
              <a:xfrm rot="20069967" flipH="1">
                <a:off x="153" y="2297"/>
                <a:ext cx="192" cy="528"/>
                <a:chOff x="480" y="2496"/>
                <a:chExt cx="288" cy="528"/>
              </a:xfrm>
            </p:grpSpPr>
            <p:sp>
              <p:nvSpPr>
                <p:cNvPr id="6168" name="Freeform 61"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9" name="Freeform 62"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0" name="Freeform 63" descr="Pink tissue paper"/>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1" name="Freeform 64"/>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2" name="Freeform 65"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3" name="Freeform 66"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grpSp>
      <p:sp>
        <p:nvSpPr>
          <p:cNvPr id="20481" name="Rectangle 1"/>
          <p:cNvSpPr>
            <a:spLocks noChangeArrowheads="1"/>
          </p:cNvSpPr>
          <p:nvPr/>
        </p:nvSpPr>
        <p:spPr bwMode="auto">
          <a:xfrm>
            <a:off x="0" y="74711"/>
            <a:ext cx="284052"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0" name="Rectangle 69"/>
          <p:cNvSpPr/>
          <p:nvPr/>
        </p:nvSpPr>
        <p:spPr>
          <a:xfrm>
            <a:off x="3657600" y="3276600"/>
            <a:ext cx="6096000" cy="1754326"/>
          </a:xfrm>
          <a:prstGeom prst="rect">
            <a:avLst/>
          </a:prstGeom>
        </p:spPr>
        <p:txBody>
          <a:bodyPr>
            <a:spAutoFit/>
          </a:bodyPr>
          <a:lstStyle/>
          <a:p>
            <a:pPr lvl="0" eaLnBrk="1" hangingPunct="1"/>
            <a:r>
              <a:rPr lang="en-US" sz="3600" b="1" dirty="0" smtClean="0">
                <a:solidFill>
                  <a:srgbClr val="FF0000"/>
                </a:solidFill>
                <a:latin typeface="Times New Roman" pitchFamily="18" charset="0"/>
                <a:ea typeface="Times New Roman" pitchFamily="18" charset="0"/>
                <a:cs typeface="Times New Roman" pitchFamily="18" charset="0"/>
              </a:rPr>
              <a:t>+Em hiểu thế nào là giữ lời hứa?</a:t>
            </a:r>
          </a:p>
          <a:p>
            <a:pPr lvl="0" eaLnBrk="1" hangingPunct="1"/>
            <a:r>
              <a:rPr lang="en-US" sz="3600" b="1" dirty="0" smtClean="0">
                <a:solidFill>
                  <a:srgbClr val="FF0000"/>
                </a:solidFill>
                <a:latin typeface="Times New Roman" pitchFamily="18" charset="0"/>
                <a:ea typeface="Times New Roman" pitchFamily="18" charset="0"/>
                <a:cs typeface="Times New Roman" pitchFamily="18" charset="0"/>
              </a:rPr>
              <a:t>+Vì sao phải giữ lời hứa?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plus(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heel(4)">
                                      <p:cBhvr>
                                        <p:cTn id="12" dur="20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13117hinh-anh-background-hoa-mau-sac-tren-nen-trang.jpg"/>
          <p:cNvPicPr>
            <a:picLocks noChangeAspect="1"/>
          </p:cNvPicPr>
          <p:nvPr/>
        </p:nvPicPr>
        <p:blipFill>
          <a:blip r:embed="rId2" cstate="print"/>
          <a:stretch>
            <a:fillRect/>
          </a:stretch>
        </p:blipFill>
        <p:spPr>
          <a:xfrm>
            <a:off x="0" y="0"/>
            <a:ext cx="12192000" cy="6858000"/>
          </a:xfrm>
          <a:prstGeom prst="rect">
            <a:avLst/>
          </a:prstGeom>
        </p:spPr>
      </p:pic>
      <p:sp>
        <p:nvSpPr>
          <p:cNvPr id="8" name="Rectangle 7"/>
          <p:cNvSpPr/>
          <p:nvPr/>
        </p:nvSpPr>
        <p:spPr>
          <a:xfrm>
            <a:off x="3276600" y="2551837"/>
            <a:ext cx="7924800" cy="1754326"/>
          </a:xfrm>
          <a:prstGeom prst="rect">
            <a:avLst/>
          </a:prstGeom>
        </p:spPr>
        <p:txBody>
          <a:bodyPr wrap="square">
            <a:spAutoFit/>
          </a:bodyPr>
          <a:lstStyle/>
          <a:p>
            <a:pPr>
              <a:spcBef>
                <a:spcPct val="50000"/>
              </a:spcBef>
            </a:pPr>
            <a:r>
              <a:rPr lang="en-US" sz="3600" i="1" dirty="0" smtClean="0">
                <a:solidFill>
                  <a:schemeClr val="bg2">
                    <a:lumMod val="10000"/>
                  </a:schemeClr>
                </a:solidFill>
                <a:latin typeface="Times New Roman" pitchFamily="18" charset="0"/>
              </a:rPr>
              <a:t> </a:t>
            </a:r>
            <a:r>
              <a:rPr lang="en-US" sz="3600" dirty="0" smtClean="0">
                <a:solidFill>
                  <a:srgbClr val="002060"/>
                </a:solidFill>
                <a:latin typeface="Times New Roman" pitchFamily="18" charset="0"/>
              </a:rPr>
              <a:t> Hãy điền vào ô trống chữ </a:t>
            </a:r>
            <a:r>
              <a:rPr lang="en-US" sz="3600" b="1" dirty="0" smtClean="0">
                <a:solidFill>
                  <a:srgbClr val="FF0000"/>
                </a:solidFill>
                <a:latin typeface="Times New Roman" pitchFamily="18" charset="0"/>
              </a:rPr>
              <a:t>Đ</a:t>
            </a:r>
            <a:r>
              <a:rPr lang="en-US" sz="3600" dirty="0" smtClean="0">
                <a:solidFill>
                  <a:srgbClr val="002060"/>
                </a:solidFill>
                <a:latin typeface="Times New Roman" pitchFamily="18" charset="0"/>
              </a:rPr>
              <a:t> trước những hành vi biết giữ lời hứa, chữ </a:t>
            </a:r>
            <a:r>
              <a:rPr lang="en-US" sz="3600" b="1" dirty="0" smtClean="0">
                <a:solidFill>
                  <a:srgbClr val="FF0000"/>
                </a:solidFill>
                <a:latin typeface="Times New Roman" pitchFamily="18" charset="0"/>
              </a:rPr>
              <a:t>S</a:t>
            </a:r>
            <a:r>
              <a:rPr lang="en-US" sz="3600" dirty="0" smtClean="0">
                <a:solidFill>
                  <a:srgbClr val="002060"/>
                </a:solidFill>
                <a:latin typeface="Times New Roman" pitchFamily="18" charset="0"/>
              </a:rPr>
              <a:t> trước những hành vi không biết giữ lời hứa.</a:t>
            </a:r>
            <a:endParaRPr lang="en-US" sz="3600" dirty="0">
              <a:solidFill>
                <a:srgbClr val="00206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edge">
                                      <p:cBhvr>
                                        <p:cTn id="7"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457200"/>
            <a:ext cx="10515600" cy="4729163"/>
          </a:xfrm>
        </p:spPr>
        <p:txBody>
          <a:bodyPr/>
          <a:lstStyle/>
          <a:p>
            <a:r>
              <a:rPr lang="vi-VN" dirty="0" smtClean="0">
                <a:latin typeface="+mj-lt"/>
              </a:rPr>
              <a:t>a, Vân xin phép mẹ sang nhà bạn chơi đến 9 giờ sẽ về. Đến giờ hẹn, Vân vội tạm biệt bạn ra, mặc dù đang chơi vui.</a:t>
            </a:r>
            <a:br>
              <a:rPr lang="vi-VN" dirty="0" smtClean="0">
                <a:latin typeface="+mj-lt"/>
              </a:rPr>
            </a:br>
            <a:endParaRPr lang="en-US" dirty="0" smtClean="0">
              <a:latin typeface="+mj-lt"/>
            </a:endParaRPr>
          </a:p>
          <a:p>
            <a:r>
              <a:rPr lang="vi-VN" dirty="0" smtClean="0">
                <a:latin typeface="+mj-lt"/>
              </a:rPr>
              <a:t>b, Giờ sinh hoạt lớp tuần trước, Cường bị phê bình vì hay làm mất trật tự trong giờ học. Cường tỏ ra hối hận, hứa với cô giáo và cả lớp sẽ sửa chữa. Nhưng chỉ được vài hôm, cậu ta lại nói chuyện riêng và đùa nghịch trong lớp học.</a:t>
            </a:r>
            <a:br>
              <a:rPr lang="vi-VN" dirty="0" smtClean="0">
                <a:latin typeface="+mj-lt"/>
              </a:rPr>
            </a:br>
            <a:endParaRPr lang="en-US" dirty="0" smtClean="0">
              <a:latin typeface="+mj-lt"/>
            </a:endParaRPr>
          </a:p>
          <a:p>
            <a:r>
              <a:rPr lang="vi-VN" dirty="0" smtClean="0">
                <a:latin typeface="+mj-lt"/>
              </a:rPr>
              <a:t>c, Quy hứa với em bé sau khi học xong thì trên ti vi có phim hoạt hình. Thế là Quy ngồi xem phim, bỏ mặc em bé chơi một mình.</a:t>
            </a:r>
            <a:br>
              <a:rPr lang="vi-VN" dirty="0" smtClean="0">
                <a:latin typeface="+mj-lt"/>
              </a:rPr>
            </a:br>
            <a:endParaRPr lang="en-US" dirty="0" smtClean="0">
              <a:latin typeface="+mj-lt"/>
            </a:endParaRPr>
          </a:p>
          <a:p>
            <a:r>
              <a:rPr lang="vi-VN" dirty="0" smtClean="0">
                <a:latin typeface="+mj-lt"/>
              </a:rPr>
              <a:t>d, Tú hứa sẽ làm một chiếc diều cho bé Dung, con chú hàng xóm. Em đã dành cả buổi sáng chủ nhật để hoàn thành chiếc diều. Đến chiều, Tú mang diều sang cho bé Dung. Bé mừng rỡ cảm ơn anh Tú.</a:t>
            </a:r>
            <a:br>
              <a:rPr lang="vi-VN" dirty="0" smtClean="0">
                <a:latin typeface="+mj-lt"/>
              </a:rPr>
            </a:br>
            <a:r>
              <a:rPr lang="vi-VN" dirty="0" smtClean="0">
                <a:latin typeface="+mj-lt"/>
              </a:rPr>
              <a:t/>
            </a:r>
            <a:br>
              <a:rPr lang="vi-VN" dirty="0" smtClean="0">
                <a:latin typeface="+mj-lt"/>
              </a:rPr>
            </a:br>
            <a:endParaRPr lang="en-US" dirty="0">
              <a:latin typeface="+mj-lt"/>
            </a:endParaRPr>
          </a:p>
        </p:txBody>
      </p:sp>
      <p:sp>
        <p:nvSpPr>
          <p:cNvPr id="4" name="Rectangle 3"/>
          <p:cNvSpPr/>
          <p:nvPr/>
        </p:nvSpPr>
        <p:spPr>
          <a:xfrm>
            <a:off x="762000" y="6858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latin typeface="Times New Roman" pitchFamily="18" charset="0"/>
                <a:cs typeface="Times New Roman" pitchFamily="18" charset="0"/>
              </a:rPr>
              <a:t>Đ</a:t>
            </a:r>
            <a:endParaRPr lang="en-US" sz="3600" dirty="0">
              <a:solidFill>
                <a:srgbClr val="FF0000"/>
              </a:solidFill>
              <a:latin typeface="Times New Roman" pitchFamily="18" charset="0"/>
              <a:cs typeface="Times New Roman" pitchFamily="18" charset="0"/>
            </a:endParaRPr>
          </a:p>
        </p:txBody>
      </p:sp>
      <p:sp>
        <p:nvSpPr>
          <p:cNvPr id="8" name="Rectangle 7"/>
          <p:cNvSpPr/>
          <p:nvPr/>
        </p:nvSpPr>
        <p:spPr>
          <a:xfrm>
            <a:off x="762000" y="19812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latin typeface="Times New Roman" pitchFamily="18" charset="0"/>
                <a:cs typeface="Times New Roman" pitchFamily="18" charset="0"/>
              </a:rPr>
              <a:t>S</a:t>
            </a:r>
            <a:endParaRPr lang="en-US" sz="3600" dirty="0">
              <a:solidFill>
                <a:srgbClr val="FF0000"/>
              </a:solidFill>
              <a:latin typeface="Times New Roman" pitchFamily="18" charset="0"/>
              <a:cs typeface="Times New Roman" pitchFamily="18" charset="0"/>
            </a:endParaRPr>
          </a:p>
        </p:txBody>
      </p:sp>
      <p:sp>
        <p:nvSpPr>
          <p:cNvPr id="9" name="Rectangle 8"/>
          <p:cNvSpPr/>
          <p:nvPr/>
        </p:nvSpPr>
        <p:spPr>
          <a:xfrm>
            <a:off x="762000" y="39624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latin typeface="Times New Roman" pitchFamily="18" charset="0"/>
                <a:cs typeface="Times New Roman" pitchFamily="18" charset="0"/>
              </a:rPr>
              <a:t>S</a:t>
            </a:r>
            <a:endParaRPr lang="en-US" sz="3600" dirty="0">
              <a:solidFill>
                <a:srgbClr val="FF0000"/>
              </a:solidFill>
              <a:latin typeface="Times New Roman" pitchFamily="18" charset="0"/>
              <a:cs typeface="Times New Roman" pitchFamily="18" charset="0"/>
            </a:endParaRPr>
          </a:p>
        </p:txBody>
      </p:sp>
      <p:sp>
        <p:nvSpPr>
          <p:cNvPr id="10" name="Rectangle 9"/>
          <p:cNvSpPr/>
          <p:nvPr/>
        </p:nvSpPr>
        <p:spPr>
          <a:xfrm>
            <a:off x="762000" y="51816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latin typeface="Times New Roman" pitchFamily="18" charset="0"/>
                <a:cs typeface="Times New Roman" pitchFamily="18" charset="0"/>
              </a:rPr>
              <a:t>Đ</a:t>
            </a:r>
            <a:endParaRPr lang="en-US"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 fill="hold"/>
                                        <p:tgtEl>
                                          <p:spTgt spid="4">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4">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4">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heel(4)">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wheel(4)">
                                      <p:cBhvr>
                                        <p:cTn id="25" dur="20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edge">
                                      <p:cBhvr>
                                        <p:cTn id="30" dur="2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wheel(4)">
                                      <p:cBhvr>
                                        <p:cTn id="35" dur="2000"/>
                                        <p:tgtEl>
                                          <p:spTgt spid="9">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4"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wheel(4)">
                                      <p:cBhvr>
                                        <p:cTn id="40" dur="20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0">
                                            <p:txEl>
                                              <p:pRg st="0" end="0"/>
                                            </p:txEl>
                                          </p:spTgt>
                                        </p:tgtEl>
                                        <p:attrNameLst>
                                          <p:attrName>style.visibility</p:attrName>
                                        </p:attrNameLst>
                                      </p:cBhvr>
                                      <p:to>
                                        <p:strVal val="visible"/>
                                      </p:to>
                                    </p:set>
                                    <p:animEffect transition="in" filter="wheel(4)">
                                      <p:cBhvr>
                                        <p:cTn id="45"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838200" y="1143000"/>
            <a:ext cx="10668000" cy="523220"/>
          </a:xfrm>
          <a:prstGeom prst="rect">
            <a:avLst/>
          </a:prstGeom>
          <a:noFill/>
          <a:ln w="9525">
            <a:noFill/>
            <a:miter lim="800000"/>
            <a:headEnd/>
            <a:tailEnd/>
          </a:ln>
          <a:effectLst/>
        </p:spPr>
        <p:txBody>
          <a:bodyPr wrap="square">
            <a:spAutoFit/>
          </a:bodyPr>
          <a:lstStyle/>
          <a:p>
            <a:pPr eaLnBrk="1" hangingPunct="1">
              <a:spcBef>
                <a:spcPct val="50000"/>
              </a:spcBef>
            </a:pPr>
            <a:r>
              <a:rPr lang="en-US" altLang="en-US" sz="2800" b="1" dirty="0" err="1" smtClean="0">
                <a:solidFill>
                  <a:srgbClr val="0000CC"/>
                </a:solidFill>
                <a:latin typeface="Times New Roman" pitchFamily="18" charset="0"/>
                <a:cs typeface="Times New Roman" pitchFamily="18" charset="0"/>
              </a:rPr>
              <a:t>Trò</a:t>
            </a:r>
            <a:r>
              <a:rPr lang="en-US" altLang="en-US" sz="2800" b="1" dirty="0" smtClean="0">
                <a:solidFill>
                  <a:srgbClr val="0000CC"/>
                </a:solidFill>
                <a:latin typeface="Times New Roman" pitchFamily="18" charset="0"/>
                <a:cs typeface="Times New Roman" pitchFamily="18" charset="0"/>
              </a:rPr>
              <a:t> </a:t>
            </a:r>
            <a:r>
              <a:rPr lang="en-US" altLang="en-US" sz="2800" b="1" dirty="0" err="1" smtClean="0">
                <a:solidFill>
                  <a:srgbClr val="0000CC"/>
                </a:solidFill>
                <a:latin typeface="Times New Roman" pitchFamily="18" charset="0"/>
                <a:cs typeface="Times New Roman" pitchFamily="18" charset="0"/>
              </a:rPr>
              <a:t>chơi</a:t>
            </a:r>
            <a:r>
              <a:rPr lang="en-US" altLang="en-US" sz="2800" b="1" dirty="0" smtClean="0">
                <a:solidFill>
                  <a:srgbClr val="0000CC"/>
                </a:solidFill>
                <a:latin typeface="Times New Roman" pitchFamily="18" charset="0"/>
                <a:cs typeface="Times New Roman" pitchFamily="18" charset="0"/>
              </a:rPr>
              <a:t> : BÉ LÀM DIỄN VIÊN</a:t>
            </a:r>
            <a:endParaRPr lang="en-US" altLang="en-US" sz="2800" b="1" dirty="0">
              <a:solidFill>
                <a:srgbClr val="0000CC"/>
              </a:solidFill>
              <a:latin typeface="Times New Roman" pitchFamily="18" charset="0"/>
              <a:cs typeface="Times New Roman" pitchFamily="18" charset="0"/>
            </a:endParaRPr>
          </a:p>
        </p:txBody>
      </p:sp>
      <p:sp>
        <p:nvSpPr>
          <p:cNvPr id="8" name="Right Arrow 13"/>
          <p:cNvSpPr/>
          <p:nvPr/>
        </p:nvSpPr>
        <p:spPr bwMode="auto">
          <a:xfrm>
            <a:off x="5181600" y="1981200"/>
            <a:ext cx="5433145" cy="8382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2400" b="1" i="1" dirty="0" smtClean="0">
                <a:solidFill>
                  <a:srgbClr val="333399"/>
                </a:solidFill>
                <a:latin typeface="Times New Roman" panose="02020603050405020304" pitchFamily="18" charset="0"/>
                <a:cs typeface="Times New Roman" panose="02020603050405020304" pitchFamily="18" charset="0"/>
              </a:rPr>
              <a:t>Thảo luận theo 4 nhóm  </a:t>
            </a:r>
            <a:endParaRPr lang="en-US" sz="2400" b="1" i="1" dirty="0">
              <a:solidFill>
                <a:srgbClr val="333399"/>
              </a:solidFill>
              <a:latin typeface="Times New Roman" panose="02020603050405020304" pitchFamily="18" charset="0"/>
              <a:cs typeface="Times New Roman" panose="02020603050405020304" pitchFamily="18" charset="0"/>
            </a:endParaRPr>
          </a:p>
        </p:txBody>
      </p:sp>
      <p:sp>
        <p:nvSpPr>
          <p:cNvPr id="9" name="Rectangle 1"/>
          <p:cNvSpPr>
            <a:spLocks noChangeArrowheads="1"/>
          </p:cNvSpPr>
          <p:nvPr/>
        </p:nvSpPr>
        <p:spPr bwMode="auto">
          <a:xfrm>
            <a:off x="1524000" y="3581400"/>
            <a:ext cx="9906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 đã hứa với bạn làm một việc gì đó nhưng em hiểu việc đó là sai khi đó, em sẽ làm gì?</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Scale>
                                      <p:cBhvr>
                                        <p:cTn id="12" dur="1000" decel="50000" fill="hold">
                                          <p:stCondLst>
                                            <p:cond delay="0"/>
                                          </p:stCondLst>
                                        </p:cTn>
                                        <p:tgtEl>
                                          <p:spTgt spid="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9">
                                            <p:txEl>
                                              <p:pRg st="0" end="0"/>
                                            </p:txEl>
                                          </p:spTgt>
                                        </p:tgtEl>
                                        <p:attrNameLst>
                                          <p:attrName>ppt_x</p:attrName>
                                          <p:attrName>ppt_y</p:attrName>
                                        </p:attrNameLst>
                                      </p:cBhvr>
                                    </p:animMotion>
                                    <p:animEffect transition="in" filter="fade">
                                      <p:cBhvr>
                                        <p:cTn id="14"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13"/>
          <p:cNvSpPr/>
          <p:nvPr/>
        </p:nvSpPr>
        <p:spPr bwMode="auto">
          <a:xfrm>
            <a:off x="4343400" y="762000"/>
            <a:ext cx="5433145" cy="8382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2400" b="1" i="1" dirty="0" smtClean="0">
                <a:solidFill>
                  <a:srgbClr val="333399"/>
                </a:solidFill>
                <a:latin typeface="Times New Roman" panose="02020603050405020304" pitchFamily="18" charset="0"/>
                <a:cs typeface="Times New Roman" panose="02020603050405020304" pitchFamily="18" charset="0"/>
              </a:rPr>
              <a:t>Tình Huống </a:t>
            </a:r>
            <a:endParaRPr lang="en-US" sz="2400" b="1" i="1" dirty="0">
              <a:solidFill>
                <a:srgbClr val="333399"/>
              </a:solidFill>
              <a:latin typeface="Times New Roman" panose="02020603050405020304" pitchFamily="18" charset="0"/>
              <a:cs typeface="Times New Roman" panose="02020603050405020304" pitchFamily="18" charset="0"/>
            </a:endParaRPr>
          </a:p>
        </p:txBody>
      </p:sp>
      <p:sp>
        <p:nvSpPr>
          <p:cNvPr id="6" name="Rectangle 1"/>
          <p:cNvSpPr>
            <a:spLocks noChangeArrowheads="1"/>
          </p:cNvSpPr>
          <p:nvPr/>
        </p:nvSpPr>
        <p:spPr bwMode="auto">
          <a:xfrm>
            <a:off x="533400" y="2133600"/>
            <a:ext cx="109728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TH1 </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Em hứa với bạn cùng đi hái trộm quả trong vườn nhà khác. Sau đó em hiểu ra việc đó là sai .Khi đó, em sẽ làm gì?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+TH2 : Em hứa cùng bạn trốn học đi chơi điện tử. Sau đó em hiểu ra việc đó là sai .Khi đó, em sẽ làm gì?</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ext Box 3"/>
          <p:cNvSpPr txBox="1">
            <a:spLocks noChangeArrowheads="1"/>
          </p:cNvSpPr>
          <p:nvPr/>
        </p:nvSpPr>
        <p:spPr bwMode="auto">
          <a:xfrm>
            <a:off x="1600200" y="4953000"/>
            <a:ext cx="8534400" cy="646986"/>
          </a:xfrm>
          <a:prstGeom prst="flowChartAlternateProcess">
            <a:avLst/>
          </a:prstGeom>
          <a:solidFill>
            <a:srgbClr val="FFFF99"/>
          </a:solidFill>
          <a:ln>
            <a:noFill/>
          </a:ln>
          <a:effectLst/>
          <a:scene3d>
            <a:camera prst="orthographicFront"/>
            <a:lightRig rig="threePt" dir="t"/>
          </a:scene3d>
          <a:sp3d>
            <a:bevelT/>
          </a:sp3d>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fontAlgn="auto" hangingPunct="1">
              <a:spcBef>
                <a:spcPts val="0"/>
              </a:spcBef>
              <a:spcAft>
                <a:spcPts val="0"/>
              </a:spcAft>
              <a:defRPr/>
            </a:pPr>
            <a:r>
              <a:rPr lang="en-US" sz="3200" b="1" dirty="0" err="1" smtClean="0">
                <a:solidFill>
                  <a:srgbClr val="FF0000"/>
                </a:solidFill>
                <a:latin typeface="Times New Roman" panose="02020603050405020304" pitchFamily="18" charset="0"/>
                <a:cs typeface="Times New Roman" panose="02020603050405020304" pitchFamily="18" charset="0"/>
              </a:rPr>
              <a:t>Hãy</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thảo</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luận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và</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đóng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vai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tình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huống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trên</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Scale>
                                      <p:cBhvr>
                                        <p:cTn id="7"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xEl>
                                              <p:pRg st="0" end="0"/>
                                            </p:txEl>
                                          </p:spTgt>
                                        </p:tgtEl>
                                        <p:attrNameLst>
                                          <p:attrName>ppt_x</p:attrName>
                                          <p:attrName>ppt_y</p:attrName>
                                        </p:attrNameLst>
                                      </p:cBhvr>
                                    </p:animMotion>
                                    <p:animEffect transition="in" filter="fade">
                                      <p:cBhvr>
                                        <p:cTn id="9" dur="1000"/>
                                        <p:tgtEl>
                                          <p:spTgt spid="6">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Scale>
                                      <p:cBhvr>
                                        <p:cTn id="12" dur="1000" decel="50000" fill="hold">
                                          <p:stCondLst>
                                            <p:cond delay="0"/>
                                          </p:stCondLst>
                                        </p:cTn>
                                        <p:tgtEl>
                                          <p:spTgt spid="6">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xEl>
                                              <p:pRg st="2" end="2"/>
                                            </p:txEl>
                                          </p:spTgt>
                                        </p:tgtEl>
                                        <p:attrNameLst>
                                          <p:attrName>ppt_x</p:attrName>
                                          <p:attrName>ppt_y</p:attrName>
                                        </p:attrNameLst>
                                      </p:cBhvr>
                                    </p:animMotion>
                                    <p:animEffect transition="in" filter="fade">
                                      <p:cBhvr>
                                        <p:cTn id="14"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7"/>
          <p:cNvSpPr>
            <a:spLocks noChangeArrowheads="1"/>
          </p:cNvSpPr>
          <p:nvPr/>
        </p:nvSpPr>
        <p:spPr bwMode="auto">
          <a:xfrm>
            <a:off x="5257799" y="2230438"/>
            <a:ext cx="5403850" cy="495300"/>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00000"/>
              </a:solidFill>
              <a:latin typeface="Times New Roman" pitchFamily="18" charset="0"/>
              <a:cs typeface="Times New Roman" pitchFamily="18" charset="0"/>
            </a:endParaRPr>
          </a:p>
        </p:txBody>
      </p:sp>
      <p:sp>
        <p:nvSpPr>
          <p:cNvPr id="23" name="Rectangle 8"/>
          <p:cNvSpPr>
            <a:spLocks noChangeArrowheads="1"/>
          </p:cNvSpPr>
          <p:nvPr/>
        </p:nvSpPr>
        <p:spPr bwMode="auto">
          <a:xfrm>
            <a:off x="5257799" y="2878138"/>
            <a:ext cx="5410200" cy="474662"/>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D0D0D"/>
              </a:solidFill>
              <a:latin typeface="Times New Roman" pitchFamily="18" charset="0"/>
              <a:cs typeface="Times New Roman" pitchFamily="18" charset="0"/>
            </a:endParaRPr>
          </a:p>
        </p:txBody>
      </p:sp>
      <p:sp>
        <p:nvSpPr>
          <p:cNvPr id="26" name="Right Arrow 13"/>
          <p:cNvSpPr/>
          <p:nvPr/>
        </p:nvSpPr>
        <p:spPr bwMode="auto">
          <a:xfrm>
            <a:off x="5486399" y="1143000"/>
            <a:ext cx="5204545" cy="6858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4000" b="1" i="1" dirty="0" smtClean="0">
                <a:solidFill>
                  <a:schemeClr val="bg2">
                    <a:lumMod val="10000"/>
                  </a:schemeClr>
                </a:solidFill>
                <a:latin typeface="Times New Roman" panose="02020603050405020304" pitchFamily="18" charset="0"/>
                <a:cs typeface="Times New Roman" panose="02020603050405020304" pitchFamily="18" charset="0"/>
              </a:rPr>
              <a:t>Cách xử lý </a:t>
            </a:r>
            <a:endParaRPr lang="en-US" sz="4000" b="1" i="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2049" name="Rectangle 1"/>
          <p:cNvSpPr>
            <a:spLocks noChangeArrowheads="1"/>
          </p:cNvSpPr>
          <p:nvPr/>
        </p:nvSpPr>
        <p:spPr bwMode="auto">
          <a:xfrm>
            <a:off x="914400" y="1887379"/>
            <a:ext cx="10058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 có đồng ý với cách xử lí của nhóm bạn không? Tại sao?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+Theo em, có cách giải quyết nào tốt hơn không?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5" name="Rectangle 1"/>
          <p:cNvSpPr>
            <a:spLocks noChangeArrowheads="1"/>
          </p:cNvSpPr>
          <p:nvPr/>
        </p:nvSpPr>
        <p:spPr bwMode="auto">
          <a:xfrm>
            <a:off x="838199" y="3657600"/>
            <a:ext cx="9906000" cy="1569660"/>
          </a:xfrm>
          <a:prstGeom prst="rect">
            <a:avLst/>
          </a:prstGeom>
          <a:solidFill>
            <a:srgbClr val="92D050"/>
          </a:solidFill>
          <a:ln w="381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1"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Kết</a:t>
            </a:r>
            <a:r>
              <a:rPr kumimoji="0" lang="en-US" sz="3200" b="1" i="1"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luận :</a:t>
            </a:r>
          </a:p>
          <a:p>
            <a:pPr marL="0" marR="0" lvl="0" indent="0" algn="l" defTabSz="914400" rtl="0" eaLnBrk="1" fontAlgn="base" latinLnBrk="0" hangingPunct="1">
              <a:lnSpc>
                <a:spcPct val="100000"/>
              </a:lnSpc>
              <a:spcBef>
                <a:spcPct val="0"/>
              </a:spcBef>
              <a:spcAft>
                <a:spcPct val="0"/>
              </a:spcAft>
              <a:buClrTx/>
              <a:buSzTx/>
              <a:buFontTx/>
              <a:buNone/>
              <a:tabLst/>
            </a:pPr>
            <a:r>
              <a:rPr lang="en-US" sz="3200" b="1" i="1" dirty="0" smtClean="0">
                <a:solidFill>
                  <a:srgbClr val="FF0000"/>
                </a:solidFill>
                <a:latin typeface="Times New Roman" pitchFamily="18" charset="0"/>
                <a:ea typeface="Times New Roman" pitchFamily="18" charset="0"/>
                <a:cs typeface="Times New Roman" pitchFamily="18" charset="0"/>
              </a:rPr>
              <a:t>                </a:t>
            </a:r>
            <a:r>
              <a:rPr kumimoji="0" lang="en-US" sz="3200" b="1" i="1"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3200" b="0"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cần xin lỗi bạn, giải thích lí do</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và khuyên bạn không nên làm điều sai trái.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fade">
                                      <p:cBhvr>
                                        <p:cTn id="7" dur="800" decel="100000"/>
                                        <p:tgtEl>
                                          <p:spTgt spid="2049">
                                            <p:txEl>
                                              <p:pRg st="0" end="0"/>
                                            </p:txEl>
                                          </p:spTgt>
                                        </p:tgtEl>
                                      </p:cBhvr>
                                    </p:animEffect>
                                    <p:anim calcmode="lin" valueType="num">
                                      <p:cBhvr>
                                        <p:cTn id="8" dur="800" decel="100000" fill="hold"/>
                                        <p:tgtEl>
                                          <p:spTgt spid="2049">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049">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049">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049">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049">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2049">
                                            <p:txEl>
                                              <p:pRg st="1" end="1"/>
                                            </p:txEl>
                                          </p:spTgt>
                                        </p:tgtEl>
                                        <p:attrNameLst>
                                          <p:attrName>style.visibility</p:attrName>
                                        </p:attrNameLst>
                                      </p:cBhvr>
                                      <p:to>
                                        <p:strVal val="visible"/>
                                      </p:to>
                                    </p:set>
                                    <p:animEffect transition="in" filter="fade">
                                      <p:cBhvr>
                                        <p:cTn id="15" dur="800" decel="100000"/>
                                        <p:tgtEl>
                                          <p:spTgt spid="2049">
                                            <p:txEl>
                                              <p:pRg st="1" end="1"/>
                                            </p:txEl>
                                          </p:spTgt>
                                        </p:tgtEl>
                                      </p:cBhvr>
                                    </p:animEffect>
                                    <p:anim calcmode="lin" valueType="num">
                                      <p:cBhvr>
                                        <p:cTn id="16" dur="800" decel="100000" fill="hold"/>
                                        <p:tgtEl>
                                          <p:spTgt spid="2049">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2049">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2049">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049">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049">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11265">
                                            <p:txEl>
                                              <p:pRg st="0" end="0"/>
                                            </p:txEl>
                                          </p:spTgt>
                                        </p:tgtEl>
                                        <p:attrNameLst>
                                          <p:attrName>style.visibility</p:attrName>
                                        </p:attrNameLst>
                                      </p:cBhvr>
                                      <p:to>
                                        <p:strVal val="visible"/>
                                      </p:to>
                                    </p:set>
                                    <p:animEffect transition="in" filter="strips(downLeft)">
                                      <p:cBhvr>
                                        <p:cTn id="25" dur="500"/>
                                        <p:tgtEl>
                                          <p:spTgt spid="1126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9" presetClass="entr" presetSubtype="0" accel="100000" fill="hold" grpId="0" nodeType="clickEffect">
                                  <p:stCondLst>
                                    <p:cond delay="0"/>
                                  </p:stCondLst>
                                  <p:childTnLst>
                                    <p:set>
                                      <p:cBhvr>
                                        <p:cTn id="29" dur="1" fill="hold">
                                          <p:stCondLst>
                                            <p:cond delay="0"/>
                                          </p:stCondLst>
                                        </p:cTn>
                                        <p:tgtEl>
                                          <p:spTgt spid="11265">
                                            <p:bg/>
                                          </p:spTgt>
                                        </p:tgtEl>
                                        <p:attrNameLst>
                                          <p:attrName>style.visibility</p:attrName>
                                        </p:attrNameLst>
                                      </p:cBhvr>
                                      <p:to>
                                        <p:strVal val="visible"/>
                                      </p:to>
                                    </p:set>
                                    <p:anim calcmode="lin" valueType="num">
                                      <p:cBhvr>
                                        <p:cTn id="30" dur="500" fill="hold"/>
                                        <p:tgtEl>
                                          <p:spTgt spid="11265">
                                            <p:bg/>
                                          </p:spTgt>
                                        </p:tgtEl>
                                        <p:attrNameLst>
                                          <p:attrName>ppt_h</p:attrName>
                                        </p:attrNameLst>
                                      </p:cBhvr>
                                      <p:tavLst>
                                        <p:tav tm="0">
                                          <p:val>
                                            <p:strVal val="#ppt_h/20"/>
                                          </p:val>
                                        </p:tav>
                                        <p:tav tm="50000">
                                          <p:val>
                                            <p:strVal val="#ppt_h/20"/>
                                          </p:val>
                                        </p:tav>
                                        <p:tav tm="100000">
                                          <p:val>
                                            <p:strVal val="#ppt_h"/>
                                          </p:val>
                                        </p:tav>
                                      </p:tavLst>
                                    </p:anim>
                                    <p:anim calcmode="lin" valueType="num">
                                      <p:cBhvr>
                                        <p:cTn id="31" dur="500" fill="hold"/>
                                        <p:tgtEl>
                                          <p:spTgt spid="11265">
                                            <p:bg/>
                                          </p:spTgt>
                                        </p:tgtEl>
                                        <p:attrNameLst>
                                          <p:attrName>ppt_w</p:attrName>
                                        </p:attrNameLst>
                                      </p:cBhvr>
                                      <p:tavLst>
                                        <p:tav tm="0">
                                          <p:val>
                                            <p:strVal val="#ppt_w+.3"/>
                                          </p:val>
                                        </p:tav>
                                        <p:tav tm="50000">
                                          <p:val>
                                            <p:strVal val="#ppt_w+.3"/>
                                          </p:val>
                                        </p:tav>
                                        <p:tav tm="100000">
                                          <p:val>
                                            <p:strVal val="#ppt_w"/>
                                          </p:val>
                                        </p:tav>
                                      </p:tavLst>
                                    </p:anim>
                                    <p:anim calcmode="lin" valueType="num">
                                      <p:cBhvr>
                                        <p:cTn id="32" dur="500" fill="hold"/>
                                        <p:tgtEl>
                                          <p:spTgt spid="11265">
                                            <p:bg/>
                                          </p:spTgt>
                                        </p:tgtEl>
                                        <p:attrNameLst>
                                          <p:attrName>ppt_x</p:attrName>
                                        </p:attrNameLst>
                                      </p:cBhvr>
                                      <p:tavLst>
                                        <p:tav tm="0">
                                          <p:val>
                                            <p:strVal val="#ppt_x-.3"/>
                                          </p:val>
                                        </p:tav>
                                        <p:tav tm="50000">
                                          <p:val>
                                            <p:strVal val="#ppt_x"/>
                                          </p:val>
                                        </p:tav>
                                        <p:tav tm="100000">
                                          <p:val>
                                            <p:strVal val="#ppt_x"/>
                                          </p:val>
                                        </p:tav>
                                      </p:tavLst>
                                    </p:anim>
                                    <p:anim calcmode="lin" valueType="num">
                                      <p:cBhvr>
                                        <p:cTn id="33" dur="500" fill="hold"/>
                                        <p:tgtEl>
                                          <p:spTgt spid="11265">
                                            <p:bg/>
                                          </p:spTgt>
                                        </p:tgtEl>
                                        <p:attrNameLst>
                                          <p:attrName>ppt_y</p:attrName>
                                        </p:attrNameLst>
                                      </p:cBhvr>
                                      <p:tavLst>
                                        <p:tav tm="0">
                                          <p:val>
                                            <p:strVal val="#ppt_y"/>
                                          </p:val>
                                        </p:tav>
                                        <p:tav tm="100000">
                                          <p:val>
                                            <p:strVal val="#ppt_y"/>
                                          </p:val>
                                        </p:tav>
                                      </p:tavLst>
                                    </p:anim>
                                  </p:childTnLst>
                                </p:cTn>
                              </p:par>
                              <p:par>
                                <p:cTn id="34" presetID="39" presetClass="entr" presetSubtype="0" accel="100000" fill="hold" grpId="0" nodeType="withEffect">
                                  <p:stCondLst>
                                    <p:cond delay="0"/>
                                  </p:stCondLst>
                                  <p:childTnLst>
                                    <p:set>
                                      <p:cBhvr>
                                        <p:cTn id="35" dur="1" fill="hold">
                                          <p:stCondLst>
                                            <p:cond delay="0"/>
                                          </p:stCondLst>
                                        </p:cTn>
                                        <p:tgtEl>
                                          <p:spTgt spid="11265">
                                            <p:txEl>
                                              <p:pRg st="0" end="0"/>
                                            </p:txEl>
                                          </p:spTgt>
                                        </p:tgtEl>
                                        <p:attrNameLst>
                                          <p:attrName>style.visibility</p:attrName>
                                        </p:attrNameLst>
                                      </p:cBhvr>
                                      <p:to>
                                        <p:strVal val="visible"/>
                                      </p:to>
                                    </p:set>
                                    <p:anim calcmode="lin" valueType="num">
                                      <p:cBhvr>
                                        <p:cTn id="36" dur="500" fill="hold"/>
                                        <p:tgtEl>
                                          <p:spTgt spid="1126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7" dur="500" fill="hold"/>
                                        <p:tgtEl>
                                          <p:spTgt spid="1126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8" dur="500" fill="hold"/>
                                        <p:tgtEl>
                                          <p:spTgt spid="1126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39" dur="500" fill="hold"/>
                                        <p:tgtEl>
                                          <p:spTgt spid="11265">
                                            <p:txEl>
                                              <p:pRg st="0" end="0"/>
                                            </p:txEl>
                                          </p:spTgt>
                                        </p:tgtEl>
                                        <p:attrNameLst>
                                          <p:attrName>ppt_y</p:attrName>
                                        </p:attrNameLst>
                                      </p:cBhvr>
                                      <p:tavLst>
                                        <p:tav tm="0">
                                          <p:val>
                                            <p:strVal val="#ppt_y"/>
                                          </p:val>
                                        </p:tav>
                                        <p:tav tm="100000">
                                          <p:val>
                                            <p:strVal val="#ppt_y"/>
                                          </p:val>
                                        </p:tav>
                                      </p:tavLst>
                                    </p:anim>
                                  </p:childTnLst>
                                </p:cTn>
                              </p:par>
                              <p:par>
                                <p:cTn id="40" presetID="39" presetClass="entr" presetSubtype="0" accel="100000" fill="hold" grpId="0" nodeType="withEffect">
                                  <p:stCondLst>
                                    <p:cond delay="0"/>
                                  </p:stCondLst>
                                  <p:childTnLst>
                                    <p:set>
                                      <p:cBhvr>
                                        <p:cTn id="41" dur="1" fill="hold">
                                          <p:stCondLst>
                                            <p:cond delay="0"/>
                                          </p:stCondLst>
                                        </p:cTn>
                                        <p:tgtEl>
                                          <p:spTgt spid="11265">
                                            <p:txEl>
                                              <p:pRg st="1" end="1"/>
                                            </p:txEl>
                                          </p:spTgt>
                                        </p:tgtEl>
                                        <p:attrNameLst>
                                          <p:attrName>style.visibility</p:attrName>
                                        </p:attrNameLst>
                                      </p:cBhvr>
                                      <p:to>
                                        <p:strVal val="visible"/>
                                      </p:to>
                                    </p:set>
                                    <p:anim calcmode="lin" valueType="num">
                                      <p:cBhvr>
                                        <p:cTn id="42" dur="500" fill="hold"/>
                                        <p:tgtEl>
                                          <p:spTgt spid="1126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3" dur="500" fill="hold"/>
                                        <p:tgtEl>
                                          <p:spTgt spid="1126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4" dur="500" fill="hold"/>
                                        <p:tgtEl>
                                          <p:spTgt spid="1126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45" dur="500" fill="hold"/>
                                        <p:tgtEl>
                                          <p:spTgt spid="11265">
                                            <p:txEl>
                                              <p:pRg st="1" end="1"/>
                                            </p:txEl>
                                          </p:spTgt>
                                        </p:tgtEl>
                                        <p:attrNameLst>
                                          <p:attrName>ppt_y</p:attrName>
                                        </p:attrNameLst>
                                      </p:cBhvr>
                                      <p:tavLst>
                                        <p:tav tm="0">
                                          <p:val>
                                            <p:strVal val="#ppt_y"/>
                                          </p:val>
                                        </p:tav>
                                        <p:tav tm="100000">
                                          <p:val>
                                            <p:strVal val="#ppt_y"/>
                                          </p:val>
                                        </p:tav>
                                      </p:tavLst>
                                    </p:anim>
                                  </p:childTnLst>
                                </p:cTn>
                              </p:par>
                              <p:par>
                                <p:cTn id="46" presetID="39" presetClass="entr" presetSubtype="0" accel="100000" fill="hold" grpId="0" nodeType="withEffect">
                                  <p:stCondLst>
                                    <p:cond delay="0"/>
                                  </p:stCondLst>
                                  <p:childTnLst>
                                    <p:set>
                                      <p:cBhvr>
                                        <p:cTn id="47" dur="1" fill="hold">
                                          <p:stCondLst>
                                            <p:cond delay="0"/>
                                          </p:stCondLst>
                                        </p:cTn>
                                        <p:tgtEl>
                                          <p:spTgt spid="11265">
                                            <p:txEl>
                                              <p:pRg st="2" end="2"/>
                                            </p:txEl>
                                          </p:spTgt>
                                        </p:tgtEl>
                                        <p:attrNameLst>
                                          <p:attrName>style.visibility</p:attrName>
                                        </p:attrNameLst>
                                      </p:cBhvr>
                                      <p:to>
                                        <p:strVal val="visible"/>
                                      </p:to>
                                    </p:set>
                                    <p:anim calcmode="lin" valueType="num">
                                      <p:cBhvr>
                                        <p:cTn id="48" dur="500" fill="hold"/>
                                        <p:tgtEl>
                                          <p:spTgt spid="1126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9" dur="500" fill="hold"/>
                                        <p:tgtEl>
                                          <p:spTgt spid="1126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0" dur="500" fill="hold"/>
                                        <p:tgtEl>
                                          <p:spTgt spid="1126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51" dur="500" fill="hold"/>
                                        <p:tgtEl>
                                          <p:spTgt spid="1126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6-Point Star 10"/>
          <p:cNvSpPr/>
          <p:nvPr/>
        </p:nvSpPr>
        <p:spPr>
          <a:xfrm>
            <a:off x="2895600" y="457200"/>
            <a:ext cx="6477000" cy="1828800"/>
          </a:xfrm>
          <a:prstGeom prst="star6">
            <a:avLst/>
          </a:prstGeom>
          <a:solidFill>
            <a:schemeClr val="bg1">
              <a:lumMod val="95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solidFill>
                <a:srgbClr val="FF0000"/>
              </a:solidFill>
            </a:endParaRPr>
          </a:p>
        </p:txBody>
      </p:sp>
      <p:sp>
        <p:nvSpPr>
          <p:cNvPr id="18" name="Rectangle 7"/>
          <p:cNvSpPr>
            <a:spLocks noChangeArrowheads="1"/>
          </p:cNvSpPr>
          <p:nvPr/>
        </p:nvSpPr>
        <p:spPr bwMode="auto">
          <a:xfrm>
            <a:off x="5029200" y="3373438"/>
            <a:ext cx="5403850" cy="495300"/>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00000"/>
              </a:solidFill>
              <a:latin typeface="Times New Roman" pitchFamily="18" charset="0"/>
              <a:cs typeface="Times New Roman" pitchFamily="18" charset="0"/>
            </a:endParaRPr>
          </a:p>
        </p:txBody>
      </p:sp>
      <p:sp>
        <p:nvSpPr>
          <p:cNvPr id="23" name="Rectangle 8"/>
          <p:cNvSpPr>
            <a:spLocks noChangeArrowheads="1"/>
          </p:cNvSpPr>
          <p:nvPr/>
        </p:nvSpPr>
        <p:spPr bwMode="auto">
          <a:xfrm>
            <a:off x="5029200" y="4021138"/>
            <a:ext cx="5410200" cy="474662"/>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D0D0D"/>
              </a:solidFill>
              <a:latin typeface="Times New Roman" pitchFamily="18" charset="0"/>
              <a:cs typeface="Times New Roman" pitchFamily="18" charset="0"/>
            </a:endParaRPr>
          </a:p>
        </p:txBody>
      </p:sp>
      <p:sp>
        <p:nvSpPr>
          <p:cNvPr id="10250" name="Text Box 6"/>
          <p:cNvSpPr txBox="1">
            <a:spLocks noChangeArrowheads="1"/>
          </p:cNvSpPr>
          <p:nvPr/>
        </p:nvSpPr>
        <p:spPr bwMode="auto">
          <a:xfrm>
            <a:off x="3695700" y="1048434"/>
            <a:ext cx="4876800" cy="646331"/>
          </a:xfrm>
          <a:prstGeom prst="rect">
            <a:avLst/>
          </a:prstGeom>
          <a:noFill/>
          <a:ln w="9525">
            <a:noFill/>
            <a:miter lim="800000"/>
            <a:headEnd/>
            <a:tailEnd/>
          </a:ln>
          <a:effectLst/>
        </p:spPr>
        <p:txBody>
          <a:bodyPr wrap="square">
            <a:spAutoFit/>
          </a:bodyPr>
          <a:lstStyle/>
          <a:p>
            <a:r>
              <a:rPr lang="en-US" sz="3600" b="1" dirty="0" smtClean="0">
                <a:solidFill>
                  <a:srgbClr val="FF0000"/>
                </a:solidFill>
                <a:latin typeface="Times New Roman" pitchFamily="18" charset="0"/>
                <a:cs typeface="Times New Roman" pitchFamily="18" charset="0"/>
              </a:rPr>
              <a:t>         Bày tỏ ý kiến</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838200" y="2235176"/>
            <a:ext cx="10439400" cy="1631216"/>
          </a:xfrm>
          <a:prstGeom prst="rect">
            <a:avLst/>
          </a:prstGeom>
        </p:spPr>
        <p:txBody>
          <a:bodyPr wrap="square">
            <a:spAutoFit/>
          </a:bodyPr>
          <a:lstStyle/>
          <a:p>
            <a:pPr>
              <a:spcBef>
                <a:spcPct val="50000"/>
              </a:spcBef>
            </a:pPr>
            <a:r>
              <a:rPr lang="en-US" sz="4000" b="1" dirty="0" smtClean="0">
                <a:solidFill>
                  <a:srgbClr val="CC3300"/>
                </a:solidFill>
                <a:latin typeface="Times New Roman" pitchFamily="18" charset="0"/>
              </a:rPr>
              <a:t> Em có tán thành các ý kiến dưới đây không?</a:t>
            </a:r>
          </a:p>
          <a:p>
            <a:pPr>
              <a:spcBef>
                <a:spcPct val="50000"/>
              </a:spcBef>
            </a:pPr>
            <a:r>
              <a:rPr lang="en-US" sz="4000" b="1" dirty="0" smtClean="0">
                <a:solidFill>
                  <a:srgbClr val="CC3300"/>
                </a:solidFill>
                <a:latin typeface="Times New Roman" pitchFamily="18" charset="0"/>
              </a:rPr>
              <a:t>   Vì sao?</a:t>
            </a:r>
            <a:endParaRPr lang="en-US" sz="4000" b="1" dirty="0">
              <a:solidFill>
                <a:srgbClr val="CC3300"/>
              </a:solidFill>
              <a:latin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edge">
                                      <p:cBhvr>
                                        <p:cTn id="7" dur="2000"/>
                                        <p:tgtEl>
                                          <p:spTgt spid="12">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wedge">
                                      <p:cBhvr>
                                        <p:cTn id="10" dur="20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74700746"/>
              </p:ext>
            </p:extLst>
          </p:nvPr>
        </p:nvGraphicFramePr>
        <p:xfrm>
          <a:off x="1143000" y="228600"/>
          <a:ext cx="9982200" cy="6243320"/>
        </p:xfrm>
        <a:graphic>
          <a:graphicData uri="http://schemas.openxmlformats.org/drawingml/2006/table">
            <a:tbl>
              <a:tblPr firstRow="1" bandRow="1">
                <a:tableStyleId>{5C22544A-7EE6-4342-B048-85BDC9FD1C3A}</a:tableStyleId>
              </a:tblPr>
              <a:tblGrid>
                <a:gridCol w="1139508"/>
                <a:gridCol w="8842692"/>
              </a:tblGrid>
              <a:tr h="850900">
                <a:tc>
                  <a:txBody>
                    <a:bodyPr/>
                    <a:lstStyle/>
                    <a:p>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cs typeface="Times New Roman" pitchFamily="18" charset="0"/>
                        </a:rPr>
                        <a:t> </a:t>
                      </a:r>
                      <a:r>
                        <a:rPr lang="en-US" sz="3200" b="1" dirty="0" smtClean="0">
                          <a:solidFill>
                            <a:schemeClr val="bg2">
                              <a:lumMod val="10000"/>
                            </a:schemeClr>
                          </a:solidFill>
                          <a:latin typeface="Times New Roman" pitchFamily="18" charset="0"/>
                          <a:cs typeface="Times New Roman" pitchFamily="18" charset="0"/>
                        </a:rPr>
                        <a:t>a) </a:t>
                      </a:r>
                      <a:r>
                        <a:rPr lang="en-US" sz="3200" b="1" dirty="0" smtClean="0">
                          <a:solidFill>
                            <a:srgbClr val="3333FF"/>
                          </a:solidFill>
                          <a:latin typeface="Times New Roman" pitchFamily="18" charset="0"/>
                          <a:cs typeface="Times New Roman" pitchFamily="18" charset="0"/>
                        </a:rPr>
                        <a:t>Không nên hứa hẹn với ai bất cứ điều gì</a:t>
                      </a:r>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cs typeface="Times New Roman" pitchFamily="18" charset="0"/>
                        </a:rPr>
                        <a:t> </a:t>
                      </a:r>
                      <a:r>
                        <a:rPr lang="en-US" sz="3200" b="1" dirty="0" smtClean="0">
                          <a:solidFill>
                            <a:schemeClr val="bg2">
                              <a:lumMod val="10000"/>
                            </a:schemeClr>
                          </a:solidFill>
                          <a:latin typeface="Times New Roman" pitchFamily="18" charset="0"/>
                          <a:cs typeface="Times New Roman" pitchFamily="18" charset="0"/>
                        </a:rPr>
                        <a:t>b)</a:t>
                      </a:r>
                      <a:r>
                        <a:rPr lang="en-US" sz="3200" b="1" dirty="0" smtClean="0">
                          <a:solidFill>
                            <a:srgbClr val="3333FF"/>
                          </a:solidFill>
                          <a:latin typeface="Times New Roman" pitchFamily="18" charset="0"/>
                          <a:cs typeface="Times New Roman" pitchFamily="18" charset="0"/>
                        </a:rPr>
                        <a:t>Chỉ nên hứa những điều mình có thể thực hiện được</a:t>
                      </a:r>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cs typeface="Times New Roman" pitchFamily="18" charset="0"/>
                        </a:rPr>
                        <a:t> </a:t>
                      </a:r>
                      <a:r>
                        <a:rPr lang="en-US" sz="3200" b="1" dirty="0" smtClean="0">
                          <a:solidFill>
                            <a:schemeClr val="bg2">
                              <a:lumMod val="10000"/>
                            </a:schemeClr>
                          </a:solidFill>
                          <a:latin typeface="Times New Roman" pitchFamily="18" charset="0"/>
                          <a:cs typeface="Times New Roman" pitchFamily="18" charset="0"/>
                        </a:rPr>
                        <a:t>c)</a:t>
                      </a:r>
                      <a:r>
                        <a:rPr lang="en-US" sz="3200" b="1" dirty="0" smtClean="0">
                          <a:solidFill>
                            <a:srgbClr val="3333FF"/>
                          </a:solidFill>
                          <a:latin typeface="Times New Roman" pitchFamily="18" charset="0"/>
                          <a:cs typeface="Times New Roman" pitchFamily="18" charset="0"/>
                        </a:rPr>
                        <a:t>Có thể hứa mọi điều, còn thực hiện được hay không thì không quan trọng.</a:t>
                      </a:r>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cs typeface="Times New Roman" pitchFamily="18" charset="0"/>
                        </a:rPr>
                        <a:t> </a:t>
                      </a:r>
                      <a:r>
                        <a:rPr lang="en-US" sz="3200" b="1" dirty="0" smtClean="0">
                          <a:solidFill>
                            <a:schemeClr val="bg2">
                              <a:lumMod val="10000"/>
                            </a:schemeClr>
                          </a:solidFill>
                          <a:latin typeface="Times New Roman" pitchFamily="18" charset="0"/>
                          <a:cs typeface="Times New Roman" pitchFamily="18" charset="0"/>
                        </a:rPr>
                        <a:t>d)</a:t>
                      </a:r>
                      <a:r>
                        <a:rPr lang="en-US" sz="3200" b="1" dirty="0" smtClean="0">
                          <a:solidFill>
                            <a:srgbClr val="3333FF"/>
                          </a:solidFill>
                          <a:latin typeface="Times New Roman" pitchFamily="18" charset="0"/>
                          <a:cs typeface="Times New Roman" pitchFamily="18" charset="0"/>
                        </a:rPr>
                        <a:t>Người biết giữ lời hứa sẽ được mọi người tin cậy, tôn trọng</a:t>
                      </a:r>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dirty="0" smtClean="0">
                          <a:solidFill>
                            <a:schemeClr val="bg2">
                              <a:lumMod val="10000"/>
                            </a:schemeClr>
                          </a:solidFill>
                          <a:latin typeface="Times New Roman" pitchFamily="18" charset="0"/>
                          <a:cs typeface="Times New Roman" pitchFamily="18" charset="0"/>
                        </a:rPr>
                        <a:t>đ) </a:t>
                      </a:r>
                      <a:r>
                        <a:rPr lang="en-US" sz="3200" b="1" dirty="0" smtClean="0">
                          <a:solidFill>
                            <a:srgbClr val="3333FF"/>
                          </a:solidFill>
                          <a:latin typeface="Times New Roman" pitchFamily="18" charset="0"/>
                          <a:cs typeface="Times New Roman" pitchFamily="18" charset="0"/>
                        </a:rPr>
                        <a:t>Cần xin lỗi và giải thích rõ lí do khi không thể thực hiện được lời hứa. </a:t>
                      </a:r>
                    </a:p>
                    <a:p>
                      <a:endParaRPr lang="en-US"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cs typeface="Times New Roman" pitchFamily="18" charset="0"/>
                        </a:rPr>
                        <a:t> </a:t>
                      </a:r>
                      <a:r>
                        <a:rPr lang="en-US" sz="3200" b="1" dirty="0" smtClean="0">
                          <a:solidFill>
                            <a:schemeClr val="bg2">
                              <a:lumMod val="10000"/>
                            </a:schemeClr>
                          </a:solidFill>
                          <a:latin typeface="Times New Roman" pitchFamily="18" charset="0"/>
                          <a:cs typeface="Times New Roman" pitchFamily="18" charset="0"/>
                        </a:rPr>
                        <a:t>e)</a:t>
                      </a:r>
                      <a:r>
                        <a:rPr lang="en-US" sz="3200" b="1" baseline="0" dirty="0" smtClean="0">
                          <a:solidFill>
                            <a:schemeClr val="bg2">
                              <a:lumMod val="10000"/>
                            </a:schemeClr>
                          </a:solidFill>
                          <a:latin typeface="Times New Roman" pitchFamily="18" charset="0"/>
                          <a:cs typeface="Times New Roman" pitchFamily="18" charset="0"/>
                        </a:rPr>
                        <a:t> </a:t>
                      </a:r>
                      <a:r>
                        <a:rPr lang="en-US" sz="3200" b="1" dirty="0" smtClean="0">
                          <a:solidFill>
                            <a:srgbClr val="3333FF"/>
                          </a:solidFill>
                          <a:latin typeface="Times New Roman" pitchFamily="18" charset="0"/>
                          <a:cs typeface="Times New Roman" pitchFamily="18" charset="0"/>
                        </a:rPr>
                        <a:t>Chỉ cần thực hiện lời hứa với người lớn tuổi.</a:t>
                      </a:r>
                      <a:endParaRPr lang="en-US" sz="3200" dirty="0">
                        <a:latin typeface="Times New Roman" pitchFamily="18" charset="0"/>
                        <a:cs typeface="Times New Roman" pitchFamily="18"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 name="Rectangle 4"/>
          <p:cNvSpPr/>
          <p:nvPr/>
        </p:nvSpPr>
        <p:spPr>
          <a:xfrm>
            <a:off x="1219200" y="304800"/>
            <a:ext cx="990600" cy="6858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Rectangle 5"/>
          <p:cNvSpPr/>
          <p:nvPr/>
        </p:nvSpPr>
        <p:spPr>
          <a:xfrm>
            <a:off x="1219200" y="2209800"/>
            <a:ext cx="990600" cy="838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 name="Rectangle 6"/>
          <p:cNvSpPr/>
          <p:nvPr/>
        </p:nvSpPr>
        <p:spPr>
          <a:xfrm>
            <a:off x="1219200" y="5715000"/>
            <a:ext cx="990600" cy="6858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 name="Rectangle 7"/>
          <p:cNvSpPr/>
          <p:nvPr/>
        </p:nvSpPr>
        <p:spPr>
          <a:xfrm>
            <a:off x="1219200" y="1219200"/>
            <a:ext cx="990600" cy="762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219200" y="3276600"/>
            <a:ext cx="990600" cy="838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19200" y="4419600"/>
            <a:ext cx="990600" cy="990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fltVal val="0"/>
                                          </p:val>
                                        </p:tav>
                                        <p:tav tm="100000">
                                          <p:val>
                                            <p:strVal val="#ppt_h"/>
                                          </p:val>
                                        </p:tav>
                                      </p:tavLst>
                                    </p:anim>
                                    <p:animEffect transition="in" filter="fade">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ox(in)">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box(in)">
                                      <p:cBhvr>
                                        <p:cTn id="3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2&quot;/&gt;&lt;property id=&quot;20307&quot; value=&quot;293&quot;/&gt;&lt;/object&gt;&lt;object type=&quot;3&quot; unique_id=&quot;10004&quot;&gt;&lt;property id=&quot;20148&quot; value=&quot;5&quot;/&gt;&lt;property id=&quot;20300&quot; value=&quot;Slide 3&quot;/&gt;&lt;property id=&quot;20307&quot; value=&quot;258&quot;/&gt;&lt;/object&gt;&lt;object type=&quot;3&quot; unique_id=&quot;10005&quot;&gt;&lt;property id=&quot;20148&quot; value=&quot;5&quot;/&gt;&lt;property id=&quot;20300&quot; value=&quot;Slide 4&quot;/&gt;&lt;property id=&quot;20307&quot; value=&quot;291&quot;/&gt;&lt;/object&gt;&lt;object type=&quot;3&quot; unique_id=&quot;10006&quot;&gt;&lt;property id=&quot;20148&quot; value=&quot;5&quot;/&gt;&lt;property id=&quot;20300&quot; value=&quot;Slide 5&quot;/&gt;&lt;property id=&quot;20307&quot; value=&quot;260&quot;/&gt;&lt;/object&gt;&lt;object type=&quot;3&quot; unique_id=&quot;10007&quot;&gt;&lt;property id=&quot;20148&quot; value=&quot;5&quot;/&gt;&lt;property id=&quot;20300&quot; value=&quot;Slide 6&quot;/&gt;&lt;property id=&quot;20307&quot; value=&quot;280&quot;/&gt;&lt;/object&gt;&lt;object type=&quot;3&quot; unique_id=&quot;10008&quot;&gt;&lt;property id=&quot;20148&quot; value=&quot;5&quot;/&gt;&lt;property id=&quot;20300&quot; value=&quot;Slide 7&quot;/&gt;&lt;property id=&quot;20307&quot; value=&quot;295&quot;/&gt;&lt;/object&gt;&lt;object type=&quot;3&quot; unique_id=&quot;10009&quot;&gt;&lt;property id=&quot;20148&quot; value=&quot;5&quot;/&gt;&lt;property id=&quot;20300&quot; value=&quot;Slide 8&quot;/&gt;&lt;property id=&quot;20307&quot; value=&quot;296&quot;/&gt;&lt;/object&gt;&lt;object type=&quot;3&quot; unique_id=&quot;10010&quot;&gt;&lt;property id=&quot;20148&quot; value=&quot;5&quot;/&gt;&lt;property id=&quot;20300&quot; value=&quot;Slide 9&quot;/&gt;&lt;property id=&quot;20307&quot; value=&quot;292&quot;/&gt;&lt;/object&gt;&lt;object type=&quot;3&quot; unique_id=&quot;10011&quot;&gt;&lt;property id=&quot;20148&quot; value=&quot;5&quot;/&gt;&lt;property id=&quot;20300&quot; value=&quot;Slide 10&quot;/&gt;&lt;property id=&quot;20307&quot; value=&quot;294&quot;/&gt;&lt;/object&gt;&lt;object type=&quot;3&quot; unique_id=&quot;10012&quot;&gt;&lt;property id=&quot;20148&quot; value=&quot;5&quot;/&gt;&lt;property id=&quot;20300&quot; value=&quot;Slide 11&quot;/&gt;&lt;property id=&quot;20307&quot; value=&quot;284&quot;/&gt;&lt;/object&gt;&lt;object type=&quot;3&quot; unique_id=&quot;10013&quot;&gt;&lt;property id=&quot;20148&quot; value=&quot;5&quot;/&gt;&lt;property id=&quot;20300&quot; value=&quot;Slide 12&quot;/&gt;&lt;property id=&quot;20307&quot; value=&quot;286&quot;/&gt;&lt;/object&gt;&lt;object type=&quot;3&quot; unique_id=&quot;10014&quot;&gt;&lt;property id=&quot;20148&quot; value=&quot;5&quot;/&gt;&lt;property id=&quot;20300&quot; value=&quot;Slide 13&quot;/&gt;&lt;property id=&quot;20307&quot; value=&quot;287&quot;/&gt;&lt;/object&gt;&lt;object type=&quot;3&quot; unique_id=&quot;10015&quot;&gt;&lt;property id=&quot;20148&quot; value=&quot;5&quot;/&gt;&lt;property id=&quot;20300&quot; value=&quot;Slide 14&quot;/&gt;&lt;property id=&quot;20307&quot; value=&quot;297&quot;/&gt;&lt;/object&gt;&lt;object type=&quot;3&quot; unique_id=&quot;10017&quot;&gt;&lt;property id=&quot;20148&quot; value=&quot;5&quot;/&gt;&lt;property id=&quot;20300&quot; value=&quot;Slide 15&quot;/&gt;&lt;property id=&quot;20307&quot; value=&quot;273&quot;/&gt;&lt;/object&gt;&lt;object type=&quot;3&quot; unique_id=&quot;10106&quot;&gt;&lt;property id=&quot;20148&quot; value=&quot;5&quot;/&gt;&lt;property id=&quot;20300&quot; value=&quot;Slide 1&quot;/&gt;&lt;property id=&quot;20307&quot; value=&quot;298&quot;/&gt;&lt;/object&gt;&lt;/object&gt;&lt;object type=&quot;8&quot; unique_id=&quot;10034&quot;&gt;&lt;/object&gt;&lt;/object&gt;&lt;/database&gt;"/>
  <p:tag name="SECTOMILLISECCONVERTED" val="1"/>
</p:tagLst>
</file>

<file path=ppt/theme/theme1.xml><?xml version="1.0" encoding="utf-8"?>
<a:theme xmlns:a="http://schemas.openxmlformats.org/drawingml/2006/main" name="pịt pị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ịt" id="{405ED9FA-E398-4000-B0A0-6327B8239BF5}" vid="{6B713224-C3A9-40CD-A66B-54E9C1436F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443</Words>
  <Application>Microsoft Office PowerPoint</Application>
  <PresentationFormat>Custom</PresentationFormat>
  <Paragraphs>44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pịt pịt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aadmin</cp:lastModifiedBy>
  <cp:revision>40</cp:revision>
  <dcterms:modified xsi:type="dcterms:W3CDTF">2021-09-15T14:59:29Z</dcterms:modified>
</cp:coreProperties>
</file>