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2" r:id="rId4"/>
    <p:sldId id="283" r:id="rId5"/>
    <p:sldId id="263" r:id="rId6"/>
    <p:sldId id="285" r:id="rId7"/>
    <p:sldId id="264" r:id="rId8"/>
    <p:sldId id="265" r:id="rId9"/>
    <p:sldId id="267" r:id="rId10"/>
    <p:sldId id="268" r:id="rId11"/>
    <p:sldId id="26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0" autoAdjust="0"/>
    <p:restoredTop sz="94660"/>
  </p:normalViewPr>
  <p:slideViewPr>
    <p:cSldViewPr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EF63-1EB2-4254-A681-3B59A6E4D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AC69-CAB9-4875-B412-D0ED669C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8520-B883-4FE2-85C9-A03514D5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821F4-8EA6-493E-BA48-C8CECBB62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65C8-410B-44D2-98E9-CDF8F68B0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CBF1-C372-45DA-AD3B-3EF2120A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A9F3-D336-4813-BDE0-DC115C4B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9941-842D-4B76-9B3F-F39B4B08B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18B7-929A-4F3D-8F3B-81F8BED82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FD5C-9D4B-4070-ACFA-3FF446531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2A0A-4A4E-4055-8C74-A8E70AE4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AFD22EE-49B1-4D7F-A8A7-6E34A820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5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763713" y="2574925"/>
            <a:ext cx="5580062" cy="2987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MÔN TIẾNG VIỆT LỚP 3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162175" y="4572000"/>
            <a:ext cx="4848225" cy="5286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chemeClr val="hlink"/>
                </a:solidFill>
              </a:rPr>
              <a:t>TẬP VIẾT: ÔN CHỮ HOA H</a:t>
            </a:r>
          </a:p>
        </p:txBody>
      </p:sp>
      <p:graphicFrame>
        <p:nvGraphicFramePr>
          <p:cNvPr id="27655" name="Object 7">
            <a:hlinkClick r:id="" action="ppaction://noaction">
              <a:snd r:embed="rId4" name="applause.wav"/>
            </a:hlinkClick>
          </p:cNvPr>
          <p:cNvGraphicFramePr>
            <a:graphicFrameLocks noChangeAspect="1"/>
          </p:cNvGraphicFramePr>
          <p:nvPr/>
        </p:nvGraphicFramePr>
        <p:xfrm>
          <a:off x="3429000" y="3028950"/>
          <a:ext cx="2057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5" imgW="933390" imgH="780960" progId="CorelDRAW.Graphic.12">
                  <p:embed/>
                </p:oleObj>
              </mc:Choice>
              <mc:Fallback>
                <p:oleObj name="CorelDRAW" r:id="rId5" imgW="933390" imgH="7809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28950"/>
                        <a:ext cx="20574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202113" y="3649663"/>
            <a:ext cx="522287" cy="3127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1267" name="WordArt 10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11268" name="Picture 11" descr="toan bai day du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2013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am nghi nghien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6787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2292" name="WordArt 8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oan cuoi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6787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oan cuoi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6787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oan cuoi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567238"/>
            <a:ext cx="411321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oan cuoi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488" y="3048000"/>
            <a:ext cx="41132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am nghi nghieng deu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488" y="1524000"/>
            <a:ext cx="3838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6629400" y="2971800"/>
            <a:ext cx="533400" cy="3668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ai van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18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4099" name="WordArt 15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4100" name="Picture 19" descr="CHU h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1830388"/>
            <a:ext cx="45704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net 1 chu 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57425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net2 chu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88" y="2257425"/>
            <a:ext cx="1905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net3 chu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57688" y="2995613"/>
            <a:ext cx="762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6147" name="WordArt 18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6148" name="Picture 19" descr="chu N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20888"/>
            <a:ext cx="45704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Copy of chu V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88" y="2020888"/>
            <a:ext cx="45704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net1 ch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2333625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net2 chu 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362200"/>
            <a:ext cx="106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net3 chu 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7113" y="2362200"/>
            <a:ext cx="517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7172" name="Picture 6" descr="chu N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20888"/>
            <a:ext cx="45704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opy of chu V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88" y="2020888"/>
            <a:ext cx="45704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8195" name="WordArt 20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8196" name="Picture 21" descr="Copy of chu V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0188"/>
            <a:ext cx="45704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2" descr="CHU h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788" y="1296988"/>
            <a:ext cx="45704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3" descr="chu N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0188"/>
            <a:ext cx="45704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net 1 chu 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28788"/>
            <a:ext cx="1066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 descr="ne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2113" y="4424363"/>
            <a:ext cx="11430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n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448175"/>
            <a:ext cx="16621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39" descr="net2 chu 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3650" y="4386263"/>
            <a:ext cx="11096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81400" y="1752600"/>
            <a:ext cx="1920875" cy="3340100"/>
            <a:chOff x="2256" y="1324"/>
            <a:chExt cx="1210" cy="2104"/>
          </a:xfrm>
        </p:grpSpPr>
        <p:pic>
          <p:nvPicPr>
            <p:cNvPr id="9222" name="Picture 13" descr="210px-Vua_Ham_Ngh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6" y="1324"/>
              <a:ext cx="1210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14"/>
            <p:cNvSpPr>
              <a:spLocks noChangeArrowheads="1"/>
            </p:cNvSpPr>
            <p:nvPr/>
          </p:nvSpPr>
          <p:spPr bwMode="auto">
            <a:xfrm>
              <a:off x="2304" y="3024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/>
                <a:t>Vua Hàm Nghi</a:t>
              </a:r>
            </a:p>
            <a:p>
              <a:r>
                <a:rPr lang="en-US"/>
                <a:t>(1871 - 1943)</a:t>
              </a:r>
            </a:p>
          </p:txBody>
        </p:sp>
      </p:grp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9220" name="WordArt 9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  <p:pic>
        <p:nvPicPr>
          <p:cNvPr id="17420" name="Picture 12" descr="ham nghi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76787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on hon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3185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2000">
                <a:solidFill>
                  <a:srgbClr val="0066FF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Tập viết</a:t>
            </a:r>
          </a:p>
        </p:txBody>
      </p:sp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3733800" y="682625"/>
            <a:ext cx="1781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Ôn chữ hoa 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111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 VIET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HÀM NGHI </dc:title>
  <dc:creator>DO TUU</dc:creator>
  <cp:lastModifiedBy>Admin</cp:lastModifiedBy>
  <cp:revision>92</cp:revision>
  <dcterms:created xsi:type="dcterms:W3CDTF">2009-10-30T07:51:31Z</dcterms:created>
  <dcterms:modified xsi:type="dcterms:W3CDTF">2020-11-21T06:05:05Z</dcterms:modified>
</cp:coreProperties>
</file>