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11" r:id="rId5"/>
    <p:sldId id="309" r:id="rId6"/>
    <p:sldId id="299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22" r:id="rId19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74" autoAdjust="0"/>
  </p:normalViewPr>
  <p:slideViewPr>
    <p:cSldViewPr snapToGrid="0">
      <p:cViewPr varScale="1">
        <p:scale>
          <a:sx n="52" d="100"/>
          <a:sy n="52" d="100"/>
        </p:scale>
        <p:origin x="53" y="509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10/30/2021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10/30/2021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10/30/2021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10/30/2021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10/30/2021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10/30/2021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10/30/2021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10/30/2021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10/30/2021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10/30/2021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10/30/2021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10/30/2021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b="0" i="0" u="none"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17364" y="1828800"/>
            <a:ext cx="623911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TOÁN 4 </a:t>
            </a:r>
          </a:p>
          <a:p>
            <a:pPr algn="ctr"/>
            <a:r>
              <a:rPr lang="en-US" sz="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TỈ LỆ BẢN ĐỒ</a:t>
            </a:r>
          </a:p>
        </p:txBody>
      </p:sp>
    </p:spTree>
    <p:extLst>
      <p:ext uri="{BB962C8B-B14F-4D97-AF65-F5344CB8AC3E}">
        <p14:creationId xmlns:p14="http://schemas.microsoft.com/office/powerpoint/2010/main" val="140923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41353" y="415060"/>
            <a:ext cx="7324620" cy="48266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2880" algn="ctr"/>
            <a:endParaRPr lang="en-US" sz="4000" dirty="0"/>
          </a:p>
          <a:p>
            <a:pPr marL="182880" algn="ctr"/>
            <a:endParaRPr lang="en-US" sz="4000" dirty="0"/>
          </a:p>
          <a:p>
            <a:pPr marL="182880" algn="ctr"/>
            <a:endParaRPr lang="en-US" sz="4000" dirty="0"/>
          </a:p>
          <a:p>
            <a:pPr marL="182880"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: 1000,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B?</a:t>
            </a:r>
          </a:p>
          <a:p>
            <a:pPr marL="182880" algn="just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                          B</a:t>
            </a:r>
          </a:p>
          <a:p>
            <a:pPr marL="182880" algn="just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1mm                    1000dm</a:t>
            </a:r>
          </a:p>
          <a:p>
            <a:pPr marL="182880" algn="just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1cm                     1000cm</a:t>
            </a:r>
          </a:p>
          <a:p>
            <a:pPr marL="182880" algn="just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1dm                     1000mm</a:t>
            </a:r>
            <a:endParaRPr lang="en-US" sz="40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algn="just"/>
            <a:endParaRPr lang="en-US" sz="40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algn="just"/>
            <a:r>
              <a:rPr lang="en-US" sz="4000" b="1" dirty="0">
                <a:solidFill>
                  <a:schemeClr val="tx1"/>
                </a:solidFill>
              </a:rPr>
              <a:t>  </a:t>
            </a:r>
            <a:endParaRPr lang="en-US" sz="4000" dirty="0">
              <a:solidFill>
                <a:schemeClr val="tx1"/>
              </a:solidFill>
            </a:endParaRPr>
          </a:p>
          <a:p>
            <a:pPr marL="182880" algn="ctr"/>
            <a:r>
              <a:rPr lang="en-US" sz="4000" dirty="0">
                <a:solidFill>
                  <a:schemeClr val="tx1"/>
                </a:solidFill>
              </a:rPr>
              <a:t>      </a:t>
            </a:r>
          </a:p>
          <a:p>
            <a:pPr algn="ctr"/>
            <a:endParaRPr lang="en-US" sz="4000" b="1" dirty="0">
              <a:solidFill>
                <a:srgbClr val="0000F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60631" y="3541690"/>
            <a:ext cx="2498501" cy="1171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06085" y="4127679"/>
            <a:ext cx="26530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606085" y="3451538"/>
            <a:ext cx="2653047" cy="1262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43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1065" y="309211"/>
            <a:ext cx="10715222" cy="51900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en-US" altLang="en-US" sz="44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668773"/>
              </p:ext>
            </p:extLst>
          </p:nvPr>
        </p:nvGraphicFramePr>
        <p:xfrm>
          <a:off x="734096" y="2047741"/>
          <a:ext cx="10393250" cy="282021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45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9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4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2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0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: 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: 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: 10 000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: 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2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………..cm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……......mm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51527" y="759854"/>
            <a:ext cx="8306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2277" y="4250027"/>
            <a:ext cx="1017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7915" y="4250027"/>
            <a:ext cx="1017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1980" y="4250028"/>
            <a:ext cx="1390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81882" y="4250029"/>
            <a:ext cx="1390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1748307" y="6111753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C¸c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tØ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lÖ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b¶n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®å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kh¸c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®é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dµi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thËt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sÏ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kh¸c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840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25015" y="281635"/>
            <a:ext cx="7920508" cy="53721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Đ, </a:t>
            </a:r>
            <a:r>
              <a:rPr lang="en-US" sz="3200" dirty="0" err="1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</a:p>
          <a:p>
            <a:pPr algn="just"/>
            <a:r>
              <a:rPr lang="en-US" sz="3200" dirty="0" err="1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10 000, </a:t>
            </a:r>
            <a:r>
              <a:rPr lang="en-US" sz="3200" dirty="0" err="1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dirty="0" err="1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1dm. </a:t>
            </a:r>
            <a:r>
              <a:rPr lang="en-US" sz="3200" dirty="0" err="1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dirty="0" err="1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3200" dirty="0">
              <a:solidFill>
                <a:srgbClr val="0000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lphaLcParenR"/>
            </a:pPr>
            <a:r>
              <a:rPr lang="en-US" sz="3200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10 000m                    c) 10 000 cm</a:t>
            </a:r>
          </a:p>
          <a:p>
            <a:pPr algn="just"/>
            <a:endParaRPr lang="en-US" sz="3200" dirty="0">
              <a:solidFill>
                <a:srgbClr val="0000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10 000dm                   d) 1km</a:t>
            </a:r>
          </a:p>
          <a:p>
            <a:pPr algn="just"/>
            <a:endParaRPr lang="en-US" sz="3200" dirty="0">
              <a:solidFill>
                <a:srgbClr val="0000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solidFill>
                <a:srgbClr val="0000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0936" y="3001871"/>
            <a:ext cx="669701" cy="476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90935" y="3997310"/>
            <a:ext cx="669701" cy="476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847784" y="2967730"/>
            <a:ext cx="669701" cy="476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847783" y="3997310"/>
            <a:ext cx="669701" cy="476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90935" y="2999684"/>
            <a:ext cx="669701" cy="476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9" name="Rectangle 8"/>
          <p:cNvSpPr/>
          <p:nvPr/>
        </p:nvSpPr>
        <p:spPr>
          <a:xfrm>
            <a:off x="4790934" y="3997310"/>
            <a:ext cx="669701" cy="476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47783" y="2967730"/>
            <a:ext cx="669701" cy="476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47783" y="3997310"/>
            <a:ext cx="669701" cy="476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85477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62" y="218941"/>
            <a:ext cx="9787943" cy="535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0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813" y="0"/>
            <a:ext cx="9144793" cy="5653825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312219" y="5195999"/>
            <a:ext cx="3227387" cy="434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4025" tIns="52013" rIns="104025" bIns="52013">
            <a:spAutoFit/>
          </a:bodyPr>
          <a:lstStyle>
            <a:lvl1pPr defTabSz="1039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39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39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39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39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39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39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39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39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100" b="1" i="1" dirty="0">
                <a:solidFill>
                  <a:srgbClr val="000000"/>
                </a:solidFill>
                <a:latin typeface=".VnTime" panose="020B7200000000000000" pitchFamily="34" charset="0"/>
              </a:rPr>
              <a:t>TØ </a:t>
            </a:r>
            <a:r>
              <a:rPr lang="en-US" altLang="en-US" sz="2100" b="1" i="1" dirty="0" err="1">
                <a:solidFill>
                  <a:srgbClr val="000000"/>
                </a:solidFill>
                <a:latin typeface=".VnTime" panose="020B7200000000000000" pitchFamily="34" charset="0"/>
              </a:rPr>
              <a:t>lÖ</a:t>
            </a:r>
            <a:r>
              <a:rPr lang="en-US" altLang="en-US" sz="2100" b="1" i="1" dirty="0">
                <a:solidFill>
                  <a:srgbClr val="000000"/>
                </a:solidFill>
                <a:latin typeface=".VnTime" panose="020B7200000000000000" pitchFamily="34" charset="0"/>
              </a:rPr>
              <a:t> 1:20 000 000</a:t>
            </a:r>
          </a:p>
        </p:txBody>
      </p:sp>
      <p:sp>
        <p:nvSpPr>
          <p:cNvPr id="4" name="Rectangle 3"/>
          <p:cNvSpPr/>
          <p:nvPr/>
        </p:nvSpPr>
        <p:spPr>
          <a:xfrm>
            <a:off x="3919072" y="6085268"/>
            <a:ext cx="3683358" cy="669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18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082" y="1204231"/>
            <a:ext cx="4195562" cy="4688541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3472543" y="108856"/>
            <a:ext cx="5290457" cy="315685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20324" y="1225620"/>
            <a:ext cx="499489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Tạm</a:t>
            </a:r>
            <a:r>
              <a:rPr lang="en-US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66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biệt</a:t>
            </a:r>
            <a:r>
              <a:rPr lang="en-US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!!!!!</a:t>
            </a:r>
            <a:endParaRPr lang="en-US" sz="6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124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3.7037E-6 C 0.00665 -0.00393 0.00222 -0.00208 0.01524 -3.7037E-6 C 0.02748 0.00186 0.03959 0.0051 0.05183 0.00788 C 0.07878 0.0213 0.10704 0.02084 0.1349 0.02223 C 0.18998 0.02963 0.15092 0.0257 0.25274 0.02385 C 0.25834 0.01968 0.26394 0.01737 0.26967 0.01436 C 0.2724 0.01112 0.27527 0.0088 0.27774 0.00463 C 0.28035 -3.7037E-6 0.2823 -0.00486 0.2849 -0.00949 C 0.28673 -0.01643 0.2892 -0.02199 0.29102 -0.0287 C 0.29298 -0.04444 0.2978 -0.05879 0.30001 -0.07453 C 0.30131 -0.08333 0.3017 -0.08935 0.30444 -0.09675 C 0.30691 -0.11458 0.30339 -0.09351 0.30717 -0.10787 C 0.31069 -0.12222 0.30678 -0.11365 0.3116 -0.12222 C 0.3142 -0.13611 0.3228 -0.15902 0.33113 -0.16342 C 0.33282 -0.1655 0.3392 -0.17523 0.34194 -0.17615 C 0.3478 -0.17824 0.35391 -0.18171 0.3599 -0.18425 C 0.37006 -0.18379 0.37996 -0.18356 0.39011 -0.18263 C 0.39428 -0.18217 0.39897 -0.17662 0.40261 -0.17453 C 0.41264 -0.16875 0.4241 -0.15995 0.43399 -0.15555 C 0.44102 -0.14907 0.44884 -0.14513 0.45613 -0.13981 C 0.45782 -0.13865 0.4599 -0.13842 0.4616 -0.13657 C 0.47084 -0.12546 0.48621 -0.11435 0.4974 -0.11111 C 0.50717 -0.10393 0.52553 -0.09166 0.53569 -0.0905 C 0.54571 -0.08935 0.55587 -0.08796 0.56602 -0.08564 C 0.57071 -0.08611 0.57566 -0.08611 0.58035 -0.08726 C 0.5905 -0.08981 0.6004 -0.09884 0.61056 -0.10162 C 0.61941 -0.10671 0.62787 -0.11342 0.63647 -0.11898 C 0.64324 -0.12314 0.65027 -0.12685 0.65613 -0.13333 C 0.66134 -0.13912 0.66576 -0.1456 0.67045 -0.15231 C 0.67345 -0.15625 0.67657 -0.15902 0.67944 -0.16342 C 0.68634 -0.17476 0.69233 -0.18842 0.70001 -0.19837 C 0.70209 -0.20416 0.70431 -0.20532 0.70704 -0.20949 C 0.71186 -0.21643 0.71655 -0.22384 0.72227 -0.2287 C 0.72319 -0.22939 0.7241 -0.22962 0.72501 -0.23009 C 0.7267 -0.23101 0.72865 -0.23194 0.73022 -0.23333 C 0.73308 -0.23564 0.73634 -0.23935 0.73933 -0.2412 C 0.74285 -0.24328 0.74649 -0.24351 0.75001 -0.24606 C 0.75964 -0.253 0.76837 -0.25787 0.77865 -0.26041 C 0.7879 -0.25925 0.79688 -0.25856 0.80613 -0.25717 C 0.81798 -0.25532 0.82878 -0.24236 0.84011 -0.23819 C 0.84819 -0.22824 0.85886 -0.22824 0.86785 -0.22222 C 0.87501 -0.21736 0.88282 -0.21435 0.89011 -0.20949 C 0.89936 -0.2037 0.90821 -0.19745 0.91785 -0.19537 C 0.94376 -0.19606 0.96342 -0.19236 0.98647 -0.20162 C 0.99428 -0.20486 1.00287 -0.20949 1.00977 -0.21597 C 1.01264 -0.21851 1.01876 -0.2206 1.01876 -0.2206 C 1.02253 -0.225 1.02644 -0.22523 1.03035 -0.2287 C 1.03191 -0.23009 1.03334 -0.23194 1.0349 -0.23333 L 1.04024 -0.23819 " pathEditMode="relative" ptsTypes="fffffffffffffffffffffffffffffffffffffffffffffff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"/>
          <p:cNvSpPr txBox="1">
            <a:spLocks noChangeArrowheads="1"/>
          </p:cNvSpPr>
          <p:nvPr/>
        </p:nvSpPr>
        <p:spPr bwMode="auto">
          <a:xfrm>
            <a:off x="0" y="1447800"/>
            <a:ext cx="1219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                           </a:t>
            </a:r>
            <a:endParaRPr lang="en-US" sz="36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28" name="WordArt 11"/>
          <p:cNvSpPr>
            <a:spLocks noChangeArrowheads="1" noChangeShapeType="1" noTextEdit="1"/>
          </p:cNvSpPr>
          <p:nvPr/>
        </p:nvSpPr>
        <p:spPr bwMode="auto">
          <a:xfrm>
            <a:off x="3078480" y="2177935"/>
            <a:ext cx="6048896" cy="1789950"/>
          </a:xfrm>
          <a:prstGeom prst="rect">
            <a:avLst/>
          </a:prstGeom>
        </p:spPr>
        <p:txBody>
          <a:bodyPr wrap="none" fromWordArt="1">
            <a:prstTxWarp prst="textWave1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kern="10" dirty="0" err="1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Tỉ</a:t>
            </a:r>
            <a:r>
              <a:rPr lang="en-US" sz="2000" b="1" kern="10" dirty="0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 </a:t>
            </a:r>
            <a:r>
              <a:rPr lang="en-US" sz="2000" b="1" kern="10" dirty="0" err="1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lệ</a:t>
            </a:r>
            <a:r>
              <a:rPr lang="en-US" sz="2000" b="1" kern="10" dirty="0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 </a:t>
            </a:r>
            <a:r>
              <a:rPr lang="en-US" sz="2000" b="1" kern="10" dirty="0" err="1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bản</a:t>
            </a:r>
            <a:r>
              <a:rPr lang="en-US" sz="2000" b="1" kern="10" dirty="0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 </a:t>
            </a:r>
            <a:r>
              <a:rPr lang="en-US" sz="2000" b="1" kern="10" dirty="0" err="1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đồ</a:t>
            </a:r>
            <a:endParaRPr lang="en-US" sz="2000" b="1" kern="10" dirty="0">
              <a:ln/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33702" y="777875"/>
            <a:ext cx="2939934" cy="990600"/>
          </a:xfrm>
          <a:prstGeom prst="rect">
            <a:avLst/>
          </a:prstGeom>
          <a:noFill/>
        </p:spPr>
        <p:txBody>
          <a:bodyPr wrap="none">
            <a:prstTxWarp prst="textDeflate">
              <a:avLst/>
            </a:prstTxWarp>
            <a:spAutoFit/>
            <a:scene3d>
              <a:camera prst="perspectiveRelaxedModerately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 err="1">
                <a:ln w="11430"/>
                <a:solidFill>
                  <a:srgbClr val="FF99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Toán</a:t>
            </a:r>
            <a:endParaRPr lang="en-US" sz="6600" b="1" dirty="0">
              <a:ln w="11430"/>
              <a:solidFill>
                <a:srgbClr val="FF99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666962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50310" y="164888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54388" y="1648886"/>
            <a:ext cx="41837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Trò</a:t>
            </a:r>
            <a:r>
              <a:rPr lang="en-US" sz="80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80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chơi</a:t>
            </a:r>
            <a:endParaRPr lang="en-US" sz="8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75389" y="3568521"/>
            <a:ext cx="9897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r>
              <a:rPr lang="en-US" sz="5400" dirty="0">
                <a:solidFill>
                  <a:srgbClr val="0000F2"/>
                </a:solidFill>
              </a:rPr>
              <a:t>“</a:t>
            </a:r>
            <a:r>
              <a:rPr lang="en-US" sz="5400" dirty="0" err="1">
                <a:solidFill>
                  <a:srgbClr val="0000F2"/>
                </a:solidFill>
              </a:rPr>
              <a:t>Giúp</a:t>
            </a:r>
            <a:r>
              <a:rPr lang="en-US" sz="5400" dirty="0">
                <a:solidFill>
                  <a:srgbClr val="0000F2"/>
                </a:solidFill>
              </a:rPr>
              <a:t> </a:t>
            </a:r>
            <a:r>
              <a:rPr lang="en-US" sz="5400" dirty="0" err="1">
                <a:solidFill>
                  <a:srgbClr val="0000F2"/>
                </a:solidFill>
              </a:rPr>
              <a:t>Thỏ</a:t>
            </a:r>
            <a:r>
              <a:rPr lang="en-US" sz="5400" dirty="0">
                <a:solidFill>
                  <a:srgbClr val="0000F2"/>
                </a:solidFill>
              </a:rPr>
              <a:t> con </a:t>
            </a:r>
            <a:r>
              <a:rPr lang="en-US" sz="5400" dirty="0" err="1">
                <a:solidFill>
                  <a:srgbClr val="0000F2"/>
                </a:solidFill>
              </a:rPr>
              <a:t>về</a:t>
            </a:r>
            <a:r>
              <a:rPr lang="en-US" sz="5400" dirty="0">
                <a:solidFill>
                  <a:srgbClr val="0000F2"/>
                </a:solidFill>
              </a:rPr>
              <a:t> </a:t>
            </a:r>
            <a:r>
              <a:rPr lang="en-US" sz="5400" dirty="0" err="1">
                <a:solidFill>
                  <a:srgbClr val="0000F2"/>
                </a:solidFill>
              </a:rPr>
              <a:t>nhà</a:t>
            </a:r>
            <a:r>
              <a:rPr lang="en-US" sz="5400" dirty="0">
                <a:solidFill>
                  <a:srgbClr val="0000F2"/>
                </a:solidFill>
              </a:rPr>
              <a:t>”</a:t>
            </a:r>
          </a:p>
        </p:txBody>
      </p:sp>
      <p:pic>
        <p:nvPicPr>
          <p:cNvPr id="4098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1524001"/>
            <a:ext cx="16256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068" y="2018218"/>
            <a:ext cx="16256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1093581"/>
            <a:ext cx="16256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73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644" y="75909"/>
            <a:ext cx="8760711" cy="670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8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76529" y="1815921"/>
            <a:ext cx="7765961" cy="13394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46879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685" y="0"/>
            <a:ext cx="5960164" cy="670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6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403795" y="721218"/>
                <a:ext cx="9144000" cy="452048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Tên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Việt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Nam</a:t>
                </a:r>
              </a:p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r>
                  <a:rPr lang="en-US" alt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alt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alt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1:10 000 000 hay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𝟎𝟎𝟎</m:t>
                        </m:r>
                        <m:r>
                          <a:rPr lang="en-US" alt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𝟎𝟎𝟎</m:t>
                        </m:r>
                      </m:den>
                    </m:f>
                  </m:oMath>
                </a14:m>
                <a:endPara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alt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alt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alt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altLang="en-US" sz="3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altLang="en-US" sz="3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</a:t>
                </a:r>
                <a:r>
                  <a:rPr lang="en-US" altLang="en-US" sz="3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altLang="en-US" sz="3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795" y="721218"/>
                <a:ext cx="9144000" cy="4520483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45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326522" y="502277"/>
                <a:ext cx="9144000" cy="516442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1:10 000 000 hay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𝟎𝟎𝟎</m:t>
                        </m:r>
                        <m:r>
                          <a:rPr lang="en-US" alt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𝟎𝟎𝟎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altLang="en-US" sz="40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altLang="en-US" sz="40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</a:t>
                </a:r>
                <a:r>
                  <a:rPr lang="en-US" altLang="en-US" sz="40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altLang="en-US" sz="40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altLang="en-US" sz="40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altLang="en-US" sz="4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altLang="en-US" sz="4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altLang="en-US" sz="4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altLang="en-US" sz="4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altLang="en-US" sz="40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altLang="en-US" sz="4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altLang="en-US" sz="40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4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altLang="en-US" sz="4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Việt</a:t>
                </a:r>
                <a:r>
                  <a:rPr lang="en-US" altLang="en-US" sz="4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Nam  </a:t>
                </a:r>
                <a:r>
                  <a:rPr lang="en-US" altLang="en-US" sz="40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altLang="en-US" sz="4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altLang="en-US" sz="4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</a:t>
                </a:r>
                <a:r>
                  <a:rPr lang="en-US" altLang="en-US" sz="4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altLang="en-US" sz="4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4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altLang="en-US" sz="4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altLang="en-US" sz="4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altLang="en-US" sz="4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:r>
                  <a:rPr lang="en-US" altLang="en-US" sz="40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en-US" sz="4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altLang="en-US" sz="4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tế</a:t>
                </a:r>
                <a:r>
                  <a:rPr lang="en-US" altLang="en-US" sz="4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10 000 000 </a:t>
                </a:r>
                <a:r>
                  <a:rPr lang="en-US" altLang="en-US" sz="40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altLang="en-US" sz="4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522" y="502277"/>
                <a:ext cx="9144000" cy="5164427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255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468191" y="1944710"/>
                <a:ext cx="8229600" cy="1653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10 000 000</m:t>
                          </m:r>
                        </m:den>
                      </m:f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68191" y="1944710"/>
                <a:ext cx="8229600" cy="16535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ine Callout 1 6"/>
          <p:cNvSpPr/>
          <p:nvPr/>
        </p:nvSpPr>
        <p:spPr>
          <a:xfrm>
            <a:off x="4514045" y="871841"/>
            <a:ext cx="4604197" cy="1249251"/>
          </a:xfrm>
          <a:prstGeom prst="borderCallout1">
            <a:avLst>
              <a:gd name="adj1" fmla="val 56894"/>
              <a:gd name="adj2" fmla="val 25"/>
              <a:gd name="adj3" fmla="val 112500"/>
              <a:gd name="adj4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14045" y="3598240"/>
            <a:ext cx="4655713" cy="146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10 000 000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1" name="Straight Connector 10"/>
          <p:cNvCxnSpPr>
            <a:endCxn id="9" idx="1"/>
          </p:cNvCxnSpPr>
          <p:nvPr/>
        </p:nvCxnSpPr>
        <p:spPr>
          <a:xfrm>
            <a:off x="2659488" y="3598240"/>
            <a:ext cx="1854557" cy="73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86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550&quot;&gt;&lt;object type=&quot;3&quot; unique_id=&quot;10551&quot;&gt;&lt;property id=&quot;20148&quot; value=&quot;5&quot;/&gt;&lt;property id=&quot;20300&quot; value=&quot;Slide 1&quot;/&gt;&lt;property id=&quot;20307&quot; value=&quot;311&quot;/&gt;&lt;/object&gt;&lt;object type=&quot;3&quot; unique_id=&quot;10552&quot;&gt;&lt;property id=&quot;20148&quot; value=&quot;5&quot;/&gt;&lt;property id=&quot;20300&quot; value=&quot;Slide 2&quot;/&gt;&lt;property id=&quot;20307&quot; value=&quot;312&quot;/&gt;&lt;/object&gt;&lt;object type=&quot;3&quot; unique_id=&quot;10553&quot;&gt;&lt;property id=&quot;20148&quot; value=&quot;5&quot;/&gt;&lt;property id=&quot;20300&quot; value=&quot;Slide 3&quot;/&gt;&lt;property id=&quot;20307&quot; value=&quot;309&quot;/&gt;&lt;/object&gt;&lt;object type=&quot;3&quot; unique_id=&quot;10554&quot;&gt;&lt;property id=&quot;20148&quot; value=&quot;5&quot;/&gt;&lt;property id=&quot;20300&quot; value=&quot;Slide 4&quot;/&gt;&lt;property id=&quot;20307&quot; value=&quot;299&quot;/&gt;&lt;/object&gt;&lt;object type=&quot;3&quot; unique_id=&quot;10555&quot;&gt;&lt;property id=&quot;20148&quot; value=&quot;5&quot;/&gt;&lt;property id=&quot;20300&quot; value=&quot;Slide 5&quot;/&gt;&lt;property id=&quot;20307&quot; value=&quot;325&quot;/&gt;&lt;/object&gt;&lt;object type=&quot;3&quot; unique_id=&quot;10556&quot;&gt;&lt;property id=&quot;20148&quot; value=&quot;5&quot;/&gt;&lt;property id=&quot;20300&quot; value=&quot;Slide 6&quot;/&gt;&lt;property id=&quot;20307&quot; value=&quot;326&quot;/&gt;&lt;/object&gt;&lt;object type=&quot;3&quot; unique_id=&quot;10557&quot;&gt;&lt;property id=&quot;20148&quot; value=&quot;5&quot;/&gt;&lt;property id=&quot;20300&quot; value=&quot;Slide 7&quot;/&gt;&lt;property id=&quot;20307&quot; value=&quot;327&quot;/&gt;&lt;/object&gt;&lt;object type=&quot;3&quot; unique_id=&quot;10558&quot;&gt;&lt;property id=&quot;20148&quot; value=&quot;5&quot;/&gt;&lt;property id=&quot;20300&quot; value=&quot;Slide 8&quot;/&gt;&lt;property id=&quot;20307&quot; value=&quot;328&quot;/&gt;&lt;/object&gt;&lt;object type=&quot;3&quot; unique_id=&quot;10559&quot;&gt;&lt;property id=&quot;20148&quot; value=&quot;5&quot;/&gt;&lt;property id=&quot;20300&quot; value=&quot;Slide 9&quot;/&gt;&lt;property id=&quot;20307&quot; value=&quot;329&quot;/&gt;&lt;/object&gt;&lt;object type=&quot;3&quot; unique_id=&quot;10560&quot;&gt;&lt;property id=&quot;20148&quot; value=&quot;5&quot;/&gt;&lt;property id=&quot;20300&quot; value=&quot;Slide 10&quot;/&gt;&lt;property id=&quot;20307&quot; value=&quot;330&quot;/&gt;&lt;/object&gt;&lt;object type=&quot;3&quot; unique_id=&quot;10561&quot;&gt;&lt;property id=&quot;20148&quot; value=&quot;5&quot;/&gt;&lt;property id=&quot;20300&quot; value=&quot;Slide 11&quot;/&gt;&lt;property id=&quot;20307&quot; value=&quot;300&quot;/&gt;&lt;/object&gt;&lt;object type=&quot;3&quot; unique_id=&quot;10562&quot;&gt;&lt;property id=&quot;20148&quot; value=&quot;5&quot;/&gt;&lt;property id=&quot;20300&quot; value=&quot;Slide 12&quot;/&gt;&lt;property id=&quot;20307&quot; value=&quot;331&quot;/&gt;&lt;/object&gt;&lt;object type=&quot;3&quot; unique_id=&quot;10563&quot;&gt;&lt;property id=&quot;20148&quot; value=&quot;5&quot;/&gt;&lt;property id=&quot;20300&quot; value=&quot;Slide 13&quot;/&gt;&lt;property id=&quot;20307&quot; value=&quot;301&quot;/&gt;&lt;/object&gt;&lt;object type=&quot;3&quot; unique_id=&quot;10564&quot;&gt;&lt;property id=&quot;20148&quot; value=&quot;5&quot;/&gt;&lt;property id=&quot;20300&quot; value=&quot;Slide 14&quot;/&gt;&lt;property id=&quot;20307&quot; value=&quot;332&quot;/&gt;&lt;/object&gt;&lt;object type=&quot;3&quot; unique_id=&quot;10565&quot;&gt;&lt;property id=&quot;20148&quot; value=&quot;5&quot;/&gt;&lt;property id=&quot;20300&quot; value=&quot;Slide 15&quot;/&gt;&lt;property id=&quot;20307&quot; value=&quot;302&quot;/&gt;&lt;/object&gt;&lt;object type=&quot;3&quot; unique_id=&quot;10566&quot;&gt;&lt;property id=&quot;20148&quot; value=&quot;5&quot;/&gt;&lt;property id=&quot;20300&quot; value=&quot;Slide 16&quot;/&gt;&lt;property id=&quot;20307&quot; value=&quot;333&quot;/&gt;&lt;/object&gt;&lt;object type=&quot;3&quot; unique_id=&quot;10567&quot;&gt;&lt;property id=&quot;20148&quot; value=&quot;5&quot;/&gt;&lt;property id=&quot;20300&quot; value=&quot;Slide 17&quot;/&gt;&lt;property id=&quot;20307&quot; value=&quot;307&quot;/&gt;&lt;/object&gt;&lt;object type=&quot;3&quot; unique_id=&quot;10568&quot;&gt;&lt;property id=&quot;20148&quot; value=&quot;5&quot;/&gt;&lt;property id=&quot;20300&quot; value=&quot;Slide 18&quot;/&gt;&lt;property id=&quot;20307&quot; value=&quot;304&quot;/&gt;&lt;/object&gt;&lt;object type=&quot;3&quot; unique_id=&quot;10569&quot;&gt;&lt;property id=&quot;20148&quot; value=&quot;5&quot;/&gt;&lt;property id=&quot;20300&quot; value=&quot;Slide 19&quot;/&gt;&lt;property id=&quot;20307&quot; value=&quot;313&quot;/&gt;&lt;/object&gt;&lt;object type=&quot;3&quot; unique_id=&quot;10570&quot;&gt;&lt;property id=&quot;20148&quot; value=&quot;5&quot;/&gt;&lt;property id=&quot;20300&quot; value=&quot;Slide 20&quot;/&gt;&lt;property id=&quot;20307&quot; value=&quot;334&quot;/&gt;&lt;/object&gt;&lt;object type=&quot;3&quot; unique_id=&quot;10571&quot;&gt;&lt;property id=&quot;20148&quot; value=&quot;5&quot;/&gt;&lt;property id=&quot;20300&quot; value=&quot;Slide 21&quot;/&gt;&lt;property id=&quot;20307&quot; value=&quot;335&quot;/&gt;&lt;/object&gt;&lt;object type=&quot;3&quot; unique_id=&quot;10572&quot;&gt;&lt;property id=&quot;20148&quot; value=&quot;5&quot;/&gt;&lt;property id=&quot;20300&quot; value=&quot;Slide 22&quot;/&gt;&lt;property id=&quot;20307&quot; value=&quot;322&quot;/&gt;&lt;/object&gt;&lt;/object&gt;&lt;object type=&quot;8&quot; unique_id=&quot;1059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729</TotalTime>
  <Words>340</Words>
  <Application>Microsoft Office PowerPoint</Application>
  <PresentationFormat>Widescreen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.VnTime</vt:lpstr>
      <vt:lpstr>Arial</vt:lpstr>
      <vt:lpstr>Cambria</vt:lpstr>
      <vt:lpstr>Cambria Math</vt:lpstr>
      <vt:lpstr>Times New Roman</vt:lpstr>
      <vt:lpstr>Back to School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Kiểm tra bài cũ</dc:title>
  <dc:creator>Quynh</dc:creator>
  <cp:lastModifiedBy>Lâm Thị Huyền</cp:lastModifiedBy>
  <cp:revision>64</cp:revision>
  <dcterms:created xsi:type="dcterms:W3CDTF">2020-04-14T11:03:21Z</dcterms:created>
  <dcterms:modified xsi:type="dcterms:W3CDTF">2021-10-30T14:38:08Z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