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79" r:id="rId3"/>
    <p:sldId id="259" r:id="rId4"/>
    <p:sldId id="276" r:id="rId5"/>
    <p:sldId id="277" r:id="rId6"/>
    <p:sldId id="278" r:id="rId7"/>
    <p:sldId id="275" r:id="rId8"/>
  </p:sldIdLst>
  <p:sldSz cx="9144000" cy="5143500" type="screen16x9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Segoe UI Black" charset="0"/>
      <p:bold r:id="rId14"/>
      <p:boldItalic r:id="rId15"/>
    </p:embeddedFont>
    <p:embeddedFont>
      <p:font typeface="方正粗圆_GBK" charset="-122"/>
      <p:regular r:id="rId16"/>
    </p:embeddedFont>
    <p:embeddedFont>
      <p:font typeface="宋体" pitchFamily="2" charset="-122"/>
      <p:regular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ACCE30"/>
    <a:srgbClr val="C9D34D"/>
    <a:srgbClr val="FCA5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2" autoAdjust="0"/>
    <p:restoredTop sz="94660"/>
  </p:normalViewPr>
  <p:slideViewPr>
    <p:cSldViewPr>
      <p:cViewPr>
        <p:scale>
          <a:sx n="90" d="100"/>
          <a:sy n="90" d="100"/>
        </p:scale>
        <p:origin x="-43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2205-D3AB-4355-8948-7409DADABB15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1773-5A0B-472D-BACC-ADA20FE38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273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65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65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65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65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855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426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607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79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088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019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829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67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658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57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519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890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5" t="12037" r="70209" b="60370"/>
          <a:stretch/>
        </p:blipFill>
        <p:spPr>
          <a:xfrm>
            <a:off x="6686550" y="987574"/>
            <a:ext cx="2457450" cy="1419225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8" t="2037" r="6249"/>
          <a:stretch/>
        </p:blipFill>
        <p:spPr>
          <a:xfrm>
            <a:off x="838200" y="104774"/>
            <a:ext cx="7734300" cy="503872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91" t="53519" r="1" b="6482"/>
          <a:stretch/>
        </p:blipFill>
        <p:spPr>
          <a:xfrm>
            <a:off x="7753350" y="2752724"/>
            <a:ext cx="1390650" cy="20574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67" r="82708" b="15370"/>
          <a:stretch/>
        </p:blipFill>
        <p:spPr>
          <a:xfrm>
            <a:off x="0" y="3686175"/>
            <a:ext cx="1581150" cy="66675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5" t="12037" r="70209" b="60370"/>
          <a:stretch/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pic>
        <p:nvPicPr>
          <p:cNvPr id="17" name="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5934">
            <a:off x="2824520" y="2105254"/>
            <a:ext cx="809242" cy="786606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294" y="2544249"/>
            <a:ext cx="861135" cy="716464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3"/>
          <a:stretch/>
        </p:blipFill>
        <p:spPr>
          <a:xfrm>
            <a:off x="0" y="4145280"/>
            <a:ext cx="9144000" cy="998220"/>
          </a:xfrm>
          <a:prstGeom prst="rect">
            <a:avLst/>
          </a:prstGeom>
        </p:spPr>
      </p:pic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267200" y="-956642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28800" y="209550"/>
            <a:ext cx="587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PHÒNG GIÁO DỤC VÀ ĐÀO TẠO QUÂN LONG BIÊN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5200" y="2800350"/>
            <a:ext cx="2172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199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 vol="80000" numSld="2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1200150"/>
            <a:ext cx="46926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 TRANG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" y="6733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1276350"/>
            <a:ext cx="2209800" cy="99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Parallelogram 21"/>
          <p:cNvSpPr/>
          <p:nvPr/>
        </p:nvSpPr>
        <p:spPr>
          <a:xfrm rot="3746660">
            <a:off x="3037352" y="1253033"/>
            <a:ext cx="2660597" cy="1072999"/>
          </a:xfrm>
          <a:prstGeom prst="parallelogram">
            <a:avLst>
              <a:gd name="adj" fmla="val 5275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934200" y="1047750"/>
            <a:ext cx="9144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286500" y="1771650"/>
            <a:ext cx="10668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705600" y="2419350"/>
            <a:ext cx="2133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7658100" y="1238250"/>
            <a:ext cx="1371600" cy="990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2400" y="1013996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2200" y="1013996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219075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8400" y="2156996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31878" y="5905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43400" y="590550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2614196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62400" y="2647950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31770" y="1123950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96200" y="785396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63000" y="230939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13034" y="2343150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1181100" y="2381250"/>
            <a:ext cx="358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380706" y="2380456"/>
            <a:ext cx="358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0" y="2952750"/>
            <a:ext cx="28001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CD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24200" y="2952750"/>
            <a:ext cx="28777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HK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EK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GH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66289" y="2952750"/>
            <a:ext cx="2898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PQ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MQ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25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2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7330"/>
            <a:ext cx="5653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742950"/>
          <a:ext cx="876300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cm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dm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cm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dm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× 16 = 112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cm</a:t>
                      </a:r>
                      <a:r>
                        <a:rPr lang="en-US" sz="24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724400" y="3528682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182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3528682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25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733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b.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Parallelogram 35"/>
          <p:cNvSpPr/>
          <p:nvPr/>
        </p:nvSpPr>
        <p:spPr>
          <a:xfrm>
            <a:off x="317624" y="1123950"/>
            <a:ext cx="3352800" cy="1143000"/>
          </a:xfrm>
          <a:prstGeom prst="parallelogram">
            <a:avLst>
              <a:gd name="adj" fmla="val 9848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32024" y="83081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47646" y="81915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0846" y="220241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446" y="220241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0" y="81915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vi P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= ( a + b ) × 2</a:t>
            </a:r>
          </a:p>
          <a:p>
            <a:pPr algn="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 a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just"/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600" y="2643485"/>
            <a:ext cx="290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a = 8 cm; b = 3 cm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80244" y="2647950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a = 10 dm; b = 5 dm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3248025" y="3818731"/>
            <a:ext cx="2495550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" y="318135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= ( 8 + 3 ) × 2 = 22 cm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8200" y="318135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= ( 10 + 5 ) × 2 = 30 dm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25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36" grpId="0" animBg="1"/>
      <p:bldP spid="37" grpId="0"/>
      <p:bldP spid="38" grpId="0"/>
      <p:bldP spid="39" grpId="0"/>
      <p:bldP spid="40" grpId="0"/>
      <p:bldP spid="42" grpId="0"/>
      <p:bldP spid="43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" y="-9525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dm,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25 dm.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1885950"/>
            <a:ext cx="55626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 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25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79" t="20025" r="2299" b="24802"/>
          <a:stretch/>
        </p:blipFill>
        <p:spPr>
          <a:xfrm rot="20520875">
            <a:off x="978358" y="505066"/>
            <a:ext cx="1829414" cy="2156951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25" t="10830" r="28047" b="42989"/>
          <a:stretch/>
        </p:blipFill>
        <p:spPr>
          <a:xfrm rot="21395099">
            <a:off x="1594626" y="1444056"/>
            <a:ext cx="4896720" cy="299096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600" b="32444"/>
          <a:stretch/>
        </p:blipFill>
        <p:spPr>
          <a:xfrm rot="21079812">
            <a:off x="394279" y="2183123"/>
            <a:ext cx="8550907" cy="437528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55"/>
          <a:stretch/>
        </p:blipFill>
        <p:spPr>
          <a:xfrm>
            <a:off x="0" y="2312276"/>
            <a:ext cx="9144000" cy="2831224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03" t="6948" r="17586" b="9272"/>
          <a:stretch/>
        </p:blipFill>
        <p:spPr>
          <a:xfrm>
            <a:off x="1408386" y="357352"/>
            <a:ext cx="6127531" cy="4309241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226695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-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CHÚC CÁC EM CHĂM NGOAN, </a:t>
            </a:r>
            <a:r>
              <a:rPr lang="en-US" altLang="zh-CN" sz="4000" b="1" spc="-30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HỌC GIỎI</a:t>
            </a:r>
            <a:endParaRPr lang="zh-CN" altLang="en-US" sz="4000" b="1" spc="-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方正粗圆_GBK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68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4357984b4437608ee18cc5b71c8bc1609bc3fd"/>
  <p:tag name="ISPRING_PRESENTATION_TITLE" val="PowerPoint 演示文稿"/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22&quot;&gt;&lt;property id=&quot;20148&quot; value=&quot;5&quot;/&gt;&lt;property id=&quot;20300&quot; value=&quot;Slide 7&quot;/&gt;&lt;property id=&quot;20307&quot; value=&quot;275&quot;/&gt;&lt;/object&gt;&lt;object type=&quot;3&quot; unique_id=&quot;10153&quot;&gt;&lt;property id=&quot;20148&quot; value=&quot;5&quot;/&gt;&lt;property id=&quot;20300&quot; value=&quot;Slide 4&quot;/&gt;&lt;property id=&quot;20307&quot; value=&quot;276&quot;/&gt;&lt;/object&gt;&lt;object type=&quot;3&quot; unique_id=&quot;10154&quot;&gt;&lt;property id=&quot;20148&quot; value=&quot;5&quot;/&gt;&lt;property id=&quot;20300&quot; value=&quot;Slide 5&quot;/&gt;&lt;property id=&quot;20307&quot; value=&quot;277&quot;/&gt;&lt;/object&gt;&lt;object type=&quot;3&quot; unique_id=&quot;10155&quot;&gt;&lt;property id=&quot;20148&quot; value=&quot;5&quot;/&gt;&lt;property id=&quot;20300&quot; value=&quot;Slide 6&quot;/&gt;&lt;property id=&quot;20307&quot; value=&quot;278&quot;/&gt;&lt;/object&gt;&lt;object type=&quot;3&quot; unique_id=&quot;10188&quot;&gt;&lt;property id=&quot;20148&quot; value=&quot;5&quot;/&gt;&lt;property id=&quot;20300&quot; value=&quot;Slide 2&quot;/&gt;&lt;property id=&quot;20307&quot; value=&quot;279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320</Words>
  <Application>Microsoft Office PowerPoint</Application>
  <PresentationFormat>On-screen Show (16:9)</PresentationFormat>
  <Paragraphs>64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Times New Roman</vt:lpstr>
      <vt:lpstr>Calibri</vt:lpstr>
      <vt:lpstr>Segoe UI Black</vt:lpstr>
      <vt:lpstr>方正粗圆_GBK</vt:lpstr>
      <vt:lpstr>宋体</vt:lpstr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liuqian</dc:creator>
  <cp:lastModifiedBy>THAMB - LOP HOC</cp:lastModifiedBy>
  <cp:revision>118</cp:revision>
  <dcterms:created xsi:type="dcterms:W3CDTF">2015-10-14T04:09:37Z</dcterms:created>
  <dcterms:modified xsi:type="dcterms:W3CDTF">2019-01-04T06:38:12Z</dcterms:modified>
</cp:coreProperties>
</file>