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4" r:id="rId1"/>
    <p:sldMasterId id="2147483676" r:id="rId2"/>
  </p:sldMasterIdLst>
  <p:notesMasterIdLst>
    <p:notesMasterId r:id="rId12"/>
  </p:notesMasterIdLst>
  <p:handoutMasterIdLst>
    <p:handoutMasterId r:id="rId13"/>
  </p:handoutMasterIdLst>
  <p:sldIdLst>
    <p:sldId id="269" r:id="rId3"/>
    <p:sldId id="260" r:id="rId4"/>
    <p:sldId id="261" r:id="rId5"/>
    <p:sldId id="272" r:id="rId6"/>
    <p:sldId id="262" r:id="rId7"/>
    <p:sldId id="273" r:id="rId8"/>
    <p:sldId id="264" r:id="rId9"/>
    <p:sldId id="266" r:id="rId10"/>
    <p:sldId id="271" r:id="rId11"/>
  </p:sldIdLst>
  <p:sldSz cx="9144000" cy="6858000" type="screen4x3"/>
  <p:notesSz cx="6858000" cy="9144000"/>
  <p:custDataLst>
    <p:tags r:id="rId14"/>
  </p:custDataLst>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00"/>
    <a:srgbClr val="0000CC"/>
    <a:srgbClr val="FF0000"/>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69" d="100"/>
          <a:sy n="69" d="100"/>
        </p:scale>
        <p:origin x="-1398"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79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Constantia" pitchFamily="18" charset="0"/>
              </a:defRPr>
            </a:lvl1pPr>
          </a:lstStyle>
          <a:p>
            <a:endParaRPr lang="en-US"/>
          </a:p>
        </p:txBody>
      </p:sp>
      <p:sp>
        <p:nvSpPr>
          <p:cNvPr id="33795"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Constantia" pitchFamily="18" charset="0"/>
              </a:defRPr>
            </a:lvl1pPr>
          </a:lstStyle>
          <a:p>
            <a:fld id="{BFF77DC1-F109-45AE-86A7-EB6EB044593D}" type="datetimeFigureOut">
              <a:rPr lang="en-US"/>
              <a:pPr/>
              <a:t>3/3/2021</a:t>
            </a:fld>
            <a:endParaRPr lang="en-US"/>
          </a:p>
        </p:txBody>
      </p:sp>
      <p:sp>
        <p:nvSpPr>
          <p:cNvPr id="33796"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Constantia" pitchFamily="18" charset="0"/>
              </a:defRPr>
            </a:lvl1pPr>
          </a:lstStyle>
          <a:p>
            <a:endParaRPr lang="en-US"/>
          </a:p>
        </p:txBody>
      </p:sp>
      <p:sp>
        <p:nvSpPr>
          <p:cNvPr id="33797"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Constantia" pitchFamily="18" charset="0"/>
              </a:defRPr>
            </a:lvl1pPr>
          </a:lstStyle>
          <a:p>
            <a:fld id="{8EDE185A-FBF9-4C91-8D03-BA15B0711546}" type="slidenum">
              <a:rPr lang="en-US"/>
              <a:pPr/>
              <a:t>‹#›</a:t>
            </a:fld>
            <a:endParaRPr lang="en-US"/>
          </a:p>
        </p:txBody>
      </p:sp>
    </p:spTree>
    <p:extLst>
      <p:ext uri="{BB962C8B-B14F-4D97-AF65-F5344CB8AC3E}">
        <p14:creationId xmlns:p14="http://schemas.microsoft.com/office/powerpoint/2010/main" val="26790200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8673E0F9-EE5A-4EE8-89A8-16F45B8C8E5B}" type="datetimeFigureOut">
              <a:rPr lang="en-US"/>
              <a:pPr>
                <a:defRPr/>
              </a:pPr>
              <a:t>3/3/2021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67FCFDF5-4B20-4A6D-9EA9-C624DDFC3ABC}" type="slidenum">
              <a:rPr lang="en-US"/>
              <a:pPr>
                <a:defRPr/>
              </a:pPr>
              <a:t>‹#›</a:t>
            </a:fld>
            <a:endParaRPr lang="en-US"/>
          </a:p>
        </p:txBody>
      </p:sp>
    </p:spTree>
    <p:extLst>
      <p:ext uri="{BB962C8B-B14F-4D97-AF65-F5344CB8AC3E}">
        <p14:creationId xmlns:p14="http://schemas.microsoft.com/office/powerpoint/2010/main" val="240481052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vi-VN">
              <a:latin typeface="Calibri"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vi-VN" dirty="0">
              <a:latin typeface="Calibri"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vi-VN">
              <a:latin typeface="Calibri"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vi-VN">
              <a:latin typeface="Calibri" pitchFamily="34" charset="0"/>
            </a:endParaRPr>
          </a:p>
        </p:txBody>
      </p:sp>
    </p:spTree>
    <p:extLst>
      <p:ext uri="{BB962C8B-B14F-4D97-AF65-F5344CB8AC3E}">
        <p14:creationId xmlns:p14="http://schemas.microsoft.com/office/powerpoint/2010/main" val="22356341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vi-VN">
              <a:latin typeface="Calibri"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1"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vi-VN">
              <a:latin typeface="Calibri" pitchFamily="34" charset="0"/>
            </a:endParaRPr>
          </a:p>
        </p:txBody>
      </p:sp>
    </p:spTree>
    <p:extLst>
      <p:ext uri="{BB962C8B-B14F-4D97-AF65-F5344CB8AC3E}">
        <p14:creationId xmlns:p14="http://schemas.microsoft.com/office/powerpoint/2010/main" val="36750545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vi-VN">
              <a:latin typeface="Calibri"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vi-VN">
              <a:latin typeface="Calibri"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vi-VN">
              <a:latin typeface="Calibri"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vi-VN"/>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vi-VN"/>
          </a:p>
        </p:txBody>
      </p:sp>
      <p:sp>
        <p:nvSpPr>
          <p:cNvPr id="4" name="Date Placeholder 3"/>
          <p:cNvSpPr>
            <a:spLocks noGrp="1"/>
          </p:cNvSpPr>
          <p:nvPr>
            <p:ph type="dt" sz="half" idx="10"/>
          </p:nvPr>
        </p:nvSpPr>
        <p:spPr/>
        <p:txBody>
          <a:bodyPr/>
          <a:lstStyle>
            <a:lvl1pPr>
              <a:defRPr/>
            </a:lvl1pPr>
          </a:lstStyle>
          <a:p>
            <a:fld id="{EF411E5E-A09B-481C-A060-117DB48CB571}" type="datetimeFigureOut">
              <a:rPr lang="en-US"/>
              <a:pPr/>
              <a:t>3/3/2021</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72AD4E9-50DC-4E46-BF0F-CC533B5D4926}" type="slidenum">
              <a:rPr lang="en-US"/>
              <a:pPr/>
              <a:t>‹#›</a:t>
            </a:fld>
            <a:endParaRPr lang="en-US"/>
          </a:p>
        </p:txBody>
      </p:sp>
    </p:spTree>
    <p:extLst>
      <p:ext uri="{BB962C8B-B14F-4D97-AF65-F5344CB8AC3E}">
        <p14:creationId xmlns:p14="http://schemas.microsoft.com/office/powerpoint/2010/main" val="29241740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10"/>
          </p:nvPr>
        </p:nvSpPr>
        <p:spPr/>
        <p:txBody>
          <a:bodyPr/>
          <a:lstStyle>
            <a:lvl1pPr>
              <a:defRPr/>
            </a:lvl1pPr>
          </a:lstStyle>
          <a:p>
            <a:fld id="{741B8163-A8C8-4DD1-9F3A-C079EBFE9AB0}" type="datetimeFigureOut">
              <a:rPr lang="en-US"/>
              <a:pPr/>
              <a:t>3/3/2021</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4895AEC-FA56-484E-933E-201FF0DA8C33}" type="slidenum">
              <a:rPr lang="en-US"/>
              <a:pPr/>
              <a:t>‹#›</a:t>
            </a:fld>
            <a:endParaRPr lang="en-US"/>
          </a:p>
        </p:txBody>
      </p:sp>
    </p:spTree>
    <p:extLst>
      <p:ext uri="{BB962C8B-B14F-4D97-AF65-F5344CB8AC3E}">
        <p14:creationId xmlns:p14="http://schemas.microsoft.com/office/powerpoint/2010/main" val="14170273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vi-V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10"/>
          </p:nvPr>
        </p:nvSpPr>
        <p:spPr/>
        <p:txBody>
          <a:bodyPr/>
          <a:lstStyle>
            <a:lvl1pPr>
              <a:defRPr/>
            </a:lvl1pPr>
          </a:lstStyle>
          <a:p>
            <a:fld id="{A47D11F6-BAAD-45FB-80FB-FE4618BE36B7}" type="datetimeFigureOut">
              <a:rPr lang="en-US"/>
              <a:pPr/>
              <a:t>3/3/2021</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33FCDB3-3093-4A36-81B5-1D6B3BC84E9B}" type="slidenum">
              <a:rPr lang="en-US"/>
              <a:pPr/>
              <a:t>‹#›</a:t>
            </a:fld>
            <a:endParaRPr lang="en-US"/>
          </a:p>
        </p:txBody>
      </p:sp>
    </p:spTree>
    <p:extLst>
      <p:ext uri="{BB962C8B-B14F-4D97-AF65-F5344CB8AC3E}">
        <p14:creationId xmlns:p14="http://schemas.microsoft.com/office/powerpoint/2010/main" val="13164299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4" name="Freeform 3"/>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5" name="Freeform 4"/>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grpSp>
        <p:nvGrpSpPr>
          <p:cNvPr id="6" name="Group 1"/>
          <p:cNvGrpSpPr>
            <a:grpSpLocks/>
          </p:cNvGrpSpPr>
          <p:nvPr/>
        </p:nvGrpSpPr>
        <p:grpSpPr bwMode="auto">
          <a:xfrm>
            <a:off x="-19050" y="203200"/>
            <a:ext cx="9180513" cy="647700"/>
            <a:chOff x="-19045" y="216550"/>
            <a:chExt cx="9180548" cy="649224"/>
          </a:xfrm>
        </p:grpSpPr>
        <p:sp>
          <p:nvSpPr>
            <p:cNvPr id="7" name="Freeform 6"/>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8" name="Freeform 7"/>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grpSp>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9" name="Date Placeholder 3"/>
          <p:cNvSpPr>
            <a:spLocks noGrp="1"/>
          </p:cNvSpPr>
          <p:nvPr>
            <p:ph type="dt" sz="half" idx="10"/>
          </p:nvPr>
        </p:nvSpPr>
        <p:spPr/>
        <p:txBody>
          <a:bodyPr/>
          <a:lstStyle>
            <a:lvl1pPr>
              <a:defRPr/>
            </a:lvl1pPr>
          </a:lstStyle>
          <a:p>
            <a:pPr>
              <a:defRPr/>
            </a:pPr>
            <a:fld id="{FE226A47-A79A-47E4-90B6-DE3633DB44A2}" type="datetimeFigureOut">
              <a:rPr lang="en-US"/>
              <a:pPr>
                <a:defRPr/>
              </a:pPr>
              <a:t>3/3/2021</a:t>
            </a:fld>
            <a:endParaRPr lang="en-US"/>
          </a:p>
        </p:txBody>
      </p:sp>
      <p:sp>
        <p:nvSpPr>
          <p:cNvPr id="10" name="Footer Placeholder 4"/>
          <p:cNvSpPr>
            <a:spLocks noGrp="1"/>
          </p:cNvSpPr>
          <p:nvPr>
            <p:ph type="ftr" sz="quarter" idx="11"/>
          </p:nvPr>
        </p:nvSpPr>
        <p:spPr/>
        <p:txBody>
          <a:bodyPr/>
          <a:lstStyle>
            <a:lvl1pPr>
              <a:defRPr/>
            </a:lvl1pPr>
          </a:lstStyle>
          <a:p>
            <a:pPr>
              <a:defRPr/>
            </a:pPr>
            <a:endParaRPr lang="en-US"/>
          </a:p>
        </p:txBody>
      </p:sp>
      <p:sp>
        <p:nvSpPr>
          <p:cNvPr id="11" name="Slide Number Placeholder 5"/>
          <p:cNvSpPr>
            <a:spLocks noGrp="1"/>
          </p:cNvSpPr>
          <p:nvPr>
            <p:ph type="sldNum" sz="quarter" idx="12"/>
          </p:nvPr>
        </p:nvSpPr>
        <p:spPr>
          <a:xfrm>
            <a:off x="7924800" y="6356350"/>
            <a:ext cx="762000" cy="365125"/>
          </a:xfrm>
        </p:spPr>
        <p:txBody>
          <a:bodyPr/>
          <a:lstStyle>
            <a:lvl1pPr>
              <a:defRPr/>
            </a:lvl1pPr>
          </a:lstStyle>
          <a:p>
            <a:pPr>
              <a:defRPr/>
            </a:pPr>
            <a:fld id="{4EFBBB1B-7E46-4762-BBFE-2E9458F23DB0}" type="slidenum">
              <a:rPr lang="en-US"/>
              <a:pPr>
                <a:defRPr/>
              </a:pPr>
              <a:t>‹#›</a:t>
            </a:fld>
            <a:endParaRPr lang="en-US"/>
          </a:p>
        </p:txBody>
      </p:sp>
    </p:spTree>
    <p:extLst>
      <p:ext uri="{BB962C8B-B14F-4D97-AF65-F5344CB8AC3E}">
        <p14:creationId xmlns:p14="http://schemas.microsoft.com/office/powerpoint/2010/main" val="1908210074"/>
      </p:ext>
    </p:extLst>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Snip and Round Single Corner Rectangle 8"/>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ight Triangle 11"/>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8"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a:t>Click icon to add picture</a:t>
            </a:r>
            <a:endParaRPr lang="en-US" noProof="0" dirty="0"/>
          </a:p>
        </p:txBody>
      </p:sp>
      <p:sp>
        <p:nvSpPr>
          <p:cNvPr id="9" name="Date Placeholder 4"/>
          <p:cNvSpPr>
            <a:spLocks noGrp="1"/>
          </p:cNvSpPr>
          <p:nvPr>
            <p:ph type="dt" sz="half" idx="10"/>
          </p:nvPr>
        </p:nvSpPr>
        <p:spPr/>
        <p:txBody>
          <a:bodyPr/>
          <a:lstStyle>
            <a:lvl1pPr>
              <a:defRPr/>
            </a:lvl1pPr>
          </a:lstStyle>
          <a:p>
            <a:pPr>
              <a:defRPr/>
            </a:pPr>
            <a:fld id="{78C718F5-431B-41B0-87BC-68ED02350945}" type="datetimeFigureOut">
              <a:rPr lang="en-US"/>
              <a:pPr>
                <a:defRPr/>
              </a:pPr>
              <a:t>3/3/2021</a:t>
            </a:fld>
            <a:endParaRPr lang="en-US"/>
          </a:p>
        </p:txBody>
      </p:sp>
      <p:sp>
        <p:nvSpPr>
          <p:cNvPr id="10" name="Footer Placeholder 5"/>
          <p:cNvSpPr>
            <a:spLocks noGrp="1"/>
          </p:cNvSpPr>
          <p:nvPr>
            <p:ph type="ftr" sz="quarter" idx="11"/>
          </p:nvPr>
        </p:nvSpPr>
        <p:spPr/>
        <p:txBody>
          <a:bodyPr/>
          <a:lstStyle>
            <a:lvl1pPr>
              <a:defRPr/>
            </a:lvl1pPr>
          </a:lstStyle>
          <a:p>
            <a:pPr>
              <a:defRPr/>
            </a:pPr>
            <a:endParaRPr lang="en-US"/>
          </a:p>
        </p:txBody>
      </p:sp>
      <p:sp>
        <p:nvSpPr>
          <p:cNvPr id="11" name="Slide Number Placeholder 6"/>
          <p:cNvSpPr>
            <a:spLocks noGrp="1"/>
          </p:cNvSpPr>
          <p:nvPr>
            <p:ph type="sldNum" sz="quarter" idx="12"/>
          </p:nvPr>
        </p:nvSpPr>
        <p:spPr/>
        <p:txBody>
          <a:bodyPr/>
          <a:lstStyle>
            <a:lvl1pPr>
              <a:defRPr/>
            </a:lvl1pPr>
          </a:lstStyle>
          <a:p>
            <a:pPr>
              <a:defRPr/>
            </a:pPr>
            <a:fld id="{CDBC8673-3D82-45CA-9B03-9CCE762D69FF}" type="slidenum">
              <a:rPr lang="en-US"/>
              <a:pPr>
                <a:defRPr/>
              </a:pPr>
              <a:t>‹#›</a:t>
            </a:fld>
            <a:endParaRPr lang="en-US"/>
          </a:p>
        </p:txBody>
      </p:sp>
    </p:spTree>
    <p:extLst>
      <p:ext uri="{BB962C8B-B14F-4D97-AF65-F5344CB8AC3E}">
        <p14:creationId xmlns:p14="http://schemas.microsoft.com/office/powerpoint/2010/main" val="9152012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10"/>
          </p:nvPr>
        </p:nvSpPr>
        <p:spPr/>
        <p:txBody>
          <a:bodyPr/>
          <a:lstStyle>
            <a:lvl1pPr>
              <a:defRPr/>
            </a:lvl1pPr>
          </a:lstStyle>
          <a:p>
            <a:fld id="{A94FE670-AD33-445E-975C-F1A521E7297B}" type="datetimeFigureOut">
              <a:rPr lang="en-US"/>
              <a:pPr/>
              <a:t>3/3/2021</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924853C-AE0A-460D-8A66-30F12062AC7B}" type="slidenum">
              <a:rPr lang="en-US"/>
              <a:pPr/>
              <a:t>‹#›</a:t>
            </a:fld>
            <a:endParaRPr lang="en-US"/>
          </a:p>
        </p:txBody>
      </p:sp>
    </p:spTree>
    <p:extLst>
      <p:ext uri="{BB962C8B-B14F-4D97-AF65-F5344CB8AC3E}">
        <p14:creationId xmlns:p14="http://schemas.microsoft.com/office/powerpoint/2010/main" val="17645577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vi-V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fld id="{D83A1081-D6A4-42E7-B84C-B01C5C1F73B6}" type="datetimeFigureOut">
              <a:rPr lang="en-US"/>
              <a:pPr/>
              <a:t>3/3/2021</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441C962-7480-4D8A-8E17-803EAAC60137}" type="slidenum">
              <a:rPr lang="en-US"/>
              <a:pPr/>
              <a:t>‹#›</a:t>
            </a:fld>
            <a:endParaRPr lang="en-US"/>
          </a:p>
        </p:txBody>
      </p:sp>
    </p:spTree>
    <p:extLst>
      <p:ext uri="{BB962C8B-B14F-4D97-AF65-F5344CB8AC3E}">
        <p14:creationId xmlns:p14="http://schemas.microsoft.com/office/powerpoint/2010/main" val="13486140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Date Placeholder 4"/>
          <p:cNvSpPr>
            <a:spLocks noGrp="1"/>
          </p:cNvSpPr>
          <p:nvPr>
            <p:ph type="dt" sz="half" idx="10"/>
          </p:nvPr>
        </p:nvSpPr>
        <p:spPr/>
        <p:txBody>
          <a:bodyPr/>
          <a:lstStyle>
            <a:lvl1pPr>
              <a:defRPr/>
            </a:lvl1pPr>
          </a:lstStyle>
          <a:p>
            <a:fld id="{56E267EA-73D4-450E-AC1B-B5DBCCEB0F4D}" type="datetimeFigureOut">
              <a:rPr lang="en-US"/>
              <a:pPr/>
              <a:t>3/3/2021</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17FA427D-B943-4626-84ED-693A705A2C51}" type="slidenum">
              <a:rPr lang="en-US"/>
              <a:pPr/>
              <a:t>‹#›</a:t>
            </a:fld>
            <a:endParaRPr lang="en-US"/>
          </a:p>
        </p:txBody>
      </p:sp>
    </p:spTree>
    <p:extLst>
      <p:ext uri="{BB962C8B-B14F-4D97-AF65-F5344CB8AC3E}">
        <p14:creationId xmlns:p14="http://schemas.microsoft.com/office/powerpoint/2010/main" val="10750072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vi-V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Date Placeholder 6"/>
          <p:cNvSpPr>
            <a:spLocks noGrp="1"/>
          </p:cNvSpPr>
          <p:nvPr>
            <p:ph type="dt" sz="half" idx="10"/>
          </p:nvPr>
        </p:nvSpPr>
        <p:spPr/>
        <p:txBody>
          <a:bodyPr/>
          <a:lstStyle>
            <a:lvl1pPr>
              <a:defRPr/>
            </a:lvl1pPr>
          </a:lstStyle>
          <a:p>
            <a:fld id="{64A5585C-7703-4301-8CF0-FE45BC6F876D}" type="datetimeFigureOut">
              <a:rPr lang="en-US"/>
              <a:pPr/>
              <a:t>3/3/2021</a:t>
            </a:fld>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E9E53298-0087-44CC-8799-E7D172FAEE53}" type="slidenum">
              <a:rPr lang="en-US"/>
              <a:pPr/>
              <a:t>‹#›</a:t>
            </a:fld>
            <a:endParaRPr lang="en-US"/>
          </a:p>
        </p:txBody>
      </p:sp>
    </p:spTree>
    <p:extLst>
      <p:ext uri="{BB962C8B-B14F-4D97-AF65-F5344CB8AC3E}">
        <p14:creationId xmlns:p14="http://schemas.microsoft.com/office/powerpoint/2010/main" val="36566093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Date Placeholder 2"/>
          <p:cNvSpPr>
            <a:spLocks noGrp="1"/>
          </p:cNvSpPr>
          <p:nvPr>
            <p:ph type="dt" sz="half" idx="10"/>
          </p:nvPr>
        </p:nvSpPr>
        <p:spPr/>
        <p:txBody>
          <a:bodyPr/>
          <a:lstStyle>
            <a:lvl1pPr>
              <a:defRPr/>
            </a:lvl1pPr>
          </a:lstStyle>
          <a:p>
            <a:fld id="{89F80FD0-9659-42DF-8C5B-B33104E51AD5}" type="datetimeFigureOut">
              <a:rPr lang="en-US"/>
              <a:pPr/>
              <a:t>3/3/2021</a:t>
            </a:fld>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D9E7EA45-5BEC-4695-BFAF-E6DAFBC59165}" type="slidenum">
              <a:rPr lang="en-US"/>
              <a:pPr/>
              <a:t>‹#›</a:t>
            </a:fld>
            <a:endParaRPr lang="en-US"/>
          </a:p>
        </p:txBody>
      </p:sp>
    </p:spTree>
    <p:extLst>
      <p:ext uri="{BB962C8B-B14F-4D97-AF65-F5344CB8AC3E}">
        <p14:creationId xmlns:p14="http://schemas.microsoft.com/office/powerpoint/2010/main" val="29839360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5BE9309C-151B-4BBB-9B31-D0BDF8BCA38B}" type="datetimeFigureOut">
              <a:rPr lang="en-US"/>
              <a:pPr/>
              <a:t>3/3/2021</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9603145B-8C88-485E-86AC-54F0E2808AF9}" type="slidenum">
              <a:rPr lang="en-US"/>
              <a:pPr/>
              <a:t>‹#›</a:t>
            </a:fld>
            <a:endParaRPr lang="en-US"/>
          </a:p>
        </p:txBody>
      </p:sp>
    </p:spTree>
    <p:extLst>
      <p:ext uri="{BB962C8B-B14F-4D97-AF65-F5344CB8AC3E}">
        <p14:creationId xmlns:p14="http://schemas.microsoft.com/office/powerpoint/2010/main" val="27004496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vi-V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3AF22A1E-4C71-43D2-A564-0CA4AD82C5AE}" type="datetimeFigureOut">
              <a:rPr lang="en-US"/>
              <a:pPr/>
              <a:t>3/3/2021</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668B0DFD-3F57-47DE-AA02-4583B3DF311E}" type="slidenum">
              <a:rPr lang="en-US"/>
              <a:pPr/>
              <a:t>‹#›</a:t>
            </a:fld>
            <a:endParaRPr lang="en-US"/>
          </a:p>
        </p:txBody>
      </p:sp>
    </p:spTree>
    <p:extLst>
      <p:ext uri="{BB962C8B-B14F-4D97-AF65-F5344CB8AC3E}">
        <p14:creationId xmlns:p14="http://schemas.microsoft.com/office/powerpoint/2010/main" val="13264356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vi-V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D47CD47C-446B-4A45-98DB-C1225D8A4A35}" type="datetimeFigureOut">
              <a:rPr lang="en-US"/>
              <a:pPr/>
              <a:t>3/3/2021</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413E2CE4-F2B2-4303-96A2-7C14FB277B1C}" type="slidenum">
              <a:rPr lang="en-US"/>
              <a:pPr/>
              <a:t>‹#›</a:t>
            </a:fld>
            <a:endParaRPr lang="en-US"/>
          </a:p>
        </p:txBody>
      </p:sp>
    </p:spTree>
    <p:extLst>
      <p:ext uri="{BB962C8B-B14F-4D97-AF65-F5344CB8AC3E}">
        <p14:creationId xmlns:p14="http://schemas.microsoft.com/office/powerpoint/2010/main" val="7531497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54275"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4276"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cs typeface="+mn-cs"/>
              </a:defRPr>
            </a:lvl1pPr>
          </a:lstStyle>
          <a:p>
            <a:fld id="{E95791C3-FDF8-4F66-86A7-0E8CA8D1F975}" type="datetimeFigureOut">
              <a:rPr lang="en-US"/>
              <a:pPr/>
              <a:t>3/3/2021</a:t>
            </a:fld>
            <a:endParaRPr lang="en-US"/>
          </a:p>
        </p:txBody>
      </p:sp>
      <p:sp>
        <p:nvSpPr>
          <p:cNvPr id="54277"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cs typeface="+mn-cs"/>
              </a:defRPr>
            </a:lvl1pPr>
          </a:lstStyle>
          <a:p>
            <a:endParaRPr lang="en-US"/>
          </a:p>
        </p:txBody>
      </p:sp>
      <p:sp>
        <p:nvSpPr>
          <p:cNvPr id="54278"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cs typeface="+mn-cs"/>
              </a:defRPr>
            </a:lvl1pPr>
          </a:lstStyle>
          <a:p>
            <a:fld id="{835A2ADB-E637-4C9A-B79B-23C813A58661}"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Lst>
  <p:txStyles>
    <p:titleStyle>
      <a:lvl1pPr algn="ctr" rtl="0" fontAlgn="base">
        <a:spcBef>
          <a:spcPct val="0"/>
        </a:spcBef>
        <a:spcAft>
          <a:spcPct val="0"/>
        </a:spcAft>
        <a:defRPr sz="4400" b="0" i="0" u="none">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cs typeface="Arial" charset="0"/>
        </a:defRPr>
      </a:lvl2pPr>
      <a:lvl3pPr algn="ctr" rtl="0" fontAlgn="base">
        <a:spcBef>
          <a:spcPct val="0"/>
        </a:spcBef>
        <a:spcAft>
          <a:spcPct val="0"/>
        </a:spcAft>
        <a:defRPr sz="4400">
          <a:solidFill>
            <a:schemeClr val="tx2"/>
          </a:solidFill>
          <a:latin typeface="Arial" charset="0"/>
          <a:cs typeface="Arial" charset="0"/>
        </a:defRPr>
      </a:lvl3pPr>
      <a:lvl4pPr algn="ctr" rtl="0" fontAlgn="base">
        <a:spcBef>
          <a:spcPct val="0"/>
        </a:spcBef>
        <a:spcAft>
          <a:spcPct val="0"/>
        </a:spcAft>
        <a:defRPr sz="4400">
          <a:solidFill>
            <a:schemeClr val="tx2"/>
          </a:solidFill>
          <a:latin typeface="Arial" charset="0"/>
          <a:cs typeface="Arial" charset="0"/>
        </a:defRPr>
      </a:lvl4pPr>
      <a:lvl5pPr algn="ctr" rtl="0" fontAlgn="base">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b="0" i="0" u="none">
          <a:solidFill>
            <a:schemeClr val="tx1"/>
          </a:solidFill>
          <a:latin typeface="+mn-lt"/>
          <a:cs typeface="+mn-cs"/>
        </a:defRPr>
      </a:lvl2pPr>
      <a:lvl3pPr marL="1143000" indent="-228600" algn="l" rtl="0" fontAlgn="base">
        <a:spcBef>
          <a:spcPct val="20000"/>
        </a:spcBef>
        <a:spcAft>
          <a:spcPct val="0"/>
        </a:spcAft>
        <a:buChar char="•"/>
        <a:defRPr sz="2400">
          <a:solidFill>
            <a:schemeClr val="tx1"/>
          </a:solidFill>
          <a:latin typeface="+mn-lt"/>
          <a:cs typeface="+mn-cs"/>
        </a:defRPr>
      </a:lvl3pPr>
      <a:lvl4pPr marL="1600200" indent="-228600" algn="l" rtl="0" fontAlgn="base">
        <a:spcBef>
          <a:spcPct val="20000"/>
        </a:spcBef>
        <a:spcAft>
          <a:spcPct val="0"/>
        </a:spcAft>
        <a:buChar char="–"/>
        <a:defRPr sz="2000">
          <a:solidFill>
            <a:schemeClr val="tx1"/>
          </a:solidFill>
          <a:latin typeface="+mn-lt"/>
          <a:cs typeface="+mn-cs"/>
        </a:defRPr>
      </a:lvl4pPr>
      <a:lvl5pPr marL="2057400" indent="-228600" algn="l" rtl="0" fontAlgn="base">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32774" name="Title Placeholder 8"/>
          <p:cNvSpPr>
            <a:spLocks noGrp="1"/>
          </p:cNvSpPr>
          <p:nvPr>
            <p:ph type="title"/>
          </p:nvPr>
        </p:nvSpPr>
        <p:spPr bwMode="auto">
          <a:xfrm>
            <a:off x="457200" y="70485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en-US"/>
              <a:t>Click to edit Master title style</a:t>
            </a:r>
          </a:p>
        </p:txBody>
      </p:sp>
      <p:sp>
        <p:nvSpPr>
          <p:cNvPr id="32775" name="Text Placeholder 29"/>
          <p:cNvSpPr>
            <a:spLocks noGrp="1"/>
          </p:cNvSpPr>
          <p:nvPr>
            <p:ph type="body" idx="1"/>
          </p:nvPr>
        </p:nvSpPr>
        <p:spPr bwMode="auto">
          <a:xfrm>
            <a:off x="457200" y="1935163"/>
            <a:ext cx="82296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9" name="Date Placeholder 4"/>
          <p:cNvSpPr>
            <a:spLocks noGrp="1"/>
          </p:cNvSpPr>
          <p:nvPr>
            <p:ph type="dt" sz="half" idx="2"/>
          </p:nvPr>
        </p:nvSpPr>
        <p:spPr>
          <a:xfrm>
            <a:off x="457200" y="6356350"/>
            <a:ext cx="2133600" cy="365125"/>
          </a:xfrm>
          <a:prstGeom prst="rect">
            <a:avLst/>
          </a:prstGeom>
        </p:spPr>
        <p:txBody>
          <a:bodyPr vert="horz" lIns="0" tIns="0" rIns="0" bIns="0" anchor="b"/>
          <a:lstStyle>
            <a:lvl1pPr fontAlgn="auto">
              <a:spcBef>
                <a:spcPts val="0"/>
              </a:spcBef>
              <a:spcAft>
                <a:spcPts val="0"/>
              </a:spcAft>
              <a:defRPr sz="1200">
                <a:solidFill>
                  <a:schemeClr val="tx2">
                    <a:shade val="90000"/>
                  </a:schemeClr>
                </a:solidFill>
                <a:latin typeface="+mn-lt"/>
              </a:defRPr>
            </a:lvl1pPr>
          </a:lstStyle>
          <a:p>
            <a:pPr>
              <a:defRPr/>
            </a:pPr>
            <a:fld id="{F93EC27C-AE03-407E-9747-0478A1170755}" type="datetimeFigureOut">
              <a:rPr lang="en-US"/>
              <a:pPr>
                <a:defRPr/>
              </a:pPr>
              <a:t>3/3/2021</a:t>
            </a:fld>
            <a:endParaRPr lang="en-US"/>
          </a:p>
        </p:txBody>
      </p:sp>
      <p:sp>
        <p:nvSpPr>
          <p:cNvPr id="20" name="Footer Placeholder 5"/>
          <p:cNvSpPr>
            <a:spLocks noGrp="1"/>
          </p:cNvSpPr>
          <p:nvPr>
            <p:ph type="ftr" sz="quarter" idx="3"/>
          </p:nvPr>
        </p:nvSpPr>
        <p:spPr>
          <a:xfrm>
            <a:off x="2667000" y="6356350"/>
            <a:ext cx="3352800" cy="365125"/>
          </a:xfrm>
          <a:prstGeom prst="rect">
            <a:avLst/>
          </a:prstGeom>
        </p:spPr>
        <p:txBody>
          <a:bodyPr vert="horz" lIns="0" tIns="0" rIns="0" bIns="0" anchor="b"/>
          <a:lstStyle>
            <a:lvl1pPr fontAlgn="auto">
              <a:spcBef>
                <a:spcPts val="0"/>
              </a:spcBef>
              <a:spcAft>
                <a:spcPts val="0"/>
              </a:spcAft>
              <a:defRPr sz="1200">
                <a:solidFill>
                  <a:schemeClr val="tx2">
                    <a:shade val="90000"/>
                  </a:schemeClr>
                </a:solidFill>
                <a:latin typeface="+mn-lt"/>
              </a:defRPr>
            </a:lvl1pPr>
          </a:lstStyle>
          <a:p>
            <a:pPr>
              <a:defRPr/>
            </a:pPr>
            <a:endParaRPr lang="en-US"/>
          </a:p>
        </p:txBody>
      </p:sp>
      <p:sp>
        <p:nvSpPr>
          <p:cNvPr id="21" name="Slide Number Placeholder 6"/>
          <p:cNvSpPr>
            <a:spLocks noGrp="1"/>
          </p:cNvSpPr>
          <p:nvPr>
            <p:ph type="sldNum" sz="quarter" idx="4"/>
          </p:nvPr>
        </p:nvSpPr>
        <p:spPr>
          <a:xfrm>
            <a:off x="8077200" y="6356350"/>
            <a:ext cx="609600" cy="365125"/>
          </a:xfrm>
          <a:prstGeom prst="rect">
            <a:avLst/>
          </a:prstGeom>
        </p:spPr>
        <p:txBody>
          <a:bodyPr vert="horz" lIns="0" tIns="0" rIns="0" bIns="0" anchor="b"/>
          <a:lstStyle>
            <a:lvl1pPr algn="r" fontAlgn="auto">
              <a:spcBef>
                <a:spcPts val="0"/>
              </a:spcBef>
              <a:spcAft>
                <a:spcPts val="0"/>
              </a:spcAft>
              <a:defRPr sz="1200">
                <a:solidFill>
                  <a:schemeClr val="tx2">
                    <a:shade val="90000"/>
                  </a:schemeClr>
                </a:solidFill>
                <a:latin typeface="+mn-lt"/>
              </a:defRPr>
            </a:lvl1pPr>
          </a:lstStyle>
          <a:p>
            <a:pPr>
              <a:defRPr/>
            </a:pPr>
            <a:fld id="{768517C5-243C-40F2-BB16-2414F1A7B41E}"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77" r:id="rId1"/>
    <p:sldLayoutId id="2147483678" r:id="rId2"/>
  </p:sldLayoutIdLst>
  <p:txStyles>
    <p:titleStyle>
      <a:lvl1pPr algn="l" rtl="0" fontAlgn="base">
        <a:spcBef>
          <a:spcPct val="0"/>
        </a:spcBef>
        <a:spcAft>
          <a:spcPct val="0"/>
        </a:spcAft>
        <a:defRPr sz="5000" kern="1200">
          <a:solidFill>
            <a:schemeClr val="tx2"/>
          </a:solidFill>
          <a:latin typeface="+mj-lt"/>
          <a:ea typeface="+mj-ea"/>
          <a:cs typeface="+mj-cs"/>
        </a:defRPr>
      </a:lvl1pPr>
      <a:lvl2pPr algn="l" rtl="0" fontAlgn="base">
        <a:spcBef>
          <a:spcPct val="0"/>
        </a:spcBef>
        <a:spcAft>
          <a:spcPct val="0"/>
        </a:spcAft>
        <a:defRPr sz="5000">
          <a:solidFill>
            <a:schemeClr val="tx2"/>
          </a:solidFill>
          <a:latin typeface="Calibri" pitchFamily="34" charset="0"/>
        </a:defRPr>
      </a:lvl2pPr>
      <a:lvl3pPr algn="l" rtl="0" fontAlgn="base">
        <a:spcBef>
          <a:spcPct val="0"/>
        </a:spcBef>
        <a:spcAft>
          <a:spcPct val="0"/>
        </a:spcAft>
        <a:defRPr sz="5000">
          <a:solidFill>
            <a:schemeClr val="tx2"/>
          </a:solidFill>
          <a:latin typeface="Calibri" pitchFamily="34" charset="0"/>
        </a:defRPr>
      </a:lvl3pPr>
      <a:lvl4pPr algn="l" rtl="0" fontAlgn="base">
        <a:spcBef>
          <a:spcPct val="0"/>
        </a:spcBef>
        <a:spcAft>
          <a:spcPct val="0"/>
        </a:spcAft>
        <a:defRPr sz="5000">
          <a:solidFill>
            <a:schemeClr val="tx2"/>
          </a:solidFill>
          <a:latin typeface="Calibri" pitchFamily="34" charset="0"/>
        </a:defRPr>
      </a:lvl4pPr>
      <a:lvl5pPr algn="l" rtl="0" fontAlgn="base">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fontAlgn="base">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fontAlgn="base">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fontAlgn="base">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fontAlgn="base">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fontAlgn="base">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6.jpeg"/></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1930041" y="200225"/>
            <a:ext cx="5468164" cy="1200329"/>
          </a:xfrm>
          <a:prstGeom prst="rect">
            <a:avLst/>
          </a:prstGeom>
          <a:noFill/>
        </p:spPr>
        <p:txBody>
          <a:bodyPr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fontAlgn="auto">
              <a:spcBef>
                <a:spcPts val="0"/>
              </a:spcBef>
              <a:spcAft>
                <a:spcPts val="0"/>
              </a:spcAft>
              <a:defRPr/>
            </a:pPr>
            <a:r>
              <a:rPr lang="en-US" sz="7200" b="1" kern="10" dirty="0" err="1">
                <a:ln w="11430"/>
                <a:solidFill>
                  <a:srgbClr val="C00000"/>
                </a:solidFill>
                <a:effectLst>
                  <a:outerShdw blurRad="50800" dist="39000" dir="5460000" algn="tl">
                    <a:srgbClr val="000000">
                      <a:alpha val="38000"/>
                    </a:srgbClr>
                  </a:outerShdw>
                </a:effectLst>
                <a:latin typeface="Times New Roman" pitchFamily="18" charset="0"/>
                <a:cs typeface="Times New Roman" pitchFamily="18" charset="0"/>
              </a:rPr>
              <a:t>Tập</a:t>
            </a:r>
            <a:r>
              <a:rPr lang="en-US" sz="7200" b="1" kern="10" dirty="0">
                <a:ln w="11430"/>
                <a:solidFill>
                  <a:srgbClr val="C00000"/>
                </a:solidFill>
                <a:effectLst>
                  <a:outerShdw blurRad="50800" dist="39000" dir="5460000" algn="tl">
                    <a:srgbClr val="000000">
                      <a:alpha val="38000"/>
                    </a:srgbClr>
                  </a:outerShdw>
                </a:effectLst>
                <a:latin typeface="Times New Roman" pitchFamily="18" charset="0"/>
                <a:cs typeface="Times New Roman" pitchFamily="18" charset="0"/>
              </a:rPr>
              <a:t> </a:t>
            </a:r>
            <a:r>
              <a:rPr lang="en-US" sz="7200" b="1" kern="10" dirty="0" err="1">
                <a:ln w="11430"/>
                <a:solidFill>
                  <a:srgbClr val="C00000"/>
                </a:solidFill>
                <a:effectLst>
                  <a:outerShdw blurRad="50800" dist="39000" dir="5460000" algn="tl">
                    <a:srgbClr val="000000">
                      <a:alpha val="38000"/>
                    </a:srgbClr>
                  </a:outerShdw>
                </a:effectLst>
                <a:latin typeface="Times New Roman" pitchFamily="18" charset="0"/>
                <a:cs typeface="Times New Roman" pitchFamily="18" charset="0"/>
              </a:rPr>
              <a:t>làm</a:t>
            </a:r>
            <a:r>
              <a:rPr lang="en-US" sz="7200" b="1" kern="10" dirty="0">
                <a:ln w="11430"/>
                <a:solidFill>
                  <a:srgbClr val="C00000"/>
                </a:solidFill>
                <a:effectLst>
                  <a:outerShdw blurRad="50800" dist="39000" dir="5460000" algn="tl">
                    <a:srgbClr val="000000">
                      <a:alpha val="38000"/>
                    </a:srgbClr>
                  </a:outerShdw>
                </a:effectLst>
                <a:latin typeface="Times New Roman" pitchFamily="18" charset="0"/>
                <a:cs typeface="Times New Roman" pitchFamily="18" charset="0"/>
              </a:rPr>
              <a:t> </a:t>
            </a:r>
            <a:r>
              <a:rPr lang="en-US" sz="7200" b="1" kern="10" dirty="0" err="1">
                <a:ln w="11430"/>
                <a:solidFill>
                  <a:srgbClr val="C00000"/>
                </a:solidFill>
                <a:effectLst>
                  <a:outerShdw blurRad="50800" dist="39000" dir="5460000" algn="tl">
                    <a:srgbClr val="000000">
                      <a:alpha val="38000"/>
                    </a:srgbClr>
                  </a:outerShdw>
                </a:effectLst>
                <a:latin typeface="Times New Roman" pitchFamily="18" charset="0"/>
                <a:cs typeface="Times New Roman" pitchFamily="18" charset="0"/>
              </a:rPr>
              <a:t>văn</a:t>
            </a:r>
            <a:r>
              <a:rPr lang="vi-VN" sz="7200" b="1" kern="10" dirty="0">
                <a:ln w="11430"/>
                <a:solidFill>
                  <a:srgbClr val="C00000"/>
                </a:solidFill>
                <a:effectLst>
                  <a:outerShdw blurRad="50800" dist="39000" dir="5460000" algn="tl">
                    <a:srgbClr val="000000">
                      <a:alpha val="38000"/>
                    </a:srgbClr>
                  </a:outerShdw>
                </a:effectLst>
                <a:latin typeface="Times New Roman" pitchFamily="18" charset="0"/>
                <a:cs typeface="Times New Roman" pitchFamily="18" charset="0"/>
              </a:rPr>
              <a:t>:</a:t>
            </a:r>
            <a:endParaRPr lang="en-US" sz="7200" b="1" dirty="0">
              <a:ln w="11430"/>
              <a:solidFill>
                <a:srgbClr val="C00000"/>
              </a:solidFill>
              <a:effectLst>
                <a:outerShdw blurRad="50800" dist="39000" dir="5460000" algn="tl">
                  <a:srgbClr val="000000">
                    <a:alpha val="38000"/>
                  </a:srgbClr>
                </a:outerShdw>
              </a:effectLst>
              <a:latin typeface="+mn-lt"/>
            </a:endParaRPr>
          </a:p>
        </p:txBody>
      </p:sp>
      <p:sp>
        <p:nvSpPr>
          <p:cNvPr id="8" name="Rectangle 7"/>
          <p:cNvSpPr/>
          <p:nvPr/>
        </p:nvSpPr>
        <p:spPr>
          <a:xfrm>
            <a:off x="187880" y="1295400"/>
            <a:ext cx="8721170" cy="1446550"/>
          </a:xfrm>
          <a:prstGeom prst="rect">
            <a:avLst/>
          </a:prstGeom>
          <a:noFill/>
        </p:spPr>
        <p:txBody>
          <a:bodyPr>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fontAlgn="auto">
              <a:spcBef>
                <a:spcPts val="0"/>
              </a:spcBef>
              <a:spcAft>
                <a:spcPts val="0"/>
              </a:spcAft>
              <a:defRPr/>
            </a:pPr>
            <a:r>
              <a:rPr lang="en-US" sz="4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mn-lt"/>
              </a:rPr>
              <a:t>LUYỆN TẬP XÂY DỰNG ĐOẠN VĂN MIÊU TẢ CÂY CỐI.</a:t>
            </a:r>
          </a:p>
        </p:txBody>
      </p:sp>
      <p:pic>
        <p:nvPicPr>
          <p:cNvPr id="17412" name="Picture 2" descr="D:\Chi Oanh\cay chuoi.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90455" y="3276600"/>
            <a:ext cx="2819400" cy="335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0" name="Rectangle 20"/>
          <p:cNvSpPr>
            <a:spLocks noChangeArrowheads="1"/>
          </p:cNvSpPr>
          <p:nvPr/>
        </p:nvSpPr>
        <p:spPr bwMode="auto">
          <a:xfrm>
            <a:off x="228600" y="152400"/>
            <a:ext cx="8534400" cy="61247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a:r>
              <a:rPr lang="en-US" sz="2800" b="1" dirty="0" smtClean="0">
                <a:solidFill>
                  <a:srgbClr val="0000CC"/>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Hè</a:t>
            </a:r>
            <a:r>
              <a:rPr lang="en-US" sz="2800" b="1" dirty="0" smtClean="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vừa</a:t>
            </a:r>
            <a:r>
              <a:rPr lang="en-US" sz="2800" b="1" dirty="0">
                <a:solidFill>
                  <a:srgbClr val="FF0000"/>
                </a:solidFill>
                <a:latin typeface="Times New Roman" pitchFamily="18" charset="0"/>
                <a:cs typeface="Times New Roman" pitchFamily="18" charset="0"/>
              </a:rPr>
              <a:t> qua, </a:t>
            </a:r>
            <a:r>
              <a:rPr lang="en-US" sz="2800" b="1" dirty="0" err="1" smtClean="0">
                <a:solidFill>
                  <a:srgbClr val="FF0000"/>
                </a:solidFill>
                <a:latin typeface="Times New Roman" pitchFamily="18" charset="0"/>
                <a:cs typeface="Times New Roman" pitchFamily="18" charset="0"/>
              </a:rPr>
              <a:t>em</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được</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bố</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mẹ</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cho</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về</a:t>
            </a:r>
            <a:r>
              <a:rPr lang="en-US" sz="2800" b="1" dirty="0" smtClean="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thăm</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quê</a:t>
            </a:r>
            <a:r>
              <a:rPr lang="en-US" sz="2800" b="1" dirty="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ngoại</a:t>
            </a:r>
            <a:r>
              <a:rPr lang="en-US" sz="2800" b="1" dirty="0">
                <a:solidFill>
                  <a:srgbClr val="FF0000"/>
                </a:solidFill>
                <a:latin typeface="Times New Roman" pitchFamily="18" charset="0"/>
                <a:cs typeface="Times New Roman" pitchFamily="18" charset="0"/>
              </a:rPr>
              <a:t>.</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Em</a:t>
            </a:r>
            <a:r>
              <a:rPr lang="en-US" sz="2800" b="1" dirty="0" smtClean="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vô</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cùng</a:t>
            </a:r>
            <a:r>
              <a:rPr lang="en-US" sz="2800" b="1" dirty="0">
                <a:solidFill>
                  <a:srgbClr val="FF0000"/>
                </a:solidFill>
                <a:latin typeface="Times New Roman" pitchFamily="18" charset="0"/>
                <a:cs typeface="Times New Roman" pitchFamily="18" charset="0"/>
              </a:rPr>
              <a:t> sung </a:t>
            </a:r>
            <a:r>
              <a:rPr lang="en-US" sz="2800" b="1" dirty="0" err="1">
                <a:solidFill>
                  <a:srgbClr val="FF0000"/>
                </a:solidFill>
                <a:latin typeface="Times New Roman" pitchFamily="18" charset="0"/>
                <a:cs typeface="Times New Roman" pitchFamily="18" charset="0"/>
              </a:rPr>
              <a:t>sướng</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khi</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được</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ngắm</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cảnh</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đẹp</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của</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vườn</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cây</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ăn</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quả</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nhà</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ngoại</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Nơi</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đó</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có</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ổi</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mận</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xoài</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táo</a:t>
            </a:r>
            <a:r>
              <a:rPr lang="en-US" sz="2800" b="1" dirty="0">
                <a:solidFill>
                  <a:srgbClr val="FF0000"/>
                </a:solidFill>
                <a:latin typeface="Times New Roman" pitchFamily="18" charset="0"/>
                <a:cs typeface="Times New Roman" pitchFamily="18" charset="0"/>
              </a:rPr>
              <a:t>,…. </a:t>
            </a:r>
            <a:r>
              <a:rPr lang="vi-VN" sz="2800" b="1" dirty="0">
                <a:solidFill>
                  <a:srgbClr val="FF0000"/>
                </a:solidFill>
                <a:latin typeface="Times New Roman" pitchFamily="18" charset="0"/>
                <a:cs typeface="Times New Roman" pitchFamily="18" charset="0"/>
              </a:rPr>
              <a:t>Nhưng e</a:t>
            </a:r>
            <a:r>
              <a:rPr lang="en-US" sz="2800" b="1" dirty="0">
                <a:solidFill>
                  <a:srgbClr val="FF0000"/>
                </a:solidFill>
                <a:latin typeface="Times New Roman" pitchFamily="18" charset="0"/>
                <a:cs typeface="Times New Roman" pitchFamily="18" charset="0"/>
              </a:rPr>
              <a:t>m </a:t>
            </a:r>
            <a:r>
              <a:rPr lang="en-US" sz="2800" b="1" dirty="0" err="1">
                <a:solidFill>
                  <a:srgbClr val="FF0000"/>
                </a:solidFill>
                <a:latin typeface="Times New Roman" pitchFamily="18" charset="0"/>
                <a:cs typeface="Times New Roman" pitchFamily="18" charset="0"/>
              </a:rPr>
              <a:t>thích</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nhất</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một</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cây</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chuối</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tiêu</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sai</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quả</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trong</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bụi</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chuối</a:t>
            </a:r>
            <a:r>
              <a:rPr lang="en-US" sz="2800" b="1" dirty="0">
                <a:solidFill>
                  <a:srgbClr val="FF0000"/>
                </a:solidFill>
                <a:latin typeface="Times New Roman" pitchFamily="18" charset="0"/>
                <a:cs typeface="Times New Roman" pitchFamily="18" charset="0"/>
              </a:rPr>
              <a:t> ở </a:t>
            </a:r>
            <a:r>
              <a:rPr lang="en-US" sz="2800" b="1" dirty="0" err="1">
                <a:solidFill>
                  <a:srgbClr val="FF0000"/>
                </a:solidFill>
                <a:latin typeface="Times New Roman" pitchFamily="18" charset="0"/>
                <a:cs typeface="Times New Roman" pitchFamily="18" charset="0"/>
              </a:rPr>
              <a:t>góc</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vườn</a:t>
            </a:r>
            <a:r>
              <a:rPr lang="en-US" sz="2800" b="1" dirty="0">
                <a:solidFill>
                  <a:srgbClr val="FF0000"/>
                </a:solidFill>
                <a:latin typeface="Times New Roman" pitchFamily="18" charset="0"/>
                <a:cs typeface="Times New Roman" pitchFamily="18" charset="0"/>
              </a:rPr>
              <a:t>.</a:t>
            </a:r>
          </a:p>
          <a:p>
            <a:endParaRPr lang="en-US" sz="2800" dirty="0">
              <a:solidFill>
                <a:srgbClr val="FF0000"/>
              </a:solidFill>
              <a:latin typeface="Times New Roman" pitchFamily="18" charset="0"/>
              <a:cs typeface="Times New Roman" pitchFamily="18" charset="0"/>
            </a:endParaRPr>
          </a:p>
          <a:p>
            <a:pPr algn="just"/>
            <a:r>
              <a:rPr lang="en-US" sz="2800" b="1" dirty="0" smtClean="0">
                <a:solidFill>
                  <a:srgbClr val="009900"/>
                </a:solidFill>
                <a:latin typeface="Times New Roman" pitchFamily="18" charset="0"/>
                <a:cs typeface="Times New Roman" pitchFamily="18" charset="0"/>
              </a:rPr>
              <a:t>     </a:t>
            </a:r>
            <a:r>
              <a:rPr lang="en-US" sz="2800" b="1" dirty="0" err="1" smtClean="0">
                <a:solidFill>
                  <a:srgbClr val="009900"/>
                </a:solidFill>
                <a:latin typeface="Times New Roman" pitchFamily="18" charset="0"/>
                <a:cs typeface="Times New Roman" pitchFamily="18" charset="0"/>
              </a:rPr>
              <a:t>Khu</a:t>
            </a:r>
            <a:r>
              <a:rPr lang="vi-VN" sz="2800" b="1" dirty="0" smtClean="0">
                <a:solidFill>
                  <a:srgbClr val="009900"/>
                </a:solidFill>
                <a:latin typeface="Times New Roman" pitchFamily="18" charset="0"/>
                <a:cs typeface="Times New Roman" pitchFamily="18" charset="0"/>
              </a:rPr>
              <a:t> </a:t>
            </a:r>
            <a:r>
              <a:rPr lang="vi-VN" sz="2800" b="1" dirty="0">
                <a:solidFill>
                  <a:srgbClr val="009900"/>
                </a:solidFill>
                <a:latin typeface="Times New Roman" pitchFamily="18" charset="0"/>
                <a:cs typeface="Times New Roman" pitchFamily="18" charset="0"/>
              </a:rPr>
              <a:t>vườn nhà em đẹp như một khu vườn mùa xuân với rợp bóng cây xanh và bóng chim bay nhảy. Nhưng em thích </a:t>
            </a:r>
            <a:r>
              <a:rPr lang="vi-VN" sz="2800" b="1" dirty="0" smtClean="0">
                <a:solidFill>
                  <a:srgbClr val="009900"/>
                </a:solidFill>
                <a:latin typeface="Times New Roman" pitchFamily="18" charset="0"/>
                <a:cs typeface="Times New Roman" pitchFamily="18" charset="0"/>
              </a:rPr>
              <a:t>nhất</a:t>
            </a:r>
            <a:r>
              <a:rPr lang="en-US" sz="2800" b="1" dirty="0" smtClean="0">
                <a:solidFill>
                  <a:srgbClr val="009900"/>
                </a:solidFill>
                <a:latin typeface="Times New Roman" pitchFamily="18" charset="0"/>
                <a:cs typeface="Times New Roman" pitchFamily="18" charset="0"/>
              </a:rPr>
              <a:t> </a:t>
            </a:r>
            <a:r>
              <a:rPr lang="en-US" sz="2800" b="1" dirty="0" err="1" smtClean="0">
                <a:solidFill>
                  <a:srgbClr val="009900"/>
                </a:solidFill>
                <a:latin typeface="Times New Roman" pitchFamily="18" charset="0"/>
                <a:cs typeface="Times New Roman" pitchFamily="18" charset="0"/>
              </a:rPr>
              <a:t>một</a:t>
            </a:r>
            <a:r>
              <a:rPr lang="en-US" sz="2800" b="1" dirty="0" smtClean="0">
                <a:solidFill>
                  <a:srgbClr val="009900"/>
                </a:solidFill>
                <a:latin typeface="Times New Roman" pitchFamily="18" charset="0"/>
                <a:cs typeface="Times New Roman" pitchFamily="18" charset="0"/>
              </a:rPr>
              <a:t> </a:t>
            </a:r>
            <a:r>
              <a:rPr lang="en-US" sz="2800" b="1" dirty="0" err="1" smtClean="0">
                <a:solidFill>
                  <a:srgbClr val="009900"/>
                </a:solidFill>
                <a:latin typeface="Times New Roman" pitchFamily="18" charset="0"/>
                <a:cs typeface="Times New Roman" pitchFamily="18" charset="0"/>
              </a:rPr>
              <a:t>cây</a:t>
            </a:r>
            <a:r>
              <a:rPr lang="en-US" sz="2800" b="1" dirty="0" smtClean="0">
                <a:solidFill>
                  <a:srgbClr val="009900"/>
                </a:solidFill>
                <a:latin typeface="Times New Roman" pitchFamily="18" charset="0"/>
                <a:cs typeface="Times New Roman" pitchFamily="18" charset="0"/>
              </a:rPr>
              <a:t> </a:t>
            </a:r>
            <a:r>
              <a:rPr lang="en-US" sz="2800" b="1" dirty="0" err="1" smtClean="0">
                <a:solidFill>
                  <a:srgbClr val="009900"/>
                </a:solidFill>
                <a:latin typeface="Times New Roman" pitchFamily="18" charset="0"/>
                <a:cs typeface="Times New Roman" pitchFamily="18" charset="0"/>
              </a:rPr>
              <a:t>chuối</a:t>
            </a:r>
            <a:r>
              <a:rPr lang="en-US" sz="2800" b="1" dirty="0" smtClean="0">
                <a:solidFill>
                  <a:srgbClr val="009900"/>
                </a:solidFill>
                <a:latin typeface="Times New Roman" pitchFamily="18" charset="0"/>
                <a:cs typeface="Times New Roman" pitchFamily="18" charset="0"/>
              </a:rPr>
              <a:t> </a:t>
            </a:r>
            <a:r>
              <a:rPr lang="en-US" sz="2800" b="1" dirty="0" err="1" smtClean="0">
                <a:solidFill>
                  <a:srgbClr val="009900"/>
                </a:solidFill>
                <a:latin typeface="Times New Roman" pitchFamily="18" charset="0"/>
                <a:cs typeface="Times New Roman" pitchFamily="18" charset="0"/>
              </a:rPr>
              <a:t>tiêu</a:t>
            </a:r>
            <a:r>
              <a:rPr lang="en-US" sz="2800" b="1" dirty="0" smtClean="0">
                <a:solidFill>
                  <a:srgbClr val="009900"/>
                </a:solidFill>
                <a:latin typeface="Times New Roman" pitchFamily="18" charset="0"/>
                <a:cs typeface="Times New Roman" pitchFamily="18" charset="0"/>
              </a:rPr>
              <a:t> </a:t>
            </a:r>
            <a:r>
              <a:rPr lang="en-US" sz="2800" b="1" dirty="0" err="1" smtClean="0">
                <a:solidFill>
                  <a:srgbClr val="009900"/>
                </a:solidFill>
                <a:latin typeface="Times New Roman" pitchFamily="18" charset="0"/>
                <a:cs typeface="Times New Roman" pitchFamily="18" charset="0"/>
              </a:rPr>
              <a:t>sai</a:t>
            </a:r>
            <a:r>
              <a:rPr lang="en-US" sz="2800" b="1" dirty="0" smtClean="0">
                <a:solidFill>
                  <a:srgbClr val="009900"/>
                </a:solidFill>
                <a:latin typeface="Times New Roman" pitchFamily="18" charset="0"/>
                <a:cs typeface="Times New Roman" pitchFamily="18" charset="0"/>
              </a:rPr>
              <a:t> </a:t>
            </a:r>
            <a:r>
              <a:rPr lang="en-US" sz="2800" b="1" dirty="0" err="1" smtClean="0">
                <a:solidFill>
                  <a:srgbClr val="009900"/>
                </a:solidFill>
                <a:latin typeface="Times New Roman" pitchFamily="18" charset="0"/>
                <a:cs typeface="Times New Roman" pitchFamily="18" charset="0"/>
              </a:rPr>
              <a:t>quả</a:t>
            </a:r>
            <a:r>
              <a:rPr lang="en-US" sz="2800" b="1" dirty="0" smtClean="0">
                <a:solidFill>
                  <a:srgbClr val="009900"/>
                </a:solidFill>
                <a:latin typeface="Times New Roman" pitchFamily="18" charset="0"/>
                <a:cs typeface="Times New Roman" pitchFamily="18" charset="0"/>
              </a:rPr>
              <a:t> </a:t>
            </a:r>
            <a:r>
              <a:rPr lang="en-US" sz="2800" b="1" dirty="0" err="1" smtClean="0">
                <a:solidFill>
                  <a:srgbClr val="009900"/>
                </a:solidFill>
                <a:latin typeface="Times New Roman" pitchFamily="18" charset="0"/>
                <a:cs typeface="Times New Roman" pitchFamily="18" charset="0"/>
              </a:rPr>
              <a:t>trong</a:t>
            </a:r>
            <a:r>
              <a:rPr lang="en-US" sz="2800" b="1" dirty="0" smtClean="0">
                <a:solidFill>
                  <a:srgbClr val="009900"/>
                </a:solidFill>
                <a:latin typeface="Times New Roman" pitchFamily="18" charset="0"/>
                <a:cs typeface="Times New Roman" pitchFamily="18" charset="0"/>
              </a:rPr>
              <a:t> </a:t>
            </a:r>
            <a:r>
              <a:rPr lang="en-US" sz="2800" b="1" dirty="0" err="1" smtClean="0">
                <a:solidFill>
                  <a:srgbClr val="009900"/>
                </a:solidFill>
                <a:latin typeface="Times New Roman" pitchFamily="18" charset="0"/>
                <a:cs typeface="Times New Roman" pitchFamily="18" charset="0"/>
              </a:rPr>
              <a:t>bụi</a:t>
            </a:r>
            <a:r>
              <a:rPr lang="en-US" sz="2800" b="1" dirty="0" smtClean="0">
                <a:solidFill>
                  <a:srgbClr val="009900"/>
                </a:solidFill>
                <a:latin typeface="Times New Roman" pitchFamily="18" charset="0"/>
                <a:cs typeface="Times New Roman" pitchFamily="18" charset="0"/>
              </a:rPr>
              <a:t> </a:t>
            </a:r>
            <a:r>
              <a:rPr lang="en-US" sz="2800" b="1" dirty="0" err="1" smtClean="0">
                <a:solidFill>
                  <a:srgbClr val="009900"/>
                </a:solidFill>
                <a:latin typeface="Times New Roman" pitchFamily="18" charset="0"/>
                <a:cs typeface="Times New Roman" pitchFamily="18" charset="0"/>
              </a:rPr>
              <a:t>chuối</a:t>
            </a:r>
            <a:r>
              <a:rPr lang="en-US" sz="2800" b="1" dirty="0" smtClean="0">
                <a:solidFill>
                  <a:srgbClr val="009900"/>
                </a:solidFill>
                <a:latin typeface="Times New Roman" pitchFamily="18" charset="0"/>
                <a:cs typeface="Times New Roman" pitchFamily="18" charset="0"/>
              </a:rPr>
              <a:t> ở </a:t>
            </a:r>
            <a:r>
              <a:rPr lang="en-US" sz="2800" b="1" dirty="0" err="1" smtClean="0">
                <a:solidFill>
                  <a:srgbClr val="009900"/>
                </a:solidFill>
                <a:latin typeface="Times New Roman" pitchFamily="18" charset="0"/>
                <a:cs typeface="Times New Roman" pitchFamily="18" charset="0"/>
              </a:rPr>
              <a:t>góc</a:t>
            </a:r>
            <a:r>
              <a:rPr lang="en-US" sz="2800" b="1" dirty="0" smtClean="0">
                <a:solidFill>
                  <a:srgbClr val="009900"/>
                </a:solidFill>
                <a:latin typeface="Times New Roman" pitchFamily="18" charset="0"/>
                <a:cs typeface="Times New Roman" pitchFamily="18" charset="0"/>
              </a:rPr>
              <a:t> </a:t>
            </a:r>
            <a:r>
              <a:rPr lang="en-US" sz="2800" b="1" dirty="0" err="1" smtClean="0">
                <a:solidFill>
                  <a:srgbClr val="009900"/>
                </a:solidFill>
                <a:latin typeface="Times New Roman" pitchFamily="18" charset="0"/>
                <a:cs typeface="Times New Roman" pitchFamily="18" charset="0"/>
              </a:rPr>
              <a:t>vườn</a:t>
            </a:r>
            <a:r>
              <a:rPr lang="en-US" sz="2800" b="1" dirty="0" smtClean="0">
                <a:solidFill>
                  <a:srgbClr val="009900"/>
                </a:solidFill>
                <a:latin typeface="Times New Roman" pitchFamily="18" charset="0"/>
                <a:cs typeface="Times New Roman" pitchFamily="18" charset="0"/>
              </a:rPr>
              <a:t>.</a:t>
            </a:r>
          </a:p>
          <a:p>
            <a:pPr algn="just"/>
            <a:endParaRPr lang="en-US" sz="2800" b="1" dirty="0">
              <a:solidFill>
                <a:srgbClr val="009900"/>
              </a:solidFill>
              <a:latin typeface="Times New Roman" pitchFamily="18" charset="0"/>
              <a:cs typeface="Times New Roman" pitchFamily="18" charset="0"/>
            </a:endParaRPr>
          </a:p>
          <a:p>
            <a:pPr algn="just"/>
            <a:r>
              <a:rPr lang="en-US" sz="2800" b="1" dirty="0" smtClean="0">
                <a:solidFill>
                  <a:srgbClr val="009900"/>
                </a:solidFill>
                <a:latin typeface="Times New Roman" pitchFamily="18" charset="0"/>
                <a:cs typeface="Times New Roman" pitchFamily="18" charset="0"/>
              </a:rPr>
              <a:t>      </a:t>
            </a:r>
            <a:r>
              <a:rPr lang="en-US" sz="2800" b="1" dirty="0" err="1" smtClean="0">
                <a:solidFill>
                  <a:srgbClr val="0000CC"/>
                </a:solidFill>
                <a:latin typeface="Times New Roman" pitchFamily="18" charset="0"/>
                <a:cs typeface="Times New Roman" pitchFamily="18" charset="0"/>
              </a:rPr>
              <a:t>Vườn</a:t>
            </a:r>
            <a:r>
              <a:rPr lang="en-US" sz="2800" b="1" dirty="0" smtClean="0">
                <a:solidFill>
                  <a:srgbClr val="0000CC"/>
                </a:solidFill>
                <a:latin typeface="Times New Roman" pitchFamily="18" charset="0"/>
                <a:cs typeface="Times New Roman" pitchFamily="18" charset="0"/>
              </a:rPr>
              <a:t> </a:t>
            </a:r>
            <a:r>
              <a:rPr lang="en-US" sz="2800" b="1" dirty="0" err="1" smtClean="0">
                <a:solidFill>
                  <a:srgbClr val="0000CC"/>
                </a:solidFill>
                <a:latin typeface="Times New Roman" pitchFamily="18" charset="0"/>
                <a:cs typeface="Times New Roman" pitchFamily="18" charset="0"/>
              </a:rPr>
              <a:t>nhà</a:t>
            </a:r>
            <a:r>
              <a:rPr lang="en-US" sz="2800" b="1" dirty="0" smtClean="0">
                <a:solidFill>
                  <a:srgbClr val="0000CC"/>
                </a:solidFill>
                <a:latin typeface="Times New Roman" pitchFamily="18" charset="0"/>
                <a:cs typeface="Times New Roman" pitchFamily="18" charset="0"/>
              </a:rPr>
              <a:t> </a:t>
            </a:r>
            <a:r>
              <a:rPr lang="en-US" sz="2800" b="1" dirty="0" err="1" smtClean="0">
                <a:solidFill>
                  <a:srgbClr val="0000CC"/>
                </a:solidFill>
                <a:latin typeface="Times New Roman" pitchFamily="18" charset="0"/>
                <a:cs typeface="Times New Roman" pitchFamily="18" charset="0"/>
              </a:rPr>
              <a:t>em</a:t>
            </a:r>
            <a:r>
              <a:rPr lang="en-US" sz="2800" b="1" dirty="0" smtClean="0">
                <a:solidFill>
                  <a:srgbClr val="0000CC"/>
                </a:solidFill>
                <a:latin typeface="Times New Roman" pitchFamily="18" charset="0"/>
                <a:cs typeface="Times New Roman" pitchFamily="18" charset="0"/>
              </a:rPr>
              <a:t> </a:t>
            </a:r>
            <a:r>
              <a:rPr lang="en-US" sz="2800" b="1" dirty="0" err="1" smtClean="0">
                <a:solidFill>
                  <a:srgbClr val="0000CC"/>
                </a:solidFill>
                <a:latin typeface="Times New Roman" pitchFamily="18" charset="0"/>
                <a:cs typeface="Times New Roman" pitchFamily="18" charset="0"/>
              </a:rPr>
              <a:t>trồng</a:t>
            </a:r>
            <a:r>
              <a:rPr lang="en-US" sz="2800" b="1" dirty="0" smtClean="0">
                <a:solidFill>
                  <a:srgbClr val="0000CC"/>
                </a:solidFill>
                <a:latin typeface="Times New Roman" pitchFamily="18" charset="0"/>
                <a:cs typeface="Times New Roman" pitchFamily="18" charset="0"/>
              </a:rPr>
              <a:t> </a:t>
            </a:r>
            <a:r>
              <a:rPr lang="en-US" sz="2800" b="1" dirty="0" err="1" smtClean="0">
                <a:solidFill>
                  <a:srgbClr val="0000CC"/>
                </a:solidFill>
                <a:latin typeface="Times New Roman" pitchFamily="18" charset="0"/>
                <a:cs typeface="Times New Roman" pitchFamily="18" charset="0"/>
              </a:rPr>
              <a:t>rất</a:t>
            </a:r>
            <a:r>
              <a:rPr lang="en-US" sz="2800" b="1" dirty="0" smtClean="0">
                <a:solidFill>
                  <a:srgbClr val="0000CC"/>
                </a:solidFill>
                <a:latin typeface="Times New Roman" pitchFamily="18" charset="0"/>
                <a:cs typeface="Times New Roman" pitchFamily="18" charset="0"/>
              </a:rPr>
              <a:t> </a:t>
            </a:r>
            <a:r>
              <a:rPr lang="en-US" sz="2800" b="1" dirty="0" err="1" smtClean="0">
                <a:solidFill>
                  <a:srgbClr val="0000CC"/>
                </a:solidFill>
                <a:latin typeface="Times New Roman" pitchFamily="18" charset="0"/>
                <a:cs typeface="Times New Roman" pitchFamily="18" charset="0"/>
              </a:rPr>
              <a:t>nhiều</a:t>
            </a:r>
            <a:r>
              <a:rPr lang="en-US" sz="2800" b="1" dirty="0" smtClean="0">
                <a:solidFill>
                  <a:srgbClr val="0000CC"/>
                </a:solidFill>
                <a:latin typeface="Times New Roman" pitchFamily="18" charset="0"/>
                <a:cs typeface="Times New Roman" pitchFamily="18" charset="0"/>
              </a:rPr>
              <a:t> </a:t>
            </a:r>
            <a:r>
              <a:rPr lang="en-US" sz="2800" b="1" dirty="0" err="1" smtClean="0">
                <a:solidFill>
                  <a:srgbClr val="0000CC"/>
                </a:solidFill>
                <a:latin typeface="Times New Roman" pitchFamily="18" charset="0"/>
                <a:cs typeface="Times New Roman" pitchFamily="18" charset="0"/>
              </a:rPr>
              <a:t>cây</a:t>
            </a:r>
            <a:r>
              <a:rPr lang="en-US" sz="2800" b="1" dirty="0">
                <a:solidFill>
                  <a:srgbClr val="0000CC"/>
                </a:solidFill>
                <a:latin typeface="Times New Roman" pitchFamily="18" charset="0"/>
                <a:cs typeface="Times New Roman" pitchFamily="18" charset="0"/>
              </a:rPr>
              <a:t> </a:t>
            </a:r>
            <a:r>
              <a:rPr lang="en-US" sz="2800" b="1" dirty="0" err="1" smtClean="0">
                <a:solidFill>
                  <a:srgbClr val="0000CC"/>
                </a:solidFill>
                <a:latin typeface="Times New Roman" pitchFamily="18" charset="0"/>
                <a:cs typeface="Times New Roman" pitchFamily="18" charset="0"/>
              </a:rPr>
              <a:t>như</a:t>
            </a:r>
            <a:r>
              <a:rPr lang="en-US" sz="2800" b="1" dirty="0" smtClean="0">
                <a:solidFill>
                  <a:srgbClr val="0000CC"/>
                </a:solidFill>
                <a:latin typeface="Times New Roman" pitchFamily="18" charset="0"/>
                <a:cs typeface="Times New Roman" pitchFamily="18" charset="0"/>
              </a:rPr>
              <a:t>: cam, </a:t>
            </a:r>
            <a:r>
              <a:rPr lang="en-US" sz="2800" b="1" dirty="0" err="1" smtClean="0">
                <a:solidFill>
                  <a:srgbClr val="0000CC"/>
                </a:solidFill>
                <a:latin typeface="Times New Roman" pitchFamily="18" charset="0"/>
                <a:cs typeface="Times New Roman" pitchFamily="18" charset="0"/>
              </a:rPr>
              <a:t>bưởi</a:t>
            </a:r>
            <a:r>
              <a:rPr lang="en-US" sz="2800" b="1" dirty="0" smtClean="0">
                <a:solidFill>
                  <a:srgbClr val="0000CC"/>
                </a:solidFill>
                <a:latin typeface="Times New Roman" pitchFamily="18" charset="0"/>
                <a:cs typeface="Times New Roman" pitchFamily="18" charset="0"/>
              </a:rPr>
              <a:t>, </a:t>
            </a:r>
            <a:r>
              <a:rPr lang="en-US" sz="2800" b="1" dirty="0" err="1" smtClean="0">
                <a:solidFill>
                  <a:srgbClr val="0000CC"/>
                </a:solidFill>
                <a:latin typeface="Times New Roman" pitchFamily="18" charset="0"/>
                <a:cs typeface="Times New Roman" pitchFamily="18" charset="0"/>
              </a:rPr>
              <a:t>xoài</a:t>
            </a:r>
            <a:r>
              <a:rPr lang="en-US" sz="2800" b="1" dirty="0" smtClean="0">
                <a:solidFill>
                  <a:srgbClr val="0000CC"/>
                </a:solidFill>
                <a:latin typeface="Times New Roman" pitchFamily="18" charset="0"/>
                <a:cs typeface="Times New Roman" pitchFamily="18" charset="0"/>
              </a:rPr>
              <a:t>, </a:t>
            </a:r>
            <a:r>
              <a:rPr lang="en-US" sz="2800" b="1" dirty="0" err="1" smtClean="0">
                <a:solidFill>
                  <a:srgbClr val="0000CC"/>
                </a:solidFill>
                <a:latin typeface="Times New Roman" pitchFamily="18" charset="0"/>
                <a:cs typeface="Times New Roman" pitchFamily="18" charset="0"/>
              </a:rPr>
              <a:t>táo</a:t>
            </a:r>
            <a:r>
              <a:rPr lang="en-US" sz="2800" b="1" dirty="0" smtClean="0">
                <a:solidFill>
                  <a:srgbClr val="0000CC"/>
                </a:solidFill>
                <a:latin typeface="Times New Roman" pitchFamily="18" charset="0"/>
                <a:cs typeface="Times New Roman" pitchFamily="18" charset="0"/>
              </a:rPr>
              <a:t>…. </a:t>
            </a:r>
            <a:r>
              <a:rPr lang="en-US" sz="2800" b="1" dirty="0" err="1" smtClean="0">
                <a:solidFill>
                  <a:srgbClr val="0000CC"/>
                </a:solidFill>
                <a:latin typeface="Times New Roman" pitchFamily="18" charset="0"/>
                <a:cs typeface="Times New Roman" pitchFamily="18" charset="0"/>
              </a:rPr>
              <a:t>Nhưng</a:t>
            </a:r>
            <a:r>
              <a:rPr lang="en-US" sz="2800" b="1" dirty="0" smtClean="0">
                <a:solidFill>
                  <a:srgbClr val="0000CC"/>
                </a:solidFill>
                <a:latin typeface="Times New Roman" pitchFamily="18" charset="0"/>
                <a:cs typeface="Times New Roman" pitchFamily="18" charset="0"/>
              </a:rPr>
              <a:t> </a:t>
            </a:r>
            <a:r>
              <a:rPr lang="en-US" sz="2800" b="1" dirty="0" err="1" smtClean="0">
                <a:solidFill>
                  <a:srgbClr val="0000CC"/>
                </a:solidFill>
                <a:latin typeface="Times New Roman" pitchFamily="18" charset="0"/>
                <a:cs typeface="Times New Roman" pitchFamily="18" charset="0"/>
              </a:rPr>
              <a:t>em</a:t>
            </a:r>
            <a:r>
              <a:rPr lang="en-US" sz="2800" b="1" dirty="0" smtClean="0">
                <a:solidFill>
                  <a:srgbClr val="0000CC"/>
                </a:solidFill>
                <a:latin typeface="Times New Roman" pitchFamily="18" charset="0"/>
                <a:cs typeface="Times New Roman" pitchFamily="18" charset="0"/>
              </a:rPr>
              <a:t> </a:t>
            </a:r>
            <a:r>
              <a:rPr lang="en-US" sz="2800" b="1" dirty="0" err="1" smtClean="0">
                <a:solidFill>
                  <a:srgbClr val="0000CC"/>
                </a:solidFill>
                <a:latin typeface="Times New Roman" pitchFamily="18" charset="0"/>
                <a:cs typeface="Times New Roman" pitchFamily="18" charset="0"/>
              </a:rPr>
              <a:t>thích</a:t>
            </a:r>
            <a:r>
              <a:rPr lang="en-US" sz="2800" b="1" dirty="0" smtClean="0">
                <a:solidFill>
                  <a:srgbClr val="0000CC"/>
                </a:solidFill>
                <a:latin typeface="Times New Roman" pitchFamily="18" charset="0"/>
                <a:cs typeface="Times New Roman" pitchFamily="18" charset="0"/>
              </a:rPr>
              <a:t> </a:t>
            </a:r>
            <a:r>
              <a:rPr lang="en-US" sz="2800" b="1" dirty="0" err="1" smtClean="0">
                <a:solidFill>
                  <a:srgbClr val="0000CC"/>
                </a:solidFill>
                <a:latin typeface="Times New Roman" pitchFamily="18" charset="0"/>
                <a:cs typeface="Times New Roman" pitchFamily="18" charset="0"/>
              </a:rPr>
              <a:t>nhất</a:t>
            </a:r>
            <a:r>
              <a:rPr lang="en-US" sz="2800" b="1" dirty="0" smtClean="0">
                <a:solidFill>
                  <a:srgbClr val="0000CC"/>
                </a:solidFill>
                <a:latin typeface="Times New Roman" pitchFamily="18" charset="0"/>
                <a:cs typeface="Times New Roman" pitchFamily="18" charset="0"/>
              </a:rPr>
              <a:t> </a:t>
            </a:r>
            <a:r>
              <a:rPr lang="en-US" sz="2800" b="1" dirty="0" err="1" smtClean="0">
                <a:solidFill>
                  <a:srgbClr val="0000CC"/>
                </a:solidFill>
                <a:latin typeface="Times New Roman" pitchFamily="18" charset="0"/>
                <a:cs typeface="Times New Roman" pitchFamily="18" charset="0"/>
              </a:rPr>
              <a:t>một</a:t>
            </a:r>
            <a:r>
              <a:rPr lang="en-US" sz="2800" b="1" dirty="0" smtClean="0">
                <a:solidFill>
                  <a:srgbClr val="0000CC"/>
                </a:solidFill>
                <a:latin typeface="Times New Roman" pitchFamily="18" charset="0"/>
                <a:cs typeface="Times New Roman" pitchFamily="18" charset="0"/>
              </a:rPr>
              <a:t> </a:t>
            </a:r>
            <a:r>
              <a:rPr lang="en-US" sz="2800" b="1" dirty="0" err="1" smtClean="0">
                <a:solidFill>
                  <a:srgbClr val="0000CC"/>
                </a:solidFill>
                <a:latin typeface="Times New Roman" pitchFamily="18" charset="0"/>
                <a:cs typeface="Times New Roman" pitchFamily="18" charset="0"/>
              </a:rPr>
              <a:t>cây</a:t>
            </a:r>
            <a:r>
              <a:rPr lang="en-US" sz="2800" b="1" dirty="0" smtClean="0">
                <a:solidFill>
                  <a:srgbClr val="0000CC"/>
                </a:solidFill>
                <a:latin typeface="Times New Roman" pitchFamily="18" charset="0"/>
                <a:cs typeface="Times New Roman" pitchFamily="18" charset="0"/>
              </a:rPr>
              <a:t> </a:t>
            </a:r>
            <a:r>
              <a:rPr lang="en-US" sz="2800" b="1" dirty="0" err="1" smtClean="0">
                <a:solidFill>
                  <a:srgbClr val="0000CC"/>
                </a:solidFill>
                <a:latin typeface="Times New Roman" pitchFamily="18" charset="0"/>
                <a:cs typeface="Times New Roman" pitchFamily="18" charset="0"/>
              </a:rPr>
              <a:t>chuối</a:t>
            </a:r>
            <a:r>
              <a:rPr lang="en-US" sz="2800" b="1" dirty="0" smtClean="0">
                <a:solidFill>
                  <a:srgbClr val="0000CC"/>
                </a:solidFill>
                <a:latin typeface="Times New Roman" pitchFamily="18" charset="0"/>
                <a:cs typeface="Times New Roman" pitchFamily="18" charset="0"/>
              </a:rPr>
              <a:t> </a:t>
            </a:r>
            <a:r>
              <a:rPr lang="en-US" sz="2800" b="1" dirty="0" err="1" smtClean="0">
                <a:solidFill>
                  <a:srgbClr val="0000CC"/>
                </a:solidFill>
                <a:latin typeface="Times New Roman" pitchFamily="18" charset="0"/>
                <a:cs typeface="Times New Roman" pitchFamily="18" charset="0"/>
              </a:rPr>
              <a:t>tiêu</a:t>
            </a:r>
            <a:r>
              <a:rPr lang="en-US" sz="2800" b="1" dirty="0" smtClean="0">
                <a:solidFill>
                  <a:srgbClr val="0000CC"/>
                </a:solidFill>
                <a:latin typeface="Times New Roman" pitchFamily="18" charset="0"/>
                <a:cs typeface="Times New Roman" pitchFamily="18" charset="0"/>
              </a:rPr>
              <a:t> </a:t>
            </a:r>
            <a:r>
              <a:rPr lang="en-US" sz="2800" b="1" dirty="0" err="1" smtClean="0">
                <a:solidFill>
                  <a:srgbClr val="0000CC"/>
                </a:solidFill>
                <a:latin typeface="Times New Roman" pitchFamily="18" charset="0"/>
                <a:cs typeface="Times New Roman" pitchFamily="18" charset="0"/>
              </a:rPr>
              <a:t>sai</a:t>
            </a:r>
            <a:r>
              <a:rPr lang="en-US" sz="2800" b="1" dirty="0" smtClean="0">
                <a:solidFill>
                  <a:srgbClr val="0000CC"/>
                </a:solidFill>
                <a:latin typeface="Times New Roman" pitchFamily="18" charset="0"/>
                <a:cs typeface="Times New Roman" pitchFamily="18" charset="0"/>
              </a:rPr>
              <a:t> </a:t>
            </a:r>
            <a:r>
              <a:rPr lang="en-US" sz="2800" b="1" dirty="0" err="1" smtClean="0">
                <a:solidFill>
                  <a:srgbClr val="0000CC"/>
                </a:solidFill>
                <a:latin typeface="Times New Roman" pitchFamily="18" charset="0"/>
                <a:cs typeface="Times New Roman" pitchFamily="18" charset="0"/>
              </a:rPr>
              <a:t>quả</a:t>
            </a:r>
            <a:r>
              <a:rPr lang="en-US" sz="2800" b="1" dirty="0" smtClean="0">
                <a:solidFill>
                  <a:srgbClr val="0000CC"/>
                </a:solidFill>
                <a:latin typeface="Times New Roman" pitchFamily="18" charset="0"/>
                <a:cs typeface="Times New Roman" pitchFamily="18" charset="0"/>
              </a:rPr>
              <a:t> </a:t>
            </a:r>
            <a:r>
              <a:rPr lang="en-US" sz="2800" b="1" dirty="0" err="1" smtClean="0">
                <a:solidFill>
                  <a:srgbClr val="0000CC"/>
                </a:solidFill>
                <a:latin typeface="Times New Roman" pitchFamily="18" charset="0"/>
                <a:cs typeface="Times New Roman" pitchFamily="18" charset="0"/>
              </a:rPr>
              <a:t>trong</a:t>
            </a:r>
            <a:r>
              <a:rPr lang="en-US" sz="2800" b="1" dirty="0" smtClean="0">
                <a:solidFill>
                  <a:srgbClr val="0000CC"/>
                </a:solidFill>
                <a:latin typeface="Times New Roman" pitchFamily="18" charset="0"/>
                <a:cs typeface="Times New Roman" pitchFamily="18" charset="0"/>
              </a:rPr>
              <a:t> </a:t>
            </a:r>
            <a:r>
              <a:rPr lang="en-US" sz="2800" b="1" dirty="0" err="1" smtClean="0">
                <a:solidFill>
                  <a:srgbClr val="0000CC"/>
                </a:solidFill>
                <a:latin typeface="Times New Roman" pitchFamily="18" charset="0"/>
                <a:cs typeface="Times New Roman" pitchFamily="18" charset="0"/>
              </a:rPr>
              <a:t>bụi</a:t>
            </a:r>
            <a:r>
              <a:rPr lang="en-US" sz="2800" b="1" dirty="0" smtClean="0">
                <a:solidFill>
                  <a:srgbClr val="0000CC"/>
                </a:solidFill>
                <a:latin typeface="Times New Roman" pitchFamily="18" charset="0"/>
                <a:cs typeface="Times New Roman" pitchFamily="18" charset="0"/>
              </a:rPr>
              <a:t> </a:t>
            </a:r>
            <a:r>
              <a:rPr lang="en-US" sz="2800" b="1" dirty="0" err="1" smtClean="0">
                <a:solidFill>
                  <a:srgbClr val="0000CC"/>
                </a:solidFill>
                <a:latin typeface="Times New Roman" pitchFamily="18" charset="0"/>
                <a:cs typeface="Times New Roman" pitchFamily="18" charset="0"/>
              </a:rPr>
              <a:t>chuối</a:t>
            </a:r>
            <a:r>
              <a:rPr lang="en-US" sz="2800" b="1" dirty="0" smtClean="0">
                <a:solidFill>
                  <a:srgbClr val="0000CC"/>
                </a:solidFill>
                <a:latin typeface="Times New Roman" pitchFamily="18" charset="0"/>
                <a:cs typeface="Times New Roman" pitchFamily="18" charset="0"/>
              </a:rPr>
              <a:t> ở </a:t>
            </a:r>
            <a:r>
              <a:rPr lang="en-US" sz="2800" b="1" dirty="0" err="1" smtClean="0">
                <a:solidFill>
                  <a:srgbClr val="0000CC"/>
                </a:solidFill>
                <a:latin typeface="Times New Roman" pitchFamily="18" charset="0"/>
                <a:cs typeface="Times New Roman" pitchFamily="18" charset="0"/>
              </a:rPr>
              <a:t>góc</a:t>
            </a:r>
            <a:r>
              <a:rPr lang="en-US" sz="2800" b="1" dirty="0" smtClean="0">
                <a:solidFill>
                  <a:srgbClr val="0000CC"/>
                </a:solidFill>
                <a:latin typeface="Times New Roman" pitchFamily="18" charset="0"/>
                <a:cs typeface="Times New Roman" pitchFamily="18" charset="0"/>
              </a:rPr>
              <a:t> </a:t>
            </a:r>
            <a:r>
              <a:rPr lang="en-US" sz="2800" b="1" dirty="0" err="1" smtClean="0">
                <a:solidFill>
                  <a:srgbClr val="0000CC"/>
                </a:solidFill>
                <a:latin typeface="Times New Roman" pitchFamily="18" charset="0"/>
                <a:cs typeface="Times New Roman" pitchFamily="18" charset="0"/>
              </a:rPr>
              <a:t>vườn</a:t>
            </a:r>
            <a:r>
              <a:rPr lang="en-US" sz="2800" b="1" dirty="0" smtClean="0">
                <a:solidFill>
                  <a:srgbClr val="0000CC"/>
                </a:solidFill>
                <a:latin typeface="Times New Roman" pitchFamily="18" charset="0"/>
                <a:cs typeface="Times New Roman" pitchFamily="18" charset="0"/>
              </a:rPr>
              <a:t>.</a:t>
            </a:r>
            <a:endParaRPr lang="en-US" sz="2800" b="1" dirty="0">
              <a:solidFill>
                <a:srgbClr val="0000CC"/>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0500"/>
                                        </p:tgtEl>
                                        <p:attrNameLst>
                                          <p:attrName>style.visibility</p:attrName>
                                        </p:attrNameLst>
                                      </p:cBhvr>
                                      <p:to>
                                        <p:strVal val="visible"/>
                                      </p:to>
                                    </p:set>
                                    <p:animEffect transition="in" filter="checkerboard(across)">
                                      <p:cBhvr>
                                        <p:cTn id="7" dur="500"/>
                                        <p:tgtEl>
                                          <p:spTgt spid="205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ction Button: Beginning 1">
            <a:hlinkClick r:id="rId3" action="ppaction://hlinksldjump" highlightClick="1"/>
          </p:cNvPr>
          <p:cNvSpPr/>
          <p:nvPr/>
        </p:nvSpPr>
        <p:spPr>
          <a:xfrm>
            <a:off x="7924800" y="6400800"/>
            <a:ext cx="609600" cy="228600"/>
          </a:xfrm>
          <a:prstGeom prst="actionButtonBeginning">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1520" name="Rectangle 16"/>
          <p:cNvSpPr>
            <a:spLocks noChangeArrowheads="1"/>
          </p:cNvSpPr>
          <p:nvPr/>
        </p:nvSpPr>
        <p:spPr bwMode="auto">
          <a:xfrm>
            <a:off x="304800" y="381000"/>
            <a:ext cx="8610600" cy="24929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r>
              <a:rPr lang="en-US" sz="2600" b="1" dirty="0" smtClean="0">
                <a:solidFill>
                  <a:srgbClr val="0000CC"/>
                </a:solidFill>
                <a:latin typeface="Times New Roman" pitchFamily="18" charset="0"/>
                <a:cs typeface="Times New Roman" pitchFamily="18" charset="0"/>
              </a:rPr>
              <a:t>        </a:t>
            </a:r>
            <a:r>
              <a:rPr lang="en-US" sz="2600" b="1" dirty="0" err="1" smtClean="0">
                <a:solidFill>
                  <a:srgbClr val="C00000"/>
                </a:solidFill>
                <a:latin typeface="Times New Roman" pitchFamily="18" charset="0"/>
                <a:cs typeface="Times New Roman" pitchFamily="18" charset="0"/>
              </a:rPr>
              <a:t>Nhìn</a:t>
            </a:r>
            <a:r>
              <a:rPr lang="en-US" sz="2600" b="1" dirty="0" smtClean="0">
                <a:solidFill>
                  <a:srgbClr val="C00000"/>
                </a:solidFill>
                <a:latin typeface="Times New Roman" pitchFamily="18" charset="0"/>
                <a:cs typeface="Times New Roman" pitchFamily="18" charset="0"/>
              </a:rPr>
              <a:t> </a:t>
            </a:r>
            <a:r>
              <a:rPr lang="en-US" sz="2600" b="1" dirty="0" err="1">
                <a:solidFill>
                  <a:srgbClr val="C00000"/>
                </a:solidFill>
                <a:latin typeface="Times New Roman" pitchFamily="18" charset="0"/>
                <a:cs typeface="Times New Roman" pitchFamily="18" charset="0"/>
              </a:rPr>
              <a:t>từ</a:t>
            </a:r>
            <a:r>
              <a:rPr lang="en-US" sz="2600" b="1" dirty="0">
                <a:solidFill>
                  <a:srgbClr val="C00000"/>
                </a:solidFill>
                <a:latin typeface="Times New Roman" pitchFamily="18" charset="0"/>
                <a:cs typeface="Times New Roman" pitchFamily="18" charset="0"/>
              </a:rPr>
              <a:t> </a:t>
            </a:r>
            <a:r>
              <a:rPr lang="en-US" sz="2600" b="1" dirty="0" err="1">
                <a:solidFill>
                  <a:srgbClr val="C00000"/>
                </a:solidFill>
                <a:latin typeface="Times New Roman" pitchFamily="18" charset="0"/>
                <a:cs typeface="Times New Roman" pitchFamily="18" charset="0"/>
              </a:rPr>
              <a:t>xa</a:t>
            </a:r>
            <a:r>
              <a:rPr lang="en-US" sz="2600" b="1" dirty="0">
                <a:solidFill>
                  <a:srgbClr val="C00000"/>
                </a:solidFill>
                <a:latin typeface="Times New Roman" pitchFamily="18" charset="0"/>
                <a:cs typeface="Times New Roman" pitchFamily="18" charset="0"/>
              </a:rPr>
              <a:t>, </a:t>
            </a:r>
            <a:r>
              <a:rPr lang="en-US" sz="2600" b="1" dirty="0" err="1">
                <a:solidFill>
                  <a:srgbClr val="C00000"/>
                </a:solidFill>
                <a:latin typeface="Times New Roman" pitchFamily="18" charset="0"/>
                <a:cs typeface="Times New Roman" pitchFamily="18" charset="0"/>
              </a:rPr>
              <a:t>cây</a:t>
            </a:r>
            <a:r>
              <a:rPr lang="en-US" sz="2600" b="1" dirty="0">
                <a:solidFill>
                  <a:srgbClr val="C00000"/>
                </a:solidFill>
                <a:latin typeface="Times New Roman" pitchFamily="18" charset="0"/>
                <a:cs typeface="Times New Roman" pitchFamily="18" charset="0"/>
              </a:rPr>
              <a:t> </a:t>
            </a:r>
            <a:r>
              <a:rPr lang="en-US" sz="2600" b="1" dirty="0" err="1">
                <a:solidFill>
                  <a:srgbClr val="C00000"/>
                </a:solidFill>
                <a:latin typeface="Times New Roman" pitchFamily="18" charset="0"/>
                <a:cs typeface="Times New Roman" pitchFamily="18" charset="0"/>
              </a:rPr>
              <a:t>chuối</a:t>
            </a:r>
            <a:r>
              <a:rPr lang="en-US" sz="2600" b="1" dirty="0">
                <a:solidFill>
                  <a:srgbClr val="C00000"/>
                </a:solidFill>
                <a:latin typeface="Times New Roman" pitchFamily="18" charset="0"/>
                <a:cs typeface="Times New Roman" pitchFamily="18" charset="0"/>
              </a:rPr>
              <a:t> </a:t>
            </a:r>
            <a:r>
              <a:rPr lang="en-US" sz="2600" b="1" dirty="0" err="1">
                <a:solidFill>
                  <a:srgbClr val="C00000"/>
                </a:solidFill>
                <a:latin typeface="Times New Roman" pitchFamily="18" charset="0"/>
                <a:cs typeface="Times New Roman" pitchFamily="18" charset="0"/>
              </a:rPr>
              <a:t>như</a:t>
            </a:r>
            <a:r>
              <a:rPr lang="en-US" sz="2600" b="1" dirty="0">
                <a:solidFill>
                  <a:srgbClr val="C00000"/>
                </a:solidFill>
                <a:latin typeface="Times New Roman" pitchFamily="18" charset="0"/>
                <a:cs typeface="Times New Roman" pitchFamily="18" charset="0"/>
              </a:rPr>
              <a:t> </a:t>
            </a:r>
            <a:r>
              <a:rPr lang="en-US" sz="2600" b="1" dirty="0" err="1">
                <a:solidFill>
                  <a:srgbClr val="C00000"/>
                </a:solidFill>
                <a:latin typeface="Times New Roman" pitchFamily="18" charset="0"/>
                <a:cs typeface="Times New Roman" pitchFamily="18" charset="0"/>
              </a:rPr>
              <a:t>một</a:t>
            </a:r>
            <a:r>
              <a:rPr lang="en-US" sz="2600" b="1" dirty="0">
                <a:solidFill>
                  <a:srgbClr val="C00000"/>
                </a:solidFill>
                <a:latin typeface="Times New Roman" pitchFamily="18" charset="0"/>
                <a:cs typeface="Times New Roman" pitchFamily="18" charset="0"/>
              </a:rPr>
              <a:t> </a:t>
            </a:r>
            <a:r>
              <a:rPr lang="en-US" sz="2600" b="1" dirty="0" err="1">
                <a:solidFill>
                  <a:srgbClr val="C00000"/>
                </a:solidFill>
                <a:latin typeface="Times New Roman" pitchFamily="18" charset="0"/>
                <a:cs typeface="Times New Roman" pitchFamily="18" charset="0"/>
              </a:rPr>
              <a:t>cái</a:t>
            </a:r>
            <a:r>
              <a:rPr lang="en-US" sz="2600" b="1" dirty="0">
                <a:solidFill>
                  <a:srgbClr val="C00000"/>
                </a:solidFill>
                <a:latin typeface="Times New Roman" pitchFamily="18" charset="0"/>
                <a:cs typeface="Times New Roman" pitchFamily="18" charset="0"/>
              </a:rPr>
              <a:t> ô </a:t>
            </a:r>
            <a:r>
              <a:rPr lang="en-US" sz="2600" b="1" dirty="0" err="1">
                <a:solidFill>
                  <a:srgbClr val="C00000"/>
                </a:solidFill>
                <a:latin typeface="Times New Roman" pitchFamily="18" charset="0"/>
                <a:cs typeface="Times New Roman" pitchFamily="18" charset="0"/>
              </a:rPr>
              <a:t>xanh</a:t>
            </a:r>
            <a:r>
              <a:rPr lang="en-US" sz="2600" b="1" dirty="0">
                <a:solidFill>
                  <a:srgbClr val="C00000"/>
                </a:solidFill>
                <a:latin typeface="Times New Roman" pitchFamily="18" charset="0"/>
                <a:cs typeface="Times New Roman" pitchFamily="18" charset="0"/>
              </a:rPr>
              <a:t> </a:t>
            </a:r>
            <a:r>
              <a:rPr lang="en-US" sz="2600" b="1" dirty="0" err="1">
                <a:solidFill>
                  <a:srgbClr val="C00000"/>
                </a:solidFill>
                <a:latin typeface="Times New Roman" pitchFamily="18" charset="0"/>
                <a:cs typeface="Times New Roman" pitchFamily="18" charset="0"/>
              </a:rPr>
              <a:t>mát</a:t>
            </a:r>
            <a:r>
              <a:rPr lang="en-US" sz="2600" b="1" dirty="0">
                <a:solidFill>
                  <a:srgbClr val="C00000"/>
                </a:solidFill>
                <a:latin typeface="Times New Roman" pitchFamily="18" charset="0"/>
                <a:cs typeface="Times New Roman" pitchFamily="18" charset="0"/>
              </a:rPr>
              <a:t> </a:t>
            </a:r>
            <a:r>
              <a:rPr lang="en-US" sz="2600" b="1" dirty="0" err="1">
                <a:solidFill>
                  <a:srgbClr val="C00000"/>
                </a:solidFill>
                <a:latin typeface="Times New Roman" pitchFamily="18" charset="0"/>
                <a:cs typeface="Times New Roman" pitchFamily="18" charset="0"/>
              </a:rPr>
              <a:t>rượi</a:t>
            </a:r>
            <a:r>
              <a:rPr lang="en-US" sz="2600" b="1" dirty="0">
                <a:solidFill>
                  <a:srgbClr val="C00000"/>
                </a:solidFill>
                <a:latin typeface="Times New Roman" pitchFamily="18" charset="0"/>
                <a:cs typeface="Times New Roman" pitchFamily="18" charset="0"/>
              </a:rPr>
              <a:t>. </a:t>
            </a:r>
            <a:r>
              <a:rPr lang="en-US" sz="2600" b="1" dirty="0" err="1">
                <a:solidFill>
                  <a:srgbClr val="C00000"/>
                </a:solidFill>
                <a:latin typeface="Times New Roman" pitchFamily="18" charset="0"/>
                <a:cs typeface="Times New Roman" pitchFamily="18" charset="0"/>
              </a:rPr>
              <a:t>Thân</a:t>
            </a:r>
            <a:r>
              <a:rPr lang="en-US" sz="2600" b="1" dirty="0">
                <a:solidFill>
                  <a:srgbClr val="C00000"/>
                </a:solidFill>
                <a:latin typeface="Times New Roman" pitchFamily="18" charset="0"/>
                <a:cs typeface="Times New Roman" pitchFamily="18" charset="0"/>
              </a:rPr>
              <a:t> </a:t>
            </a:r>
            <a:r>
              <a:rPr lang="en-US" sz="2600" b="1" dirty="0" err="1">
                <a:solidFill>
                  <a:srgbClr val="C00000"/>
                </a:solidFill>
                <a:latin typeface="Times New Roman" pitchFamily="18" charset="0"/>
                <a:cs typeface="Times New Roman" pitchFamily="18" charset="0"/>
              </a:rPr>
              <a:t>cây</a:t>
            </a:r>
            <a:r>
              <a:rPr lang="en-US" sz="2600" b="1" dirty="0">
                <a:solidFill>
                  <a:srgbClr val="C00000"/>
                </a:solidFill>
                <a:latin typeface="Times New Roman" pitchFamily="18" charset="0"/>
                <a:cs typeface="Times New Roman" pitchFamily="18" charset="0"/>
              </a:rPr>
              <a:t> </a:t>
            </a:r>
            <a:r>
              <a:rPr lang="en-US" sz="2600" b="1" dirty="0" err="1">
                <a:solidFill>
                  <a:srgbClr val="C00000"/>
                </a:solidFill>
                <a:latin typeface="Times New Roman" pitchFamily="18" charset="0"/>
                <a:cs typeface="Times New Roman" pitchFamily="18" charset="0"/>
              </a:rPr>
              <a:t>cao</a:t>
            </a:r>
            <a:r>
              <a:rPr lang="en-US" sz="2600" b="1" dirty="0">
                <a:solidFill>
                  <a:srgbClr val="C00000"/>
                </a:solidFill>
                <a:latin typeface="Times New Roman" pitchFamily="18" charset="0"/>
                <a:cs typeface="Times New Roman" pitchFamily="18" charset="0"/>
              </a:rPr>
              <a:t> </a:t>
            </a:r>
            <a:r>
              <a:rPr lang="en-US" sz="2600" b="1" dirty="0" err="1">
                <a:solidFill>
                  <a:srgbClr val="C00000"/>
                </a:solidFill>
                <a:latin typeface="Times New Roman" pitchFamily="18" charset="0"/>
                <a:cs typeface="Times New Roman" pitchFamily="18" charset="0"/>
              </a:rPr>
              <a:t>hơn</a:t>
            </a:r>
            <a:r>
              <a:rPr lang="en-US" sz="2600" b="1" dirty="0">
                <a:solidFill>
                  <a:srgbClr val="C00000"/>
                </a:solidFill>
                <a:latin typeface="Times New Roman" pitchFamily="18" charset="0"/>
                <a:cs typeface="Times New Roman" pitchFamily="18" charset="0"/>
              </a:rPr>
              <a:t> </a:t>
            </a:r>
            <a:r>
              <a:rPr lang="en-US" sz="2600" b="1" dirty="0" err="1">
                <a:solidFill>
                  <a:srgbClr val="C00000"/>
                </a:solidFill>
                <a:latin typeface="Times New Roman" pitchFamily="18" charset="0"/>
                <a:cs typeface="Times New Roman" pitchFamily="18" charset="0"/>
              </a:rPr>
              <a:t>đầu</a:t>
            </a:r>
            <a:r>
              <a:rPr lang="en-US" sz="2600" b="1" dirty="0">
                <a:solidFill>
                  <a:srgbClr val="C00000"/>
                </a:solidFill>
                <a:latin typeface="Times New Roman" pitchFamily="18" charset="0"/>
                <a:cs typeface="Times New Roman" pitchFamily="18" charset="0"/>
              </a:rPr>
              <a:t> </a:t>
            </a:r>
            <a:r>
              <a:rPr lang="en-US" sz="2600" b="1" dirty="0" err="1">
                <a:solidFill>
                  <a:srgbClr val="C00000"/>
                </a:solidFill>
                <a:latin typeface="Times New Roman" pitchFamily="18" charset="0"/>
                <a:cs typeface="Times New Roman" pitchFamily="18" charset="0"/>
              </a:rPr>
              <a:t>người</a:t>
            </a:r>
            <a:r>
              <a:rPr lang="en-US" sz="2600" b="1" dirty="0">
                <a:solidFill>
                  <a:srgbClr val="C00000"/>
                </a:solidFill>
                <a:latin typeface="Times New Roman" pitchFamily="18" charset="0"/>
                <a:cs typeface="Times New Roman" pitchFamily="18" charset="0"/>
              </a:rPr>
              <a:t>, </a:t>
            </a:r>
            <a:r>
              <a:rPr lang="en-US" sz="2600" b="1" dirty="0" err="1">
                <a:solidFill>
                  <a:srgbClr val="C00000"/>
                </a:solidFill>
                <a:latin typeface="Times New Roman" pitchFamily="18" charset="0"/>
                <a:cs typeface="Times New Roman" pitchFamily="18" charset="0"/>
              </a:rPr>
              <a:t>mọc</a:t>
            </a:r>
            <a:r>
              <a:rPr lang="en-US" sz="2600" b="1" dirty="0">
                <a:solidFill>
                  <a:srgbClr val="C00000"/>
                </a:solidFill>
                <a:latin typeface="Times New Roman" pitchFamily="18" charset="0"/>
                <a:cs typeface="Times New Roman" pitchFamily="18" charset="0"/>
              </a:rPr>
              <a:t> </a:t>
            </a:r>
            <a:r>
              <a:rPr lang="en-US" sz="2600" b="1" dirty="0" err="1">
                <a:solidFill>
                  <a:srgbClr val="C00000"/>
                </a:solidFill>
                <a:latin typeface="Times New Roman" pitchFamily="18" charset="0"/>
                <a:cs typeface="Times New Roman" pitchFamily="18" charset="0"/>
              </a:rPr>
              <a:t>thẳng</a:t>
            </a:r>
            <a:r>
              <a:rPr lang="en-US" sz="2600" b="1" dirty="0">
                <a:solidFill>
                  <a:srgbClr val="C00000"/>
                </a:solidFill>
                <a:latin typeface="Times New Roman" pitchFamily="18" charset="0"/>
                <a:cs typeface="Times New Roman" pitchFamily="18" charset="0"/>
              </a:rPr>
              <a:t>, </a:t>
            </a:r>
            <a:r>
              <a:rPr lang="en-US" sz="2600" b="1" dirty="0" err="1">
                <a:solidFill>
                  <a:srgbClr val="C00000"/>
                </a:solidFill>
                <a:latin typeface="Times New Roman" pitchFamily="18" charset="0"/>
                <a:cs typeface="Times New Roman" pitchFamily="18" charset="0"/>
              </a:rPr>
              <a:t>không</a:t>
            </a:r>
            <a:r>
              <a:rPr lang="en-US" sz="2600" b="1" dirty="0">
                <a:solidFill>
                  <a:srgbClr val="C00000"/>
                </a:solidFill>
                <a:latin typeface="Times New Roman" pitchFamily="18" charset="0"/>
                <a:cs typeface="Times New Roman" pitchFamily="18" charset="0"/>
              </a:rPr>
              <a:t> </a:t>
            </a:r>
            <a:r>
              <a:rPr lang="en-US" sz="2600" b="1" dirty="0" err="1">
                <a:solidFill>
                  <a:srgbClr val="C00000"/>
                </a:solidFill>
                <a:latin typeface="Times New Roman" pitchFamily="18" charset="0"/>
                <a:cs typeface="Times New Roman" pitchFamily="18" charset="0"/>
              </a:rPr>
              <a:t>có</a:t>
            </a:r>
            <a:r>
              <a:rPr lang="en-US" sz="2600" b="1" dirty="0">
                <a:solidFill>
                  <a:srgbClr val="C00000"/>
                </a:solidFill>
                <a:latin typeface="Times New Roman" pitchFamily="18" charset="0"/>
                <a:cs typeface="Times New Roman" pitchFamily="18" charset="0"/>
              </a:rPr>
              <a:t> </a:t>
            </a:r>
            <a:r>
              <a:rPr lang="en-US" sz="2600" b="1" dirty="0" err="1">
                <a:solidFill>
                  <a:srgbClr val="C00000"/>
                </a:solidFill>
                <a:latin typeface="Times New Roman" pitchFamily="18" charset="0"/>
                <a:cs typeface="Times New Roman" pitchFamily="18" charset="0"/>
              </a:rPr>
              <a:t>cành</a:t>
            </a:r>
            <a:r>
              <a:rPr lang="en-US" sz="2600" b="1" dirty="0">
                <a:solidFill>
                  <a:srgbClr val="C00000"/>
                </a:solidFill>
                <a:latin typeface="Times New Roman" pitchFamily="18" charset="0"/>
                <a:cs typeface="Times New Roman" pitchFamily="18" charset="0"/>
              </a:rPr>
              <a:t>, </a:t>
            </a:r>
            <a:r>
              <a:rPr lang="en-US" sz="2600" b="1" dirty="0" err="1">
                <a:solidFill>
                  <a:srgbClr val="C00000"/>
                </a:solidFill>
                <a:latin typeface="Times New Roman" pitchFamily="18" charset="0"/>
                <a:cs typeface="Times New Roman" pitchFamily="18" charset="0"/>
              </a:rPr>
              <a:t>chung</a:t>
            </a:r>
            <a:r>
              <a:rPr lang="en-US" sz="2600" b="1" dirty="0">
                <a:solidFill>
                  <a:srgbClr val="C00000"/>
                </a:solidFill>
                <a:latin typeface="Times New Roman" pitchFamily="18" charset="0"/>
                <a:cs typeface="Times New Roman" pitchFamily="18" charset="0"/>
              </a:rPr>
              <a:t> </a:t>
            </a:r>
            <a:r>
              <a:rPr lang="en-US" sz="2600" b="1" dirty="0" err="1">
                <a:solidFill>
                  <a:srgbClr val="C00000"/>
                </a:solidFill>
                <a:latin typeface="Times New Roman" pitchFamily="18" charset="0"/>
                <a:cs typeface="Times New Roman" pitchFamily="18" charset="0"/>
              </a:rPr>
              <a:t>quanh</a:t>
            </a:r>
            <a:r>
              <a:rPr lang="en-US" sz="2600" b="1" dirty="0">
                <a:solidFill>
                  <a:srgbClr val="C00000"/>
                </a:solidFill>
                <a:latin typeface="Times New Roman" pitchFamily="18" charset="0"/>
                <a:cs typeface="Times New Roman" pitchFamily="18" charset="0"/>
              </a:rPr>
              <a:t> </a:t>
            </a:r>
            <a:r>
              <a:rPr lang="en-US" sz="2600" b="1" dirty="0" err="1">
                <a:solidFill>
                  <a:srgbClr val="C00000"/>
                </a:solidFill>
                <a:latin typeface="Times New Roman" pitchFamily="18" charset="0"/>
                <a:cs typeface="Times New Roman" pitchFamily="18" charset="0"/>
              </a:rPr>
              <a:t>là</a:t>
            </a:r>
            <a:r>
              <a:rPr lang="en-US" sz="2600" b="1" dirty="0">
                <a:solidFill>
                  <a:srgbClr val="C00000"/>
                </a:solidFill>
                <a:latin typeface="Times New Roman" pitchFamily="18" charset="0"/>
                <a:cs typeface="Times New Roman" pitchFamily="18" charset="0"/>
              </a:rPr>
              <a:t> </a:t>
            </a:r>
            <a:r>
              <a:rPr lang="en-US" sz="2600" b="1" dirty="0" err="1">
                <a:solidFill>
                  <a:srgbClr val="C00000"/>
                </a:solidFill>
                <a:latin typeface="Times New Roman" pitchFamily="18" charset="0"/>
                <a:cs typeface="Times New Roman" pitchFamily="18" charset="0"/>
              </a:rPr>
              <a:t>mấy</a:t>
            </a:r>
            <a:r>
              <a:rPr lang="en-US" sz="2600" b="1" dirty="0">
                <a:solidFill>
                  <a:srgbClr val="C00000"/>
                </a:solidFill>
                <a:latin typeface="Times New Roman" pitchFamily="18" charset="0"/>
                <a:cs typeface="Times New Roman" pitchFamily="18" charset="0"/>
              </a:rPr>
              <a:t> </a:t>
            </a:r>
            <a:r>
              <a:rPr lang="en-US" sz="2600" b="1" dirty="0" err="1">
                <a:solidFill>
                  <a:srgbClr val="C00000"/>
                </a:solidFill>
                <a:latin typeface="Times New Roman" pitchFamily="18" charset="0"/>
                <a:cs typeface="Times New Roman" pitchFamily="18" charset="0"/>
              </a:rPr>
              <a:t>cây</a:t>
            </a:r>
            <a:r>
              <a:rPr lang="en-US" sz="2600" b="1" dirty="0">
                <a:solidFill>
                  <a:srgbClr val="C00000"/>
                </a:solidFill>
                <a:latin typeface="Times New Roman" pitchFamily="18" charset="0"/>
                <a:cs typeface="Times New Roman" pitchFamily="18" charset="0"/>
              </a:rPr>
              <a:t> con </a:t>
            </a:r>
            <a:r>
              <a:rPr lang="en-US" sz="2600" b="1" dirty="0" err="1">
                <a:solidFill>
                  <a:srgbClr val="C00000"/>
                </a:solidFill>
                <a:latin typeface="Times New Roman" pitchFamily="18" charset="0"/>
                <a:cs typeface="Times New Roman" pitchFamily="18" charset="0"/>
              </a:rPr>
              <a:t>đứng</a:t>
            </a:r>
            <a:r>
              <a:rPr lang="en-US" sz="2600" b="1" dirty="0">
                <a:solidFill>
                  <a:srgbClr val="C00000"/>
                </a:solidFill>
                <a:latin typeface="Times New Roman" pitchFamily="18" charset="0"/>
                <a:cs typeface="Times New Roman" pitchFamily="18" charset="0"/>
              </a:rPr>
              <a:t> </a:t>
            </a:r>
            <a:r>
              <a:rPr lang="en-US" sz="2600" b="1" dirty="0" err="1">
                <a:solidFill>
                  <a:srgbClr val="C00000"/>
                </a:solidFill>
                <a:latin typeface="Times New Roman" pitchFamily="18" charset="0"/>
                <a:cs typeface="Times New Roman" pitchFamily="18" charset="0"/>
              </a:rPr>
              <a:t>sát</a:t>
            </a:r>
            <a:r>
              <a:rPr lang="en-US" sz="2600" b="1" dirty="0">
                <a:solidFill>
                  <a:srgbClr val="C00000"/>
                </a:solidFill>
                <a:latin typeface="Times New Roman" pitchFamily="18" charset="0"/>
                <a:cs typeface="Times New Roman" pitchFamily="18" charset="0"/>
              </a:rPr>
              <a:t> </a:t>
            </a:r>
            <a:r>
              <a:rPr lang="en-US" sz="2600" b="1" dirty="0" err="1">
                <a:solidFill>
                  <a:srgbClr val="C00000"/>
                </a:solidFill>
                <a:latin typeface="Times New Roman" pitchFamily="18" charset="0"/>
                <a:cs typeface="Times New Roman" pitchFamily="18" charset="0"/>
              </a:rPr>
              <a:t>lại</a:t>
            </a:r>
            <a:r>
              <a:rPr lang="en-US" sz="2600" b="1" dirty="0">
                <a:solidFill>
                  <a:srgbClr val="C00000"/>
                </a:solidFill>
                <a:latin typeface="Times New Roman" pitchFamily="18" charset="0"/>
                <a:cs typeface="Times New Roman" pitchFamily="18" charset="0"/>
              </a:rPr>
              <a:t> </a:t>
            </a:r>
            <a:r>
              <a:rPr lang="en-US" sz="2600" b="1" dirty="0" err="1">
                <a:solidFill>
                  <a:srgbClr val="C00000"/>
                </a:solidFill>
                <a:latin typeface="Times New Roman" pitchFamily="18" charset="0"/>
                <a:cs typeface="Times New Roman" pitchFamily="18" charset="0"/>
              </a:rPr>
              <a:t>thành</a:t>
            </a:r>
            <a:r>
              <a:rPr lang="en-US" sz="2600" b="1" dirty="0">
                <a:solidFill>
                  <a:srgbClr val="C00000"/>
                </a:solidFill>
                <a:latin typeface="Times New Roman" pitchFamily="18" charset="0"/>
                <a:cs typeface="Times New Roman" pitchFamily="18" charset="0"/>
              </a:rPr>
              <a:t> </a:t>
            </a:r>
            <a:r>
              <a:rPr lang="en-US" sz="2600" b="1" dirty="0" err="1">
                <a:solidFill>
                  <a:srgbClr val="C00000"/>
                </a:solidFill>
                <a:latin typeface="Times New Roman" pitchFamily="18" charset="0"/>
                <a:cs typeface="Times New Roman" pitchFamily="18" charset="0"/>
              </a:rPr>
              <a:t>bụi</a:t>
            </a:r>
            <a:r>
              <a:rPr lang="en-US" sz="2600" b="1" dirty="0">
                <a:solidFill>
                  <a:srgbClr val="C00000"/>
                </a:solidFill>
                <a:latin typeface="Times New Roman" pitchFamily="18" charset="0"/>
                <a:cs typeface="Times New Roman" pitchFamily="18" charset="0"/>
              </a:rPr>
              <a:t> </a:t>
            </a:r>
            <a:r>
              <a:rPr lang="en-US" sz="2600" b="1" dirty="0" err="1" smtClean="0">
                <a:solidFill>
                  <a:srgbClr val="0000CC"/>
                </a:solidFill>
                <a:latin typeface="Times New Roman" pitchFamily="18" charset="0"/>
                <a:cs typeface="Times New Roman" pitchFamily="18" charset="0"/>
              </a:rPr>
              <a:t>như</a:t>
            </a:r>
            <a:r>
              <a:rPr lang="en-US" sz="2600" b="1" dirty="0" smtClean="0">
                <a:solidFill>
                  <a:srgbClr val="0000CC"/>
                </a:solidFill>
                <a:latin typeface="Times New Roman" pitchFamily="18" charset="0"/>
                <a:cs typeface="Times New Roman" pitchFamily="18" charset="0"/>
              </a:rPr>
              <a:t> </a:t>
            </a:r>
            <a:r>
              <a:rPr lang="en-US" sz="2600" b="1" dirty="0" err="1">
                <a:solidFill>
                  <a:srgbClr val="0000CC"/>
                </a:solidFill>
                <a:latin typeface="Times New Roman" pitchFamily="18" charset="0"/>
                <a:cs typeface="Times New Roman" pitchFamily="18" charset="0"/>
              </a:rPr>
              <a:t>người</a:t>
            </a:r>
            <a:r>
              <a:rPr lang="en-US" sz="2600" b="1" dirty="0">
                <a:solidFill>
                  <a:srgbClr val="0000CC"/>
                </a:solidFill>
                <a:latin typeface="Times New Roman" pitchFamily="18" charset="0"/>
                <a:cs typeface="Times New Roman" pitchFamily="18" charset="0"/>
              </a:rPr>
              <a:t> </a:t>
            </a:r>
            <a:r>
              <a:rPr lang="en-US" sz="2600" b="1" dirty="0" err="1">
                <a:solidFill>
                  <a:srgbClr val="0000CC"/>
                </a:solidFill>
                <a:latin typeface="Times New Roman" pitchFamily="18" charset="0"/>
                <a:cs typeface="Times New Roman" pitchFamily="18" charset="0"/>
              </a:rPr>
              <a:t>mẹ</a:t>
            </a:r>
            <a:r>
              <a:rPr lang="en-US" sz="2600" b="1" dirty="0">
                <a:solidFill>
                  <a:srgbClr val="0000CC"/>
                </a:solidFill>
                <a:latin typeface="Times New Roman" pitchFamily="18" charset="0"/>
                <a:cs typeface="Times New Roman" pitchFamily="18" charset="0"/>
              </a:rPr>
              <a:t> </a:t>
            </a:r>
            <a:r>
              <a:rPr lang="en-US" sz="2600" b="1" dirty="0" err="1">
                <a:solidFill>
                  <a:srgbClr val="0000CC"/>
                </a:solidFill>
                <a:latin typeface="Times New Roman" pitchFamily="18" charset="0"/>
                <a:cs typeface="Times New Roman" pitchFamily="18" charset="0"/>
              </a:rPr>
              <a:t>đang</a:t>
            </a:r>
            <a:r>
              <a:rPr lang="en-US" sz="2600" b="1" dirty="0">
                <a:solidFill>
                  <a:srgbClr val="0000CC"/>
                </a:solidFill>
                <a:latin typeface="Times New Roman" pitchFamily="18" charset="0"/>
                <a:cs typeface="Times New Roman" pitchFamily="18" charset="0"/>
              </a:rPr>
              <a:t> </a:t>
            </a:r>
            <a:r>
              <a:rPr lang="en-US" sz="2600" b="1" dirty="0" err="1">
                <a:solidFill>
                  <a:srgbClr val="0000CC"/>
                </a:solidFill>
                <a:latin typeface="Times New Roman" pitchFamily="18" charset="0"/>
                <a:cs typeface="Times New Roman" pitchFamily="18" charset="0"/>
              </a:rPr>
              <a:t>dắt</a:t>
            </a:r>
            <a:r>
              <a:rPr lang="en-US" sz="2600" b="1" dirty="0">
                <a:solidFill>
                  <a:srgbClr val="0000CC"/>
                </a:solidFill>
                <a:latin typeface="Times New Roman" pitchFamily="18" charset="0"/>
                <a:cs typeface="Times New Roman" pitchFamily="18" charset="0"/>
              </a:rPr>
              <a:t> con </a:t>
            </a:r>
            <a:r>
              <a:rPr lang="en-US" sz="2600" b="1" dirty="0" err="1">
                <a:solidFill>
                  <a:srgbClr val="0000CC"/>
                </a:solidFill>
                <a:latin typeface="Times New Roman" pitchFamily="18" charset="0"/>
                <a:cs typeface="Times New Roman" pitchFamily="18" charset="0"/>
              </a:rPr>
              <a:t>đi</a:t>
            </a:r>
            <a:r>
              <a:rPr lang="en-US" sz="2600" b="1" dirty="0">
                <a:solidFill>
                  <a:srgbClr val="0000CC"/>
                </a:solidFill>
                <a:latin typeface="Times New Roman" pitchFamily="18" charset="0"/>
                <a:cs typeface="Times New Roman" pitchFamily="18" charset="0"/>
              </a:rPr>
              <a:t> </a:t>
            </a:r>
            <a:r>
              <a:rPr lang="en-US" sz="2600" b="1" dirty="0" err="1">
                <a:solidFill>
                  <a:srgbClr val="0000CC"/>
                </a:solidFill>
                <a:latin typeface="Times New Roman" pitchFamily="18" charset="0"/>
                <a:cs typeface="Times New Roman" pitchFamily="18" charset="0"/>
              </a:rPr>
              <a:t>dạo</a:t>
            </a:r>
            <a:r>
              <a:rPr lang="en-US" sz="2600" b="1" dirty="0">
                <a:solidFill>
                  <a:srgbClr val="0000CC"/>
                </a:solidFill>
                <a:latin typeface="Times New Roman" pitchFamily="18" charset="0"/>
                <a:cs typeface="Times New Roman" pitchFamily="18" charset="0"/>
              </a:rPr>
              <a:t> </a:t>
            </a:r>
            <a:r>
              <a:rPr lang="en-US" sz="2600" b="1" dirty="0" err="1">
                <a:solidFill>
                  <a:srgbClr val="0000CC"/>
                </a:solidFill>
                <a:latin typeface="Times New Roman" pitchFamily="18" charset="0"/>
                <a:cs typeface="Times New Roman" pitchFamily="18" charset="0"/>
              </a:rPr>
              <a:t>mát</a:t>
            </a:r>
            <a:r>
              <a:rPr lang="en-US" sz="2600" b="1" dirty="0">
                <a:solidFill>
                  <a:srgbClr val="0000CC"/>
                </a:solidFill>
                <a:latin typeface="Times New Roman" pitchFamily="18" charset="0"/>
                <a:cs typeface="Times New Roman" pitchFamily="18" charset="0"/>
              </a:rPr>
              <a:t>. </a:t>
            </a:r>
            <a:r>
              <a:rPr lang="en-US" sz="2600" b="1" dirty="0" err="1">
                <a:solidFill>
                  <a:srgbClr val="0000CC"/>
                </a:solidFill>
                <a:latin typeface="Times New Roman" pitchFamily="18" charset="0"/>
                <a:cs typeface="Times New Roman" pitchFamily="18" charset="0"/>
              </a:rPr>
              <a:t>Đến</a:t>
            </a:r>
            <a:r>
              <a:rPr lang="en-US" sz="2600" b="1" dirty="0">
                <a:solidFill>
                  <a:srgbClr val="0000CC"/>
                </a:solidFill>
                <a:latin typeface="Times New Roman" pitchFamily="18" charset="0"/>
                <a:cs typeface="Times New Roman" pitchFamily="18" charset="0"/>
              </a:rPr>
              <a:t> </a:t>
            </a:r>
            <a:r>
              <a:rPr lang="en-US" sz="2600" b="1" dirty="0" err="1">
                <a:solidFill>
                  <a:srgbClr val="0000CC"/>
                </a:solidFill>
                <a:latin typeface="Times New Roman" pitchFamily="18" charset="0"/>
                <a:cs typeface="Times New Roman" pitchFamily="18" charset="0"/>
              </a:rPr>
              <a:t>gần</a:t>
            </a:r>
            <a:r>
              <a:rPr lang="en-US" sz="2600" b="1" dirty="0">
                <a:solidFill>
                  <a:srgbClr val="0000CC"/>
                </a:solidFill>
                <a:latin typeface="Times New Roman" pitchFamily="18" charset="0"/>
                <a:cs typeface="Times New Roman" pitchFamily="18" charset="0"/>
              </a:rPr>
              <a:t> </a:t>
            </a:r>
            <a:r>
              <a:rPr lang="en-US" sz="2600" b="1" dirty="0" err="1">
                <a:solidFill>
                  <a:srgbClr val="0000CC"/>
                </a:solidFill>
                <a:latin typeface="Times New Roman" pitchFamily="18" charset="0"/>
                <a:cs typeface="Times New Roman" pitchFamily="18" charset="0"/>
              </a:rPr>
              <a:t>mới</a:t>
            </a:r>
            <a:r>
              <a:rPr lang="en-US" sz="2600" b="1" dirty="0">
                <a:solidFill>
                  <a:srgbClr val="0000CC"/>
                </a:solidFill>
                <a:latin typeface="Times New Roman" pitchFamily="18" charset="0"/>
                <a:cs typeface="Times New Roman" pitchFamily="18" charset="0"/>
              </a:rPr>
              <a:t> </a:t>
            </a:r>
            <a:r>
              <a:rPr lang="en-US" sz="2600" b="1" dirty="0" err="1">
                <a:solidFill>
                  <a:srgbClr val="0000CC"/>
                </a:solidFill>
                <a:latin typeface="Times New Roman" pitchFamily="18" charset="0"/>
                <a:cs typeface="Times New Roman" pitchFamily="18" charset="0"/>
              </a:rPr>
              <a:t>thấy</a:t>
            </a:r>
            <a:r>
              <a:rPr lang="en-US" sz="2600" b="1" dirty="0">
                <a:solidFill>
                  <a:srgbClr val="0000CC"/>
                </a:solidFill>
                <a:latin typeface="Times New Roman" pitchFamily="18" charset="0"/>
                <a:cs typeface="Times New Roman" pitchFamily="18" charset="0"/>
              </a:rPr>
              <a:t> </a:t>
            </a:r>
            <a:r>
              <a:rPr lang="en-US" sz="2600" b="1" dirty="0" err="1">
                <a:solidFill>
                  <a:srgbClr val="0000CC"/>
                </a:solidFill>
                <a:latin typeface="Times New Roman" pitchFamily="18" charset="0"/>
                <a:cs typeface="Times New Roman" pitchFamily="18" charset="0"/>
              </a:rPr>
              <a:t>rõ</a:t>
            </a:r>
            <a:r>
              <a:rPr lang="en-US" sz="2600" b="1" dirty="0">
                <a:solidFill>
                  <a:srgbClr val="0000CC"/>
                </a:solidFill>
                <a:latin typeface="Times New Roman" pitchFamily="18" charset="0"/>
                <a:cs typeface="Times New Roman" pitchFamily="18" charset="0"/>
              </a:rPr>
              <a:t> </a:t>
            </a:r>
            <a:r>
              <a:rPr lang="en-US" sz="2600" b="1" dirty="0" err="1">
                <a:solidFill>
                  <a:srgbClr val="0000CC"/>
                </a:solidFill>
                <a:latin typeface="Times New Roman" pitchFamily="18" charset="0"/>
                <a:cs typeface="Times New Roman" pitchFamily="18" charset="0"/>
              </a:rPr>
              <a:t>chiếc</a:t>
            </a:r>
            <a:r>
              <a:rPr lang="en-US" sz="2600" b="1" dirty="0">
                <a:solidFill>
                  <a:srgbClr val="0000CC"/>
                </a:solidFill>
                <a:latin typeface="Times New Roman" pitchFamily="18" charset="0"/>
                <a:cs typeface="Times New Roman" pitchFamily="18" charset="0"/>
              </a:rPr>
              <a:t> ô </a:t>
            </a:r>
            <a:r>
              <a:rPr lang="en-US" sz="2600" b="1" dirty="0" err="1">
                <a:solidFill>
                  <a:srgbClr val="0000CC"/>
                </a:solidFill>
                <a:latin typeface="Times New Roman" pitchFamily="18" charset="0"/>
                <a:cs typeface="Times New Roman" pitchFamily="18" charset="0"/>
              </a:rPr>
              <a:t>xanh</a:t>
            </a:r>
            <a:r>
              <a:rPr lang="en-US" sz="2600" b="1" dirty="0">
                <a:solidFill>
                  <a:srgbClr val="0000CC"/>
                </a:solidFill>
                <a:latin typeface="Times New Roman" pitchFamily="18" charset="0"/>
                <a:cs typeface="Times New Roman" pitchFamily="18" charset="0"/>
              </a:rPr>
              <a:t> </a:t>
            </a:r>
            <a:r>
              <a:rPr lang="en-US" sz="2600" b="1" dirty="0" err="1">
                <a:solidFill>
                  <a:srgbClr val="0000CC"/>
                </a:solidFill>
                <a:latin typeface="Times New Roman" pitchFamily="18" charset="0"/>
                <a:cs typeface="Times New Roman" pitchFamily="18" charset="0"/>
              </a:rPr>
              <a:t>đã</a:t>
            </a:r>
            <a:r>
              <a:rPr lang="en-US" sz="2600" b="1" dirty="0">
                <a:solidFill>
                  <a:srgbClr val="0000CC"/>
                </a:solidFill>
                <a:latin typeface="Times New Roman" pitchFamily="18" charset="0"/>
                <a:cs typeface="Times New Roman" pitchFamily="18" charset="0"/>
              </a:rPr>
              <a:t> </a:t>
            </a:r>
            <a:r>
              <a:rPr lang="en-US" sz="2600" b="1" dirty="0" err="1">
                <a:solidFill>
                  <a:srgbClr val="0000CC"/>
                </a:solidFill>
                <a:latin typeface="Times New Roman" pitchFamily="18" charset="0"/>
                <a:cs typeface="Times New Roman" pitchFamily="18" charset="0"/>
              </a:rPr>
              <a:t>không</a:t>
            </a:r>
            <a:r>
              <a:rPr lang="en-US" sz="2600" b="1" dirty="0">
                <a:solidFill>
                  <a:srgbClr val="0000CC"/>
                </a:solidFill>
                <a:latin typeface="Times New Roman" pitchFamily="18" charset="0"/>
                <a:cs typeface="Times New Roman" pitchFamily="18" charset="0"/>
              </a:rPr>
              <a:t> </a:t>
            </a:r>
            <a:r>
              <a:rPr lang="en-US" sz="2600" b="1" dirty="0" err="1">
                <a:solidFill>
                  <a:srgbClr val="0000CC"/>
                </a:solidFill>
                <a:latin typeface="Times New Roman" pitchFamily="18" charset="0"/>
                <a:cs typeface="Times New Roman" pitchFamily="18" charset="0"/>
              </a:rPr>
              <a:t>còn</a:t>
            </a:r>
            <a:r>
              <a:rPr lang="en-US" sz="2600" b="1" dirty="0">
                <a:solidFill>
                  <a:srgbClr val="0000CC"/>
                </a:solidFill>
                <a:latin typeface="Times New Roman" pitchFamily="18" charset="0"/>
                <a:cs typeface="Times New Roman" pitchFamily="18" charset="0"/>
              </a:rPr>
              <a:t> </a:t>
            </a:r>
            <a:r>
              <a:rPr lang="en-US" sz="2600" b="1" dirty="0" err="1">
                <a:solidFill>
                  <a:srgbClr val="0000CC"/>
                </a:solidFill>
                <a:latin typeface="Times New Roman" pitchFamily="18" charset="0"/>
                <a:cs typeface="Times New Roman" pitchFamily="18" charset="0"/>
              </a:rPr>
              <a:t>lành</a:t>
            </a:r>
            <a:r>
              <a:rPr lang="en-US" sz="2600" b="1" dirty="0">
                <a:solidFill>
                  <a:srgbClr val="0000CC"/>
                </a:solidFill>
                <a:latin typeface="Times New Roman" pitchFamily="18" charset="0"/>
                <a:cs typeface="Times New Roman" pitchFamily="18" charset="0"/>
              </a:rPr>
              <a:t> </a:t>
            </a:r>
            <a:r>
              <a:rPr lang="en-US" sz="2600" b="1" dirty="0" err="1">
                <a:solidFill>
                  <a:srgbClr val="0000CC"/>
                </a:solidFill>
                <a:latin typeface="Times New Roman" pitchFamily="18" charset="0"/>
                <a:cs typeface="Times New Roman" pitchFamily="18" charset="0"/>
              </a:rPr>
              <a:t>lặn</a:t>
            </a:r>
            <a:r>
              <a:rPr lang="en-US" sz="2600" b="1" dirty="0">
                <a:solidFill>
                  <a:srgbClr val="0000CC"/>
                </a:solidFill>
                <a:latin typeface="Times New Roman" pitchFamily="18" charset="0"/>
                <a:cs typeface="Times New Roman" pitchFamily="18" charset="0"/>
              </a:rPr>
              <a:t>, </a:t>
            </a:r>
            <a:r>
              <a:rPr lang="en-US" sz="2600" b="1" dirty="0" err="1">
                <a:solidFill>
                  <a:srgbClr val="0000CC"/>
                </a:solidFill>
                <a:latin typeface="Times New Roman" pitchFamily="18" charset="0"/>
                <a:cs typeface="Times New Roman" pitchFamily="18" charset="0"/>
              </a:rPr>
              <a:t>sắc</a:t>
            </a:r>
            <a:r>
              <a:rPr lang="en-US" sz="2600" b="1" dirty="0">
                <a:solidFill>
                  <a:srgbClr val="0000CC"/>
                </a:solidFill>
                <a:latin typeface="Times New Roman" pitchFamily="18" charset="0"/>
                <a:cs typeface="Times New Roman" pitchFamily="18" charset="0"/>
              </a:rPr>
              <a:t> </a:t>
            </a:r>
            <a:r>
              <a:rPr lang="en-US" sz="2600" b="1" dirty="0" err="1">
                <a:solidFill>
                  <a:srgbClr val="0000CC"/>
                </a:solidFill>
                <a:latin typeface="Times New Roman" pitchFamily="18" charset="0"/>
                <a:cs typeface="Times New Roman" pitchFamily="18" charset="0"/>
              </a:rPr>
              <a:t>màu</a:t>
            </a:r>
            <a:r>
              <a:rPr lang="en-US" sz="2600" b="1" dirty="0">
                <a:solidFill>
                  <a:srgbClr val="0000CC"/>
                </a:solidFill>
                <a:latin typeface="Times New Roman" pitchFamily="18" charset="0"/>
                <a:cs typeface="Times New Roman" pitchFamily="18" charset="0"/>
              </a:rPr>
              <a:t> </a:t>
            </a:r>
            <a:r>
              <a:rPr lang="en-US" sz="2600" b="1" dirty="0" err="1">
                <a:solidFill>
                  <a:srgbClr val="0000CC"/>
                </a:solidFill>
                <a:latin typeface="Times New Roman" pitchFamily="18" charset="0"/>
                <a:cs typeface="Times New Roman" pitchFamily="18" charset="0"/>
              </a:rPr>
              <a:t>đã</a:t>
            </a:r>
            <a:r>
              <a:rPr lang="en-US" sz="2600" b="1" dirty="0">
                <a:solidFill>
                  <a:srgbClr val="0000CC"/>
                </a:solidFill>
                <a:latin typeface="Times New Roman" pitchFamily="18" charset="0"/>
                <a:cs typeface="Times New Roman" pitchFamily="18" charset="0"/>
              </a:rPr>
              <a:t> </a:t>
            </a:r>
            <a:r>
              <a:rPr lang="en-US" sz="2600" b="1" dirty="0" err="1">
                <a:solidFill>
                  <a:srgbClr val="0000CC"/>
                </a:solidFill>
                <a:latin typeface="Times New Roman" pitchFamily="18" charset="0"/>
                <a:cs typeface="Times New Roman" pitchFamily="18" charset="0"/>
              </a:rPr>
              <a:t>không</a:t>
            </a:r>
            <a:r>
              <a:rPr lang="en-US" sz="2600" b="1" dirty="0">
                <a:solidFill>
                  <a:srgbClr val="0000CC"/>
                </a:solidFill>
                <a:latin typeface="Times New Roman" pitchFamily="18" charset="0"/>
                <a:cs typeface="Times New Roman" pitchFamily="18" charset="0"/>
              </a:rPr>
              <a:t> </a:t>
            </a:r>
            <a:r>
              <a:rPr lang="en-US" sz="2600" b="1" dirty="0" err="1">
                <a:solidFill>
                  <a:srgbClr val="0000CC"/>
                </a:solidFill>
                <a:latin typeface="Times New Roman" pitchFamily="18" charset="0"/>
                <a:cs typeface="Times New Roman" pitchFamily="18" charset="0"/>
              </a:rPr>
              <a:t>còn</a:t>
            </a:r>
            <a:r>
              <a:rPr lang="en-US" sz="2600" b="1" dirty="0">
                <a:solidFill>
                  <a:srgbClr val="0000CC"/>
                </a:solidFill>
                <a:latin typeface="Times New Roman" pitchFamily="18" charset="0"/>
                <a:cs typeface="Times New Roman" pitchFamily="18" charset="0"/>
              </a:rPr>
              <a:t> </a:t>
            </a:r>
            <a:r>
              <a:rPr lang="en-US" sz="2600" b="1" dirty="0" err="1">
                <a:solidFill>
                  <a:srgbClr val="0000CC"/>
                </a:solidFill>
                <a:latin typeface="Times New Roman" pitchFamily="18" charset="0"/>
                <a:cs typeface="Times New Roman" pitchFamily="18" charset="0"/>
              </a:rPr>
              <a:t>tươi</a:t>
            </a:r>
            <a:r>
              <a:rPr lang="en-US" sz="2600" b="1" dirty="0">
                <a:solidFill>
                  <a:srgbClr val="0000CC"/>
                </a:solidFill>
                <a:latin typeface="Times New Roman" pitchFamily="18" charset="0"/>
                <a:cs typeface="Times New Roman" pitchFamily="18" charset="0"/>
              </a:rPr>
              <a:t> </a:t>
            </a:r>
            <a:r>
              <a:rPr lang="en-US" sz="2600" b="1" dirty="0" err="1">
                <a:solidFill>
                  <a:srgbClr val="0000CC"/>
                </a:solidFill>
                <a:latin typeface="Times New Roman" pitchFamily="18" charset="0"/>
                <a:cs typeface="Times New Roman" pitchFamily="18" charset="0"/>
              </a:rPr>
              <a:t>tốt</a:t>
            </a:r>
            <a:r>
              <a:rPr lang="en-US" sz="2600" b="1" dirty="0">
                <a:solidFill>
                  <a:srgbClr val="0000CC"/>
                </a:solidFill>
                <a:latin typeface="Times New Roman" pitchFamily="18" charset="0"/>
                <a:cs typeface="Times New Roman" pitchFamily="18" charset="0"/>
              </a:rPr>
              <a:t>. </a:t>
            </a:r>
            <a:r>
              <a:rPr lang="en-US" sz="2600" b="1" dirty="0" err="1">
                <a:solidFill>
                  <a:srgbClr val="0000CC"/>
                </a:solidFill>
                <a:latin typeface="Times New Roman" pitchFamily="18" charset="0"/>
                <a:cs typeface="Times New Roman" pitchFamily="18" charset="0"/>
              </a:rPr>
              <a:t>Vỏ</a:t>
            </a:r>
            <a:r>
              <a:rPr lang="en-US" sz="2600" b="1" dirty="0">
                <a:solidFill>
                  <a:srgbClr val="0000CC"/>
                </a:solidFill>
                <a:latin typeface="Times New Roman" pitchFamily="18" charset="0"/>
                <a:cs typeface="Times New Roman" pitchFamily="18" charset="0"/>
              </a:rPr>
              <a:t> </a:t>
            </a:r>
            <a:r>
              <a:rPr lang="en-US" sz="2600" b="1" dirty="0" err="1" smtClean="0">
                <a:solidFill>
                  <a:srgbClr val="0000CC"/>
                </a:solidFill>
                <a:latin typeface="Times New Roman" pitchFamily="18" charset="0"/>
                <a:cs typeface="Times New Roman" pitchFamily="18" charset="0"/>
              </a:rPr>
              <a:t>cây</a:t>
            </a:r>
            <a:r>
              <a:rPr lang="en-US" sz="2600" b="1" dirty="0" smtClean="0">
                <a:solidFill>
                  <a:srgbClr val="0000CC"/>
                </a:solidFill>
                <a:latin typeface="Times New Roman" pitchFamily="18" charset="0"/>
                <a:cs typeface="Times New Roman" pitchFamily="18" charset="0"/>
              </a:rPr>
              <a:t> ram </a:t>
            </a:r>
            <a:r>
              <a:rPr lang="en-US" sz="2600" b="1" dirty="0" err="1" smtClean="0">
                <a:solidFill>
                  <a:srgbClr val="0000CC"/>
                </a:solidFill>
                <a:latin typeface="Times New Roman" pitchFamily="18" charset="0"/>
                <a:cs typeface="Times New Roman" pitchFamily="18" charset="0"/>
              </a:rPr>
              <a:t>ráp</a:t>
            </a:r>
            <a:r>
              <a:rPr lang="en-US" sz="2600" b="1" dirty="0" smtClean="0">
                <a:solidFill>
                  <a:srgbClr val="0000CC"/>
                </a:solidFill>
                <a:latin typeface="Times New Roman" pitchFamily="18" charset="0"/>
                <a:cs typeface="Times New Roman" pitchFamily="18" charset="0"/>
              </a:rPr>
              <a:t>, </a:t>
            </a:r>
            <a:r>
              <a:rPr lang="en-US" sz="2600" b="1" dirty="0" err="1" smtClean="0">
                <a:solidFill>
                  <a:srgbClr val="0000CC"/>
                </a:solidFill>
                <a:latin typeface="Times New Roman" pitchFamily="18" charset="0"/>
                <a:cs typeface="Times New Roman" pitchFamily="18" charset="0"/>
              </a:rPr>
              <a:t>bắt</a:t>
            </a:r>
            <a:r>
              <a:rPr lang="en-US" sz="2600" b="1" dirty="0" smtClean="0">
                <a:solidFill>
                  <a:srgbClr val="0000CC"/>
                </a:solidFill>
                <a:latin typeface="Times New Roman" pitchFamily="18" charset="0"/>
                <a:cs typeface="Times New Roman" pitchFamily="18" charset="0"/>
              </a:rPr>
              <a:t> </a:t>
            </a:r>
            <a:r>
              <a:rPr lang="en-US" sz="2600" b="1" dirty="0" err="1" smtClean="0">
                <a:solidFill>
                  <a:srgbClr val="0000CC"/>
                </a:solidFill>
                <a:latin typeface="Times New Roman" pitchFamily="18" charset="0"/>
                <a:cs typeface="Times New Roman" pitchFamily="18" charset="0"/>
              </a:rPr>
              <a:t>đầu</a:t>
            </a:r>
            <a:r>
              <a:rPr lang="en-US" sz="2600" b="1" dirty="0" smtClean="0">
                <a:solidFill>
                  <a:srgbClr val="0000CC"/>
                </a:solidFill>
                <a:latin typeface="Times New Roman" pitchFamily="18" charset="0"/>
                <a:cs typeface="Times New Roman" pitchFamily="18" charset="0"/>
              </a:rPr>
              <a:t> </a:t>
            </a:r>
            <a:r>
              <a:rPr lang="en-US" sz="2600" b="1" dirty="0" err="1" smtClean="0">
                <a:solidFill>
                  <a:srgbClr val="0000CC"/>
                </a:solidFill>
                <a:latin typeface="Times New Roman" pitchFamily="18" charset="0"/>
                <a:cs typeface="Times New Roman" pitchFamily="18" charset="0"/>
              </a:rPr>
              <a:t>khô</a:t>
            </a:r>
            <a:r>
              <a:rPr lang="en-US" sz="2600" b="1" dirty="0" smtClean="0">
                <a:solidFill>
                  <a:srgbClr val="0000CC"/>
                </a:solidFill>
                <a:latin typeface="Times New Roman" pitchFamily="18" charset="0"/>
                <a:cs typeface="Times New Roman" pitchFamily="18" charset="0"/>
              </a:rPr>
              <a:t> </a:t>
            </a:r>
            <a:r>
              <a:rPr lang="en-US" sz="2600" b="1" dirty="0" err="1" smtClean="0">
                <a:solidFill>
                  <a:srgbClr val="0000CC"/>
                </a:solidFill>
                <a:latin typeface="Times New Roman" pitchFamily="18" charset="0"/>
                <a:cs typeface="Times New Roman" pitchFamily="18" charset="0"/>
              </a:rPr>
              <a:t>lại</a:t>
            </a:r>
            <a:r>
              <a:rPr lang="en-US" sz="2600" b="1" dirty="0" smtClean="0">
                <a:solidFill>
                  <a:srgbClr val="0000CC"/>
                </a:solidFill>
                <a:latin typeface="Times New Roman" pitchFamily="18" charset="0"/>
                <a:cs typeface="Times New Roman" pitchFamily="18" charset="0"/>
              </a:rPr>
              <a:t>.</a:t>
            </a:r>
            <a:endParaRPr lang="en-US" sz="2600" b="1" dirty="0">
              <a:solidFill>
                <a:srgbClr val="0000CC"/>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1520"/>
                                        </p:tgtEl>
                                        <p:attrNameLst>
                                          <p:attrName>style.visibility</p:attrName>
                                        </p:attrNameLst>
                                      </p:cBhvr>
                                      <p:to>
                                        <p:strVal val="visible"/>
                                      </p:to>
                                    </p:set>
                                    <p:animEffect transition="in" filter="checkerboard(across)">
                                      <p:cBhvr>
                                        <p:cTn id="7" dur="500"/>
                                        <p:tgtEl>
                                          <p:spTgt spid="215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2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ction Button: Beginning 1">
            <a:hlinkClick r:id="rId3" action="ppaction://hlinksldjump" highlightClick="1"/>
          </p:cNvPr>
          <p:cNvSpPr/>
          <p:nvPr/>
        </p:nvSpPr>
        <p:spPr>
          <a:xfrm>
            <a:off x="7924800" y="6400800"/>
            <a:ext cx="609600" cy="228600"/>
          </a:xfrm>
          <a:prstGeom prst="actionButtonBeginning">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1520" name="Rectangle 16"/>
          <p:cNvSpPr>
            <a:spLocks noChangeArrowheads="1"/>
          </p:cNvSpPr>
          <p:nvPr/>
        </p:nvSpPr>
        <p:spPr bwMode="auto">
          <a:xfrm>
            <a:off x="266700" y="76200"/>
            <a:ext cx="8877300" cy="32932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vi-VN" sz="2600" dirty="0">
                <a:solidFill>
                  <a:srgbClr val="0000CC"/>
                </a:solidFill>
              </a:rPr>
              <a:t>....</a:t>
            </a:r>
            <a:r>
              <a:rPr lang="en-US" sz="2600" b="1" dirty="0" err="1">
                <a:solidFill>
                  <a:srgbClr val="FF0000"/>
                </a:solidFill>
                <a:latin typeface="Times New Roman" pitchFamily="18" charset="0"/>
                <a:cs typeface="Times New Roman" pitchFamily="18" charset="0"/>
              </a:rPr>
              <a:t>như</a:t>
            </a:r>
            <a:r>
              <a:rPr lang="en-US" sz="2600" b="1" dirty="0">
                <a:solidFill>
                  <a:srgbClr val="FF0000"/>
                </a:solidFill>
                <a:latin typeface="Times New Roman" pitchFamily="18" charset="0"/>
                <a:cs typeface="Times New Roman" pitchFamily="18" charset="0"/>
              </a:rPr>
              <a:t> </a:t>
            </a:r>
            <a:r>
              <a:rPr lang="en-US" sz="2600" b="1" dirty="0" err="1">
                <a:solidFill>
                  <a:srgbClr val="FF0000"/>
                </a:solidFill>
                <a:latin typeface="Times New Roman" pitchFamily="18" charset="0"/>
                <a:cs typeface="Times New Roman" pitchFamily="18" charset="0"/>
              </a:rPr>
              <a:t>người</a:t>
            </a:r>
            <a:r>
              <a:rPr lang="en-US" sz="2600" b="1" dirty="0">
                <a:solidFill>
                  <a:srgbClr val="FF0000"/>
                </a:solidFill>
                <a:latin typeface="Times New Roman" pitchFamily="18" charset="0"/>
                <a:cs typeface="Times New Roman" pitchFamily="18" charset="0"/>
              </a:rPr>
              <a:t> </a:t>
            </a:r>
            <a:r>
              <a:rPr lang="en-US" sz="2600" b="1" dirty="0" err="1">
                <a:solidFill>
                  <a:srgbClr val="FF0000"/>
                </a:solidFill>
                <a:latin typeface="Times New Roman" pitchFamily="18" charset="0"/>
                <a:cs typeface="Times New Roman" pitchFamily="18" charset="0"/>
              </a:rPr>
              <a:t>mẹ</a:t>
            </a:r>
            <a:r>
              <a:rPr lang="en-US" sz="2600" b="1" dirty="0">
                <a:solidFill>
                  <a:srgbClr val="FF0000"/>
                </a:solidFill>
                <a:latin typeface="Times New Roman" pitchFamily="18" charset="0"/>
                <a:cs typeface="Times New Roman" pitchFamily="18" charset="0"/>
              </a:rPr>
              <a:t> </a:t>
            </a:r>
            <a:r>
              <a:rPr lang="en-US" sz="2600" b="1" dirty="0" err="1">
                <a:solidFill>
                  <a:srgbClr val="FF0000"/>
                </a:solidFill>
                <a:latin typeface="Times New Roman" pitchFamily="18" charset="0"/>
                <a:cs typeface="Times New Roman" pitchFamily="18" charset="0"/>
              </a:rPr>
              <a:t>đang</a:t>
            </a:r>
            <a:r>
              <a:rPr lang="en-US" sz="2600" b="1" dirty="0">
                <a:solidFill>
                  <a:srgbClr val="FF0000"/>
                </a:solidFill>
                <a:latin typeface="Times New Roman" pitchFamily="18" charset="0"/>
                <a:cs typeface="Times New Roman" pitchFamily="18" charset="0"/>
              </a:rPr>
              <a:t> </a:t>
            </a:r>
            <a:r>
              <a:rPr lang="en-US" sz="2600" b="1" dirty="0" err="1">
                <a:solidFill>
                  <a:srgbClr val="FF0000"/>
                </a:solidFill>
                <a:latin typeface="Times New Roman" pitchFamily="18" charset="0"/>
                <a:cs typeface="Times New Roman" pitchFamily="18" charset="0"/>
              </a:rPr>
              <a:t>dắt</a:t>
            </a:r>
            <a:r>
              <a:rPr lang="en-US" sz="2600" b="1" dirty="0">
                <a:solidFill>
                  <a:srgbClr val="FF0000"/>
                </a:solidFill>
                <a:latin typeface="Times New Roman" pitchFamily="18" charset="0"/>
                <a:cs typeface="Times New Roman" pitchFamily="18" charset="0"/>
              </a:rPr>
              <a:t> con </a:t>
            </a:r>
            <a:r>
              <a:rPr lang="en-US" sz="2600" b="1" dirty="0" err="1">
                <a:solidFill>
                  <a:srgbClr val="FF0000"/>
                </a:solidFill>
                <a:latin typeface="Times New Roman" pitchFamily="18" charset="0"/>
                <a:cs typeface="Times New Roman" pitchFamily="18" charset="0"/>
              </a:rPr>
              <a:t>đi</a:t>
            </a:r>
            <a:r>
              <a:rPr lang="en-US" sz="2600" b="1" dirty="0">
                <a:solidFill>
                  <a:srgbClr val="FF0000"/>
                </a:solidFill>
                <a:latin typeface="Times New Roman" pitchFamily="18" charset="0"/>
                <a:cs typeface="Times New Roman" pitchFamily="18" charset="0"/>
              </a:rPr>
              <a:t> </a:t>
            </a:r>
            <a:r>
              <a:rPr lang="en-US" sz="2600" b="1" dirty="0" err="1">
                <a:solidFill>
                  <a:srgbClr val="FF0000"/>
                </a:solidFill>
                <a:latin typeface="Times New Roman" pitchFamily="18" charset="0"/>
                <a:cs typeface="Times New Roman" pitchFamily="18" charset="0"/>
              </a:rPr>
              <a:t>dạo</a:t>
            </a:r>
            <a:r>
              <a:rPr lang="en-US" sz="2600" b="1" dirty="0">
                <a:solidFill>
                  <a:srgbClr val="FF0000"/>
                </a:solidFill>
                <a:latin typeface="Times New Roman" pitchFamily="18" charset="0"/>
                <a:cs typeface="Times New Roman" pitchFamily="18" charset="0"/>
              </a:rPr>
              <a:t> </a:t>
            </a:r>
            <a:r>
              <a:rPr lang="en-US" sz="2600" b="1" dirty="0" err="1">
                <a:solidFill>
                  <a:srgbClr val="FF0000"/>
                </a:solidFill>
                <a:latin typeface="Times New Roman" pitchFamily="18" charset="0"/>
                <a:cs typeface="Times New Roman" pitchFamily="18" charset="0"/>
              </a:rPr>
              <a:t>mát</a:t>
            </a:r>
            <a:r>
              <a:rPr lang="en-US" sz="2600" b="1" dirty="0">
                <a:solidFill>
                  <a:srgbClr val="FF0000"/>
                </a:solidFill>
                <a:latin typeface="Times New Roman" pitchFamily="18" charset="0"/>
                <a:cs typeface="Times New Roman" pitchFamily="18" charset="0"/>
              </a:rPr>
              <a:t>.</a:t>
            </a:r>
            <a:r>
              <a:rPr lang="en-US" sz="2600" b="1" dirty="0">
                <a:solidFill>
                  <a:srgbClr val="002060"/>
                </a:solidFill>
                <a:latin typeface="Times New Roman" pitchFamily="18" charset="0"/>
                <a:cs typeface="Times New Roman" pitchFamily="18" charset="0"/>
              </a:rPr>
              <a:t> </a:t>
            </a:r>
            <a:r>
              <a:rPr lang="en-US" sz="2600" b="1" dirty="0" err="1">
                <a:solidFill>
                  <a:srgbClr val="FF0000"/>
                </a:solidFill>
                <a:latin typeface="Times New Roman" pitchFamily="18" charset="0"/>
                <a:cs typeface="Times New Roman" pitchFamily="18" charset="0"/>
              </a:rPr>
              <a:t>Đến</a:t>
            </a:r>
            <a:r>
              <a:rPr lang="en-US" sz="2600" b="1" dirty="0">
                <a:solidFill>
                  <a:srgbClr val="FF0000"/>
                </a:solidFill>
                <a:latin typeface="Times New Roman" pitchFamily="18" charset="0"/>
                <a:cs typeface="Times New Roman" pitchFamily="18" charset="0"/>
              </a:rPr>
              <a:t> </a:t>
            </a:r>
            <a:r>
              <a:rPr lang="en-US" sz="2600" b="1" dirty="0" err="1">
                <a:solidFill>
                  <a:srgbClr val="FF0000"/>
                </a:solidFill>
                <a:latin typeface="Times New Roman" pitchFamily="18" charset="0"/>
                <a:cs typeface="Times New Roman" pitchFamily="18" charset="0"/>
              </a:rPr>
              <a:t>gần</a:t>
            </a:r>
            <a:r>
              <a:rPr lang="en-US" sz="2600" b="1" dirty="0">
                <a:solidFill>
                  <a:srgbClr val="FF0000"/>
                </a:solidFill>
                <a:latin typeface="Times New Roman" pitchFamily="18" charset="0"/>
                <a:cs typeface="Times New Roman" pitchFamily="18" charset="0"/>
              </a:rPr>
              <a:t> </a:t>
            </a:r>
            <a:r>
              <a:rPr lang="en-US" sz="2600" b="1" dirty="0" err="1">
                <a:solidFill>
                  <a:srgbClr val="FF0000"/>
                </a:solidFill>
                <a:latin typeface="Times New Roman" pitchFamily="18" charset="0"/>
                <a:cs typeface="Times New Roman" pitchFamily="18" charset="0"/>
              </a:rPr>
              <a:t>mới</a:t>
            </a:r>
            <a:r>
              <a:rPr lang="en-US" sz="2600" b="1" dirty="0">
                <a:solidFill>
                  <a:srgbClr val="FF0000"/>
                </a:solidFill>
                <a:latin typeface="Times New Roman" pitchFamily="18" charset="0"/>
                <a:cs typeface="Times New Roman" pitchFamily="18" charset="0"/>
              </a:rPr>
              <a:t> </a:t>
            </a:r>
            <a:r>
              <a:rPr lang="en-US" sz="2600" b="1" dirty="0" err="1">
                <a:solidFill>
                  <a:srgbClr val="FF0000"/>
                </a:solidFill>
                <a:latin typeface="Times New Roman" pitchFamily="18" charset="0"/>
                <a:cs typeface="Times New Roman" pitchFamily="18" charset="0"/>
              </a:rPr>
              <a:t>thấy</a:t>
            </a:r>
            <a:r>
              <a:rPr lang="en-US" sz="2600" b="1" dirty="0">
                <a:solidFill>
                  <a:srgbClr val="FF0000"/>
                </a:solidFill>
                <a:latin typeface="Times New Roman" pitchFamily="18" charset="0"/>
                <a:cs typeface="Times New Roman" pitchFamily="18" charset="0"/>
              </a:rPr>
              <a:t> </a:t>
            </a:r>
            <a:r>
              <a:rPr lang="en-US" sz="2600" b="1" dirty="0" err="1">
                <a:solidFill>
                  <a:srgbClr val="FF0000"/>
                </a:solidFill>
                <a:latin typeface="Times New Roman" pitchFamily="18" charset="0"/>
                <a:cs typeface="Times New Roman" pitchFamily="18" charset="0"/>
              </a:rPr>
              <a:t>rõ</a:t>
            </a:r>
            <a:r>
              <a:rPr lang="en-US" sz="2600" b="1" dirty="0">
                <a:solidFill>
                  <a:srgbClr val="FF0000"/>
                </a:solidFill>
                <a:latin typeface="Times New Roman" pitchFamily="18" charset="0"/>
                <a:cs typeface="Times New Roman" pitchFamily="18" charset="0"/>
              </a:rPr>
              <a:t> </a:t>
            </a:r>
            <a:r>
              <a:rPr lang="en-US" sz="2600" b="1" dirty="0" err="1">
                <a:solidFill>
                  <a:srgbClr val="FF0000"/>
                </a:solidFill>
                <a:latin typeface="Times New Roman" pitchFamily="18" charset="0"/>
                <a:cs typeface="Times New Roman" pitchFamily="18" charset="0"/>
              </a:rPr>
              <a:t>chiếc</a:t>
            </a:r>
            <a:r>
              <a:rPr lang="en-US" sz="2600" b="1" dirty="0">
                <a:solidFill>
                  <a:srgbClr val="FF0000"/>
                </a:solidFill>
                <a:latin typeface="Times New Roman" pitchFamily="18" charset="0"/>
                <a:cs typeface="Times New Roman" pitchFamily="18" charset="0"/>
              </a:rPr>
              <a:t> ô </a:t>
            </a:r>
            <a:r>
              <a:rPr lang="en-US" sz="2600" b="1" dirty="0" err="1">
                <a:solidFill>
                  <a:srgbClr val="FF0000"/>
                </a:solidFill>
                <a:latin typeface="Times New Roman" pitchFamily="18" charset="0"/>
                <a:cs typeface="Times New Roman" pitchFamily="18" charset="0"/>
              </a:rPr>
              <a:t>xanh</a:t>
            </a:r>
            <a:r>
              <a:rPr lang="en-US" sz="2600" b="1" dirty="0">
                <a:solidFill>
                  <a:srgbClr val="FF0000"/>
                </a:solidFill>
                <a:latin typeface="Times New Roman" pitchFamily="18" charset="0"/>
                <a:cs typeface="Times New Roman" pitchFamily="18" charset="0"/>
              </a:rPr>
              <a:t> </a:t>
            </a:r>
            <a:r>
              <a:rPr lang="en-US" sz="2600" b="1" dirty="0" err="1">
                <a:solidFill>
                  <a:srgbClr val="FF0000"/>
                </a:solidFill>
                <a:latin typeface="Times New Roman" pitchFamily="18" charset="0"/>
                <a:cs typeface="Times New Roman" pitchFamily="18" charset="0"/>
              </a:rPr>
              <a:t>đã</a:t>
            </a:r>
            <a:r>
              <a:rPr lang="en-US" sz="2600" b="1" dirty="0">
                <a:solidFill>
                  <a:srgbClr val="FF0000"/>
                </a:solidFill>
                <a:latin typeface="Times New Roman" pitchFamily="18" charset="0"/>
                <a:cs typeface="Times New Roman" pitchFamily="18" charset="0"/>
              </a:rPr>
              <a:t> </a:t>
            </a:r>
            <a:r>
              <a:rPr lang="en-US" sz="2600" b="1" dirty="0" err="1">
                <a:solidFill>
                  <a:srgbClr val="FF0000"/>
                </a:solidFill>
                <a:latin typeface="Times New Roman" pitchFamily="18" charset="0"/>
                <a:cs typeface="Times New Roman" pitchFamily="18" charset="0"/>
              </a:rPr>
              <a:t>không</a:t>
            </a:r>
            <a:r>
              <a:rPr lang="en-US" sz="2600" b="1" dirty="0">
                <a:solidFill>
                  <a:srgbClr val="FF0000"/>
                </a:solidFill>
                <a:latin typeface="Times New Roman" pitchFamily="18" charset="0"/>
                <a:cs typeface="Times New Roman" pitchFamily="18" charset="0"/>
              </a:rPr>
              <a:t> </a:t>
            </a:r>
            <a:r>
              <a:rPr lang="en-US" sz="2600" b="1" dirty="0" err="1">
                <a:solidFill>
                  <a:srgbClr val="FF0000"/>
                </a:solidFill>
                <a:latin typeface="Times New Roman" pitchFamily="18" charset="0"/>
                <a:cs typeface="Times New Roman" pitchFamily="18" charset="0"/>
              </a:rPr>
              <a:t>còn</a:t>
            </a:r>
            <a:r>
              <a:rPr lang="en-US" sz="2600" b="1" dirty="0">
                <a:solidFill>
                  <a:srgbClr val="FF0000"/>
                </a:solidFill>
                <a:latin typeface="Times New Roman" pitchFamily="18" charset="0"/>
                <a:cs typeface="Times New Roman" pitchFamily="18" charset="0"/>
              </a:rPr>
              <a:t> </a:t>
            </a:r>
            <a:r>
              <a:rPr lang="en-US" sz="2600" b="1" dirty="0" err="1">
                <a:solidFill>
                  <a:srgbClr val="FF0000"/>
                </a:solidFill>
                <a:latin typeface="Times New Roman" pitchFamily="18" charset="0"/>
                <a:cs typeface="Times New Roman" pitchFamily="18" charset="0"/>
              </a:rPr>
              <a:t>lành</a:t>
            </a:r>
            <a:r>
              <a:rPr lang="en-US" sz="2600" b="1" dirty="0">
                <a:solidFill>
                  <a:srgbClr val="FF0000"/>
                </a:solidFill>
                <a:latin typeface="Times New Roman" pitchFamily="18" charset="0"/>
                <a:cs typeface="Times New Roman" pitchFamily="18" charset="0"/>
              </a:rPr>
              <a:t> </a:t>
            </a:r>
            <a:r>
              <a:rPr lang="en-US" sz="2600" b="1" dirty="0" err="1">
                <a:solidFill>
                  <a:srgbClr val="FF0000"/>
                </a:solidFill>
                <a:latin typeface="Times New Roman" pitchFamily="18" charset="0"/>
                <a:cs typeface="Times New Roman" pitchFamily="18" charset="0"/>
              </a:rPr>
              <a:t>lặn</a:t>
            </a:r>
            <a:r>
              <a:rPr lang="en-US" sz="2600" b="1" dirty="0">
                <a:solidFill>
                  <a:srgbClr val="FF0000"/>
                </a:solidFill>
                <a:latin typeface="Times New Roman" pitchFamily="18" charset="0"/>
                <a:cs typeface="Times New Roman" pitchFamily="18" charset="0"/>
              </a:rPr>
              <a:t>, </a:t>
            </a:r>
            <a:r>
              <a:rPr lang="en-US" sz="2600" b="1" dirty="0" err="1">
                <a:solidFill>
                  <a:srgbClr val="FF0000"/>
                </a:solidFill>
                <a:latin typeface="Times New Roman" pitchFamily="18" charset="0"/>
                <a:cs typeface="Times New Roman" pitchFamily="18" charset="0"/>
              </a:rPr>
              <a:t>sắc</a:t>
            </a:r>
            <a:r>
              <a:rPr lang="en-US" sz="2600" b="1" dirty="0">
                <a:solidFill>
                  <a:srgbClr val="FF0000"/>
                </a:solidFill>
                <a:latin typeface="Times New Roman" pitchFamily="18" charset="0"/>
                <a:cs typeface="Times New Roman" pitchFamily="18" charset="0"/>
              </a:rPr>
              <a:t> </a:t>
            </a:r>
            <a:r>
              <a:rPr lang="en-US" sz="2600" b="1" dirty="0" err="1">
                <a:solidFill>
                  <a:srgbClr val="FF0000"/>
                </a:solidFill>
                <a:latin typeface="Times New Roman" pitchFamily="18" charset="0"/>
                <a:cs typeface="Times New Roman" pitchFamily="18" charset="0"/>
              </a:rPr>
              <a:t>màu</a:t>
            </a:r>
            <a:r>
              <a:rPr lang="en-US" sz="2600" b="1" dirty="0">
                <a:solidFill>
                  <a:srgbClr val="FF0000"/>
                </a:solidFill>
                <a:latin typeface="Times New Roman" pitchFamily="18" charset="0"/>
                <a:cs typeface="Times New Roman" pitchFamily="18" charset="0"/>
              </a:rPr>
              <a:t> </a:t>
            </a:r>
            <a:r>
              <a:rPr lang="en-US" sz="2600" b="1" dirty="0" err="1">
                <a:solidFill>
                  <a:srgbClr val="FF0000"/>
                </a:solidFill>
                <a:latin typeface="Times New Roman" pitchFamily="18" charset="0"/>
                <a:cs typeface="Times New Roman" pitchFamily="18" charset="0"/>
              </a:rPr>
              <a:t>đã</a:t>
            </a:r>
            <a:r>
              <a:rPr lang="en-US" sz="2600" b="1" dirty="0">
                <a:solidFill>
                  <a:srgbClr val="FF0000"/>
                </a:solidFill>
                <a:latin typeface="Times New Roman" pitchFamily="18" charset="0"/>
                <a:cs typeface="Times New Roman" pitchFamily="18" charset="0"/>
              </a:rPr>
              <a:t> </a:t>
            </a:r>
            <a:r>
              <a:rPr lang="en-US" sz="2600" b="1" dirty="0" err="1">
                <a:solidFill>
                  <a:srgbClr val="FF0000"/>
                </a:solidFill>
                <a:latin typeface="Times New Roman" pitchFamily="18" charset="0"/>
                <a:cs typeface="Times New Roman" pitchFamily="18" charset="0"/>
              </a:rPr>
              <a:t>không</a:t>
            </a:r>
            <a:r>
              <a:rPr lang="en-US" sz="2600" b="1" dirty="0">
                <a:solidFill>
                  <a:srgbClr val="FF0000"/>
                </a:solidFill>
                <a:latin typeface="Times New Roman" pitchFamily="18" charset="0"/>
                <a:cs typeface="Times New Roman" pitchFamily="18" charset="0"/>
              </a:rPr>
              <a:t> </a:t>
            </a:r>
            <a:r>
              <a:rPr lang="en-US" sz="2600" b="1" dirty="0" err="1">
                <a:solidFill>
                  <a:srgbClr val="FF0000"/>
                </a:solidFill>
                <a:latin typeface="Times New Roman" pitchFamily="18" charset="0"/>
                <a:cs typeface="Times New Roman" pitchFamily="18" charset="0"/>
              </a:rPr>
              <a:t>còn</a:t>
            </a:r>
            <a:r>
              <a:rPr lang="en-US" sz="2600" b="1" dirty="0">
                <a:solidFill>
                  <a:srgbClr val="FF0000"/>
                </a:solidFill>
                <a:latin typeface="Times New Roman" pitchFamily="18" charset="0"/>
                <a:cs typeface="Times New Roman" pitchFamily="18" charset="0"/>
              </a:rPr>
              <a:t> </a:t>
            </a:r>
            <a:r>
              <a:rPr lang="en-US" sz="2600" b="1" dirty="0" err="1">
                <a:solidFill>
                  <a:srgbClr val="FF0000"/>
                </a:solidFill>
                <a:latin typeface="Times New Roman" pitchFamily="18" charset="0"/>
                <a:cs typeface="Times New Roman" pitchFamily="18" charset="0"/>
              </a:rPr>
              <a:t>tươi</a:t>
            </a:r>
            <a:r>
              <a:rPr lang="en-US" sz="2600" b="1" dirty="0">
                <a:solidFill>
                  <a:srgbClr val="FF0000"/>
                </a:solidFill>
                <a:latin typeface="Times New Roman" pitchFamily="18" charset="0"/>
                <a:cs typeface="Times New Roman" pitchFamily="18" charset="0"/>
              </a:rPr>
              <a:t> </a:t>
            </a:r>
            <a:r>
              <a:rPr lang="en-US" sz="2600" b="1" dirty="0" err="1">
                <a:solidFill>
                  <a:srgbClr val="FF0000"/>
                </a:solidFill>
                <a:latin typeface="Times New Roman" pitchFamily="18" charset="0"/>
                <a:cs typeface="Times New Roman" pitchFamily="18" charset="0"/>
              </a:rPr>
              <a:t>tốt</a:t>
            </a:r>
            <a:r>
              <a:rPr lang="en-US" sz="2600" b="1" dirty="0">
                <a:solidFill>
                  <a:srgbClr val="FF0000"/>
                </a:solidFill>
                <a:latin typeface="Times New Roman" pitchFamily="18" charset="0"/>
                <a:cs typeface="Times New Roman" pitchFamily="18" charset="0"/>
              </a:rPr>
              <a:t>. </a:t>
            </a:r>
            <a:r>
              <a:rPr lang="en-US" sz="2600" b="1" dirty="0" err="1">
                <a:solidFill>
                  <a:srgbClr val="FF0000"/>
                </a:solidFill>
                <a:latin typeface="Times New Roman" pitchFamily="18" charset="0"/>
                <a:cs typeface="Times New Roman" pitchFamily="18" charset="0"/>
              </a:rPr>
              <a:t>Vỏ</a:t>
            </a:r>
            <a:r>
              <a:rPr lang="en-US" sz="2600" b="1" dirty="0">
                <a:solidFill>
                  <a:srgbClr val="FF0000"/>
                </a:solidFill>
                <a:latin typeface="Times New Roman" pitchFamily="18" charset="0"/>
                <a:cs typeface="Times New Roman" pitchFamily="18" charset="0"/>
              </a:rPr>
              <a:t> </a:t>
            </a:r>
            <a:r>
              <a:rPr lang="en-US" sz="2600" b="1" dirty="0" err="1">
                <a:solidFill>
                  <a:srgbClr val="FF0000"/>
                </a:solidFill>
                <a:latin typeface="Times New Roman" pitchFamily="18" charset="0"/>
                <a:cs typeface="Times New Roman" pitchFamily="18" charset="0"/>
              </a:rPr>
              <a:t>cây</a:t>
            </a:r>
            <a:r>
              <a:rPr lang="en-US" sz="2600" b="1" dirty="0">
                <a:solidFill>
                  <a:srgbClr val="FF0000"/>
                </a:solidFill>
                <a:latin typeface="Times New Roman" pitchFamily="18" charset="0"/>
                <a:cs typeface="Times New Roman" pitchFamily="18" charset="0"/>
              </a:rPr>
              <a:t> </a:t>
            </a:r>
            <a:r>
              <a:rPr lang="en-US" sz="2600" b="1" dirty="0" err="1">
                <a:solidFill>
                  <a:srgbClr val="FF0000"/>
                </a:solidFill>
                <a:latin typeface="Times New Roman" pitchFamily="18" charset="0"/>
                <a:cs typeface="Times New Roman" pitchFamily="18" charset="0"/>
              </a:rPr>
              <a:t>đã</a:t>
            </a:r>
            <a:r>
              <a:rPr lang="en-US" sz="2600" b="1" dirty="0">
                <a:solidFill>
                  <a:srgbClr val="FF0000"/>
                </a:solidFill>
                <a:latin typeface="Times New Roman" pitchFamily="18" charset="0"/>
                <a:cs typeface="Times New Roman" pitchFamily="18" charset="0"/>
              </a:rPr>
              <a:t> </a:t>
            </a:r>
            <a:r>
              <a:rPr lang="en-US" sz="2600" b="1" dirty="0" err="1">
                <a:solidFill>
                  <a:srgbClr val="FF0000"/>
                </a:solidFill>
                <a:latin typeface="Times New Roman" pitchFamily="18" charset="0"/>
                <a:cs typeface="Times New Roman" pitchFamily="18" charset="0"/>
              </a:rPr>
              <a:t>hơi</a:t>
            </a:r>
            <a:r>
              <a:rPr lang="en-US" sz="2600" b="1" dirty="0">
                <a:solidFill>
                  <a:srgbClr val="FF0000"/>
                </a:solidFill>
                <a:latin typeface="Times New Roman" pitchFamily="18" charset="0"/>
                <a:cs typeface="Times New Roman" pitchFamily="18" charset="0"/>
              </a:rPr>
              <a:t> </a:t>
            </a:r>
            <a:r>
              <a:rPr lang="en-US" sz="2600" b="1" dirty="0" err="1">
                <a:solidFill>
                  <a:srgbClr val="FF0000"/>
                </a:solidFill>
                <a:latin typeface="Times New Roman" pitchFamily="18" charset="0"/>
                <a:cs typeface="Times New Roman" pitchFamily="18" charset="0"/>
              </a:rPr>
              <a:t>khô</a:t>
            </a:r>
            <a:r>
              <a:rPr lang="en-US" sz="2600" b="1" dirty="0">
                <a:solidFill>
                  <a:srgbClr val="FF0000"/>
                </a:solidFill>
                <a:latin typeface="Times New Roman" pitchFamily="18" charset="0"/>
                <a:cs typeface="Times New Roman" pitchFamily="18" charset="0"/>
              </a:rPr>
              <a:t> </a:t>
            </a:r>
            <a:r>
              <a:rPr lang="en-US" sz="2600" b="1" dirty="0" err="1">
                <a:solidFill>
                  <a:srgbClr val="FF0000"/>
                </a:solidFill>
                <a:latin typeface="Times New Roman" pitchFamily="18" charset="0"/>
                <a:cs typeface="Times New Roman" pitchFamily="18" charset="0"/>
              </a:rPr>
              <a:t>lại</a:t>
            </a:r>
            <a:r>
              <a:rPr lang="en-US" sz="2600" b="1" dirty="0">
                <a:solidFill>
                  <a:srgbClr val="FF0000"/>
                </a:solidFill>
                <a:latin typeface="Times New Roman" pitchFamily="18" charset="0"/>
                <a:cs typeface="Times New Roman" pitchFamily="18" charset="0"/>
              </a:rPr>
              <a:t>, </a:t>
            </a:r>
            <a:r>
              <a:rPr lang="en-US" sz="2600" b="1" dirty="0" err="1">
                <a:solidFill>
                  <a:srgbClr val="FF0000"/>
                </a:solidFill>
                <a:latin typeface="Times New Roman" pitchFamily="18" charset="0"/>
                <a:cs typeface="Times New Roman" pitchFamily="18" charset="0"/>
              </a:rPr>
              <a:t>sờ</a:t>
            </a:r>
            <a:r>
              <a:rPr lang="en-US" sz="2600" b="1" dirty="0">
                <a:solidFill>
                  <a:srgbClr val="FF0000"/>
                </a:solidFill>
                <a:latin typeface="Times New Roman" pitchFamily="18" charset="0"/>
                <a:cs typeface="Times New Roman" pitchFamily="18" charset="0"/>
              </a:rPr>
              <a:t> </a:t>
            </a:r>
            <a:r>
              <a:rPr lang="en-US" sz="2600" b="1" dirty="0" err="1">
                <a:solidFill>
                  <a:srgbClr val="FF0000"/>
                </a:solidFill>
                <a:latin typeface="Times New Roman" pitchFamily="18" charset="0"/>
                <a:cs typeface="Times New Roman" pitchFamily="18" charset="0"/>
              </a:rPr>
              <a:t>vào</a:t>
            </a:r>
            <a:r>
              <a:rPr lang="en-US" sz="2600" b="1" dirty="0">
                <a:solidFill>
                  <a:srgbClr val="FF0000"/>
                </a:solidFill>
                <a:latin typeface="Times New Roman" pitchFamily="18" charset="0"/>
                <a:cs typeface="Times New Roman" pitchFamily="18" charset="0"/>
              </a:rPr>
              <a:t> </a:t>
            </a:r>
            <a:r>
              <a:rPr lang="en-US" sz="2600" b="1" dirty="0" err="1">
                <a:solidFill>
                  <a:srgbClr val="FF0000"/>
                </a:solidFill>
                <a:latin typeface="Times New Roman" pitchFamily="18" charset="0"/>
                <a:cs typeface="Times New Roman" pitchFamily="18" charset="0"/>
              </a:rPr>
              <a:t>thấy</a:t>
            </a:r>
            <a:r>
              <a:rPr lang="en-US" sz="2600" b="1" dirty="0">
                <a:solidFill>
                  <a:srgbClr val="FF0000"/>
                </a:solidFill>
                <a:latin typeface="Times New Roman" pitchFamily="18" charset="0"/>
                <a:cs typeface="Times New Roman" pitchFamily="18" charset="0"/>
              </a:rPr>
              <a:t> ram </a:t>
            </a:r>
            <a:r>
              <a:rPr lang="en-US" sz="2600" b="1" dirty="0" err="1">
                <a:solidFill>
                  <a:srgbClr val="FF0000"/>
                </a:solidFill>
                <a:latin typeface="Times New Roman" pitchFamily="18" charset="0"/>
                <a:cs typeface="Times New Roman" pitchFamily="18" charset="0"/>
              </a:rPr>
              <a:t>ráp</a:t>
            </a:r>
            <a:r>
              <a:rPr lang="en-US" sz="2600" b="1" dirty="0" smtClean="0">
                <a:solidFill>
                  <a:srgbClr val="FF0000"/>
                </a:solidFill>
                <a:latin typeface="Times New Roman" pitchFamily="18" charset="0"/>
                <a:cs typeface="Times New Roman" pitchFamily="18" charset="0"/>
              </a:rPr>
              <a:t>.</a:t>
            </a:r>
          </a:p>
          <a:p>
            <a:endParaRPr lang="en-US" sz="2600" b="1" dirty="0" smtClean="0">
              <a:solidFill>
                <a:srgbClr val="FF0000"/>
              </a:solidFill>
              <a:latin typeface="Times New Roman" pitchFamily="18" charset="0"/>
              <a:cs typeface="Times New Roman" pitchFamily="18" charset="0"/>
            </a:endParaRPr>
          </a:p>
          <a:p>
            <a:r>
              <a:rPr lang="en-US" sz="2600" b="1" dirty="0" smtClean="0">
                <a:solidFill>
                  <a:srgbClr val="0000CC"/>
                </a:solidFill>
                <a:latin typeface="Times New Roman" pitchFamily="18" charset="0"/>
                <a:cs typeface="Times New Roman" pitchFamily="18" charset="0"/>
              </a:rPr>
              <a:t>…….</a:t>
            </a:r>
            <a:r>
              <a:rPr lang="en-US" sz="2600" b="1" dirty="0" err="1" smtClean="0">
                <a:solidFill>
                  <a:srgbClr val="0000CC"/>
                </a:solidFill>
                <a:latin typeface="Times New Roman" pitchFamily="18" charset="0"/>
                <a:cs typeface="Times New Roman" pitchFamily="18" charset="0"/>
              </a:rPr>
              <a:t>như</a:t>
            </a:r>
            <a:r>
              <a:rPr lang="en-US" sz="2600" b="1" dirty="0" smtClean="0">
                <a:solidFill>
                  <a:srgbClr val="0000CC"/>
                </a:solidFill>
                <a:latin typeface="Times New Roman" pitchFamily="18" charset="0"/>
                <a:cs typeface="Times New Roman" pitchFamily="18" charset="0"/>
              </a:rPr>
              <a:t> </a:t>
            </a:r>
            <a:r>
              <a:rPr lang="en-US" sz="2600" b="1" dirty="0" err="1">
                <a:solidFill>
                  <a:srgbClr val="0000CC"/>
                </a:solidFill>
                <a:latin typeface="Times New Roman" pitchFamily="18" charset="0"/>
                <a:cs typeface="Times New Roman" pitchFamily="18" charset="0"/>
              </a:rPr>
              <a:t>người</a:t>
            </a:r>
            <a:r>
              <a:rPr lang="en-US" sz="2600" b="1" dirty="0">
                <a:solidFill>
                  <a:srgbClr val="0000CC"/>
                </a:solidFill>
                <a:latin typeface="Times New Roman" pitchFamily="18" charset="0"/>
                <a:cs typeface="Times New Roman" pitchFamily="18" charset="0"/>
              </a:rPr>
              <a:t> </a:t>
            </a:r>
            <a:r>
              <a:rPr lang="en-US" sz="2600" b="1" dirty="0" err="1">
                <a:solidFill>
                  <a:srgbClr val="0000CC"/>
                </a:solidFill>
                <a:latin typeface="Times New Roman" pitchFamily="18" charset="0"/>
                <a:cs typeface="Times New Roman" pitchFamily="18" charset="0"/>
              </a:rPr>
              <a:t>mẹ</a:t>
            </a:r>
            <a:r>
              <a:rPr lang="en-US" sz="2600" b="1" dirty="0">
                <a:solidFill>
                  <a:srgbClr val="0000CC"/>
                </a:solidFill>
                <a:latin typeface="Times New Roman" pitchFamily="18" charset="0"/>
                <a:cs typeface="Times New Roman" pitchFamily="18" charset="0"/>
              </a:rPr>
              <a:t> </a:t>
            </a:r>
            <a:r>
              <a:rPr lang="en-US" sz="2600" b="1" dirty="0" err="1">
                <a:solidFill>
                  <a:srgbClr val="0000CC"/>
                </a:solidFill>
                <a:latin typeface="Times New Roman" pitchFamily="18" charset="0"/>
                <a:cs typeface="Times New Roman" pitchFamily="18" charset="0"/>
              </a:rPr>
              <a:t>đang</a:t>
            </a:r>
            <a:r>
              <a:rPr lang="en-US" sz="2600" b="1" dirty="0">
                <a:solidFill>
                  <a:srgbClr val="0000CC"/>
                </a:solidFill>
                <a:latin typeface="Times New Roman" pitchFamily="18" charset="0"/>
                <a:cs typeface="Times New Roman" pitchFamily="18" charset="0"/>
              </a:rPr>
              <a:t> </a:t>
            </a:r>
            <a:r>
              <a:rPr lang="en-US" sz="2600" b="1" dirty="0" err="1">
                <a:solidFill>
                  <a:srgbClr val="0000CC"/>
                </a:solidFill>
                <a:latin typeface="Times New Roman" pitchFamily="18" charset="0"/>
                <a:cs typeface="Times New Roman" pitchFamily="18" charset="0"/>
              </a:rPr>
              <a:t>dắt</a:t>
            </a:r>
            <a:r>
              <a:rPr lang="en-US" sz="2600" b="1" dirty="0">
                <a:solidFill>
                  <a:srgbClr val="0000CC"/>
                </a:solidFill>
                <a:latin typeface="Times New Roman" pitchFamily="18" charset="0"/>
                <a:cs typeface="Times New Roman" pitchFamily="18" charset="0"/>
              </a:rPr>
              <a:t> con </a:t>
            </a:r>
            <a:r>
              <a:rPr lang="en-US" sz="2600" b="1" dirty="0" err="1">
                <a:solidFill>
                  <a:srgbClr val="0000CC"/>
                </a:solidFill>
                <a:latin typeface="Times New Roman" pitchFamily="18" charset="0"/>
                <a:cs typeface="Times New Roman" pitchFamily="18" charset="0"/>
              </a:rPr>
              <a:t>đi</a:t>
            </a:r>
            <a:r>
              <a:rPr lang="en-US" sz="2600" b="1" dirty="0">
                <a:solidFill>
                  <a:srgbClr val="0000CC"/>
                </a:solidFill>
                <a:latin typeface="Times New Roman" pitchFamily="18" charset="0"/>
                <a:cs typeface="Times New Roman" pitchFamily="18" charset="0"/>
              </a:rPr>
              <a:t> </a:t>
            </a:r>
            <a:r>
              <a:rPr lang="en-US" sz="2600" b="1" dirty="0" err="1">
                <a:solidFill>
                  <a:srgbClr val="0000CC"/>
                </a:solidFill>
                <a:latin typeface="Times New Roman" pitchFamily="18" charset="0"/>
                <a:cs typeface="Times New Roman" pitchFamily="18" charset="0"/>
              </a:rPr>
              <a:t>dạo</a:t>
            </a:r>
            <a:r>
              <a:rPr lang="en-US" sz="2600" b="1" dirty="0">
                <a:solidFill>
                  <a:srgbClr val="0000CC"/>
                </a:solidFill>
                <a:latin typeface="Times New Roman" pitchFamily="18" charset="0"/>
                <a:cs typeface="Times New Roman" pitchFamily="18" charset="0"/>
              </a:rPr>
              <a:t> </a:t>
            </a:r>
            <a:r>
              <a:rPr lang="en-US" sz="2600" b="1" dirty="0" err="1">
                <a:solidFill>
                  <a:srgbClr val="0000CC"/>
                </a:solidFill>
                <a:latin typeface="Times New Roman" pitchFamily="18" charset="0"/>
                <a:cs typeface="Times New Roman" pitchFamily="18" charset="0"/>
              </a:rPr>
              <a:t>mát</a:t>
            </a:r>
            <a:r>
              <a:rPr lang="en-US" sz="2600" b="1" dirty="0">
                <a:solidFill>
                  <a:srgbClr val="0000CC"/>
                </a:solidFill>
                <a:latin typeface="Times New Roman" pitchFamily="18" charset="0"/>
                <a:cs typeface="Times New Roman" pitchFamily="18" charset="0"/>
              </a:rPr>
              <a:t>. </a:t>
            </a:r>
            <a:r>
              <a:rPr lang="en-US" sz="2600" b="1" dirty="0" err="1">
                <a:solidFill>
                  <a:srgbClr val="0000CC"/>
                </a:solidFill>
                <a:latin typeface="Times New Roman" pitchFamily="18" charset="0"/>
                <a:cs typeface="Times New Roman" pitchFamily="18" charset="0"/>
              </a:rPr>
              <a:t>Đến</a:t>
            </a:r>
            <a:r>
              <a:rPr lang="en-US" sz="2600" b="1" dirty="0">
                <a:solidFill>
                  <a:srgbClr val="0000CC"/>
                </a:solidFill>
                <a:latin typeface="Times New Roman" pitchFamily="18" charset="0"/>
                <a:cs typeface="Times New Roman" pitchFamily="18" charset="0"/>
              </a:rPr>
              <a:t> </a:t>
            </a:r>
            <a:r>
              <a:rPr lang="en-US" sz="2600" b="1" dirty="0" err="1">
                <a:solidFill>
                  <a:srgbClr val="0000CC"/>
                </a:solidFill>
                <a:latin typeface="Times New Roman" pitchFamily="18" charset="0"/>
                <a:cs typeface="Times New Roman" pitchFamily="18" charset="0"/>
              </a:rPr>
              <a:t>gần</a:t>
            </a:r>
            <a:r>
              <a:rPr lang="en-US" sz="2600" b="1" dirty="0">
                <a:solidFill>
                  <a:srgbClr val="0000CC"/>
                </a:solidFill>
                <a:latin typeface="Times New Roman" pitchFamily="18" charset="0"/>
                <a:cs typeface="Times New Roman" pitchFamily="18" charset="0"/>
              </a:rPr>
              <a:t> </a:t>
            </a:r>
            <a:r>
              <a:rPr lang="en-US" sz="2600" b="1" dirty="0" err="1">
                <a:solidFill>
                  <a:srgbClr val="0000CC"/>
                </a:solidFill>
                <a:latin typeface="Times New Roman" pitchFamily="18" charset="0"/>
                <a:cs typeface="Times New Roman" pitchFamily="18" charset="0"/>
              </a:rPr>
              <a:t>mới</a:t>
            </a:r>
            <a:r>
              <a:rPr lang="en-US" sz="2600" b="1" dirty="0">
                <a:solidFill>
                  <a:srgbClr val="0000CC"/>
                </a:solidFill>
                <a:latin typeface="Times New Roman" pitchFamily="18" charset="0"/>
                <a:cs typeface="Times New Roman" pitchFamily="18" charset="0"/>
              </a:rPr>
              <a:t> </a:t>
            </a:r>
            <a:r>
              <a:rPr lang="en-US" sz="2600" b="1" dirty="0" err="1">
                <a:solidFill>
                  <a:srgbClr val="0000CC"/>
                </a:solidFill>
                <a:latin typeface="Times New Roman" pitchFamily="18" charset="0"/>
                <a:cs typeface="Times New Roman" pitchFamily="18" charset="0"/>
              </a:rPr>
              <a:t>thấy</a:t>
            </a:r>
            <a:r>
              <a:rPr lang="en-US" sz="2600" b="1" dirty="0">
                <a:solidFill>
                  <a:srgbClr val="0000CC"/>
                </a:solidFill>
                <a:latin typeface="Times New Roman" pitchFamily="18" charset="0"/>
                <a:cs typeface="Times New Roman" pitchFamily="18" charset="0"/>
              </a:rPr>
              <a:t> </a:t>
            </a:r>
            <a:r>
              <a:rPr lang="en-US" sz="2600" b="1" dirty="0" err="1">
                <a:solidFill>
                  <a:srgbClr val="0000CC"/>
                </a:solidFill>
                <a:latin typeface="Times New Roman" pitchFamily="18" charset="0"/>
                <a:cs typeface="Times New Roman" pitchFamily="18" charset="0"/>
              </a:rPr>
              <a:t>rõ</a:t>
            </a:r>
            <a:r>
              <a:rPr lang="en-US" sz="2600" b="1" dirty="0">
                <a:solidFill>
                  <a:srgbClr val="0000CC"/>
                </a:solidFill>
                <a:latin typeface="Times New Roman" pitchFamily="18" charset="0"/>
                <a:cs typeface="Times New Roman" pitchFamily="18" charset="0"/>
              </a:rPr>
              <a:t> </a:t>
            </a:r>
            <a:r>
              <a:rPr lang="en-US" sz="2600" b="1" dirty="0" err="1">
                <a:solidFill>
                  <a:srgbClr val="0000CC"/>
                </a:solidFill>
                <a:latin typeface="Times New Roman" pitchFamily="18" charset="0"/>
                <a:cs typeface="Times New Roman" pitchFamily="18" charset="0"/>
              </a:rPr>
              <a:t>chiếc</a:t>
            </a:r>
            <a:r>
              <a:rPr lang="en-US" sz="2600" b="1" dirty="0">
                <a:solidFill>
                  <a:srgbClr val="0000CC"/>
                </a:solidFill>
                <a:latin typeface="Times New Roman" pitchFamily="18" charset="0"/>
                <a:cs typeface="Times New Roman" pitchFamily="18" charset="0"/>
              </a:rPr>
              <a:t> ô </a:t>
            </a:r>
            <a:r>
              <a:rPr lang="en-US" sz="2600" b="1" dirty="0" err="1">
                <a:solidFill>
                  <a:srgbClr val="0000CC"/>
                </a:solidFill>
                <a:latin typeface="Times New Roman" pitchFamily="18" charset="0"/>
                <a:cs typeface="Times New Roman" pitchFamily="18" charset="0"/>
              </a:rPr>
              <a:t>xanh</a:t>
            </a:r>
            <a:r>
              <a:rPr lang="en-US" sz="2600" b="1" dirty="0">
                <a:solidFill>
                  <a:srgbClr val="0000CC"/>
                </a:solidFill>
                <a:latin typeface="Times New Roman" pitchFamily="18" charset="0"/>
                <a:cs typeface="Times New Roman" pitchFamily="18" charset="0"/>
              </a:rPr>
              <a:t> </a:t>
            </a:r>
            <a:r>
              <a:rPr lang="en-US" sz="2600" b="1" dirty="0" err="1">
                <a:solidFill>
                  <a:srgbClr val="0000CC"/>
                </a:solidFill>
                <a:latin typeface="Times New Roman" pitchFamily="18" charset="0"/>
                <a:cs typeface="Times New Roman" pitchFamily="18" charset="0"/>
              </a:rPr>
              <a:t>đã</a:t>
            </a:r>
            <a:r>
              <a:rPr lang="en-US" sz="2600" b="1" dirty="0">
                <a:solidFill>
                  <a:srgbClr val="0000CC"/>
                </a:solidFill>
                <a:latin typeface="Times New Roman" pitchFamily="18" charset="0"/>
                <a:cs typeface="Times New Roman" pitchFamily="18" charset="0"/>
              </a:rPr>
              <a:t> </a:t>
            </a:r>
            <a:r>
              <a:rPr lang="en-US" sz="2600" b="1" dirty="0" err="1">
                <a:solidFill>
                  <a:srgbClr val="0000CC"/>
                </a:solidFill>
                <a:latin typeface="Times New Roman" pitchFamily="18" charset="0"/>
                <a:cs typeface="Times New Roman" pitchFamily="18" charset="0"/>
              </a:rPr>
              <a:t>không</a:t>
            </a:r>
            <a:r>
              <a:rPr lang="en-US" sz="2600" b="1" dirty="0">
                <a:solidFill>
                  <a:srgbClr val="0000CC"/>
                </a:solidFill>
                <a:latin typeface="Times New Roman" pitchFamily="18" charset="0"/>
                <a:cs typeface="Times New Roman" pitchFamily="18" charset="0"/>
              </a:rPr>
              <a:t> </a:t>
            </a:r>
            <a:r>
              <a:rPr lang="en-US" sz="2600" b="1" dirty="0" err="1">
                <a:solidFill>
                  <a:srgbClr val="0000CC"/>
                </a:solidFill>
                <a:latin typeface="Times New Roman" pitchFamily="18" charset="0"/>
                <a:cs typeface="Times New Roman" pitchFamily="18" charset="0"/>
              </a:rPr>
              <a:t>còn</a:t>
            </a:r>
            <a:r>
              <a:rPr lang="en-US" sz="2600" b="1" dirty="0">
                <a:solidFill>
                  <a:srgbClr val="0000CC"/>
                </a:solidFill>
                <a:latin typeface="Times New Roman" pitchFamily="18" charset="0"/>
                <a:cs typeface="Times New Roman" pitchFamily="18" charset="0"/>
              </a:rPr>
              <a:t> </a:t>
            </a:r>
            <a:r>
              <a:rPr lang="en-US" sz="2600" b="1" dirty="0" err="1">
                <a:solidFill>
                  <a:srgbClr val="0000CC"/>
                </a:solidFill>
                <a:latin typeface="Times New Roman" pitchFamily="18" charset="0"/>
                <a:cs typeface="Times New Roman" pitchFamily="18" charset="0"/>
              </a:rPr>
              <a:t>lành</a:t>
            </a:r>
            <a:r>
              <a:rPr lang="en-US" sz="2600" b="1" dirty="0">
                <a:solidFill>
                  <a:srgbClr val="0000CC"/>
                </a:solidFill>
                <a:latin typeface="Times New Roman" pitchFamily="18" charset="0"/>
                <a:cs typeface="Times New Roman" pitchFamily="18" charset="0"/>
              </a:rPr>
              <a:t> </a:t>
            </a:r>
            <a:r>
              <a:rPr lang="en-US" sz="2600" b="1" dirty="0" err="1">
                <a:solidFill>
                  <a:srgbClr val="0000CC"/>
                </a:solidFill>
                <a:latin typeface="Times New Roman" pitchFamily="18" charset="0"/>
                <a:cs typeface="Times New Roman" pitchFamily="18" charset="0"/>
              </a:rPr>
              <a:t>lặn</a:t>
            </a:r>
            <a:r>
              <a:rPr lang="en-US" sz="2600" b="1" dirty="0">
                <a:solidFill>
                  <a:srgbClr val="0000CC"/>
                </a:solidFill>
                <a:latin typeface="Times New Roman" pitchFamily="18" charset="0"/>
                <a:cs typeface="Times New Roman" pitchFamily="18" charset="0"/>
              </a:rPr>
              <a:t>, </a:t>
            </a:r>
            <a:r>
              <a:rPr lang="en-US" sz="2600" b="1" dirty="0" err="1">
                <a:solidFill>
                  <a:srgbClr val="0000CC"/>
                </a:solidFill>
                <a:latin typeface="Times New Roman" pitchFamily="18" charset="0"/>
                <a:cs typeface="Times New Roman" pitchFamily="18" charset="0"/>
              </a:rPr>
              <a:t>sắc</a:t>
            </a:r>
            <a:r>
              <a:rPr lang="en-US" sz="2600" b="1" dirty="0">
                <a:solidFill>
                  <a:srgbClr val="0000CC"/>
                </a:solidFill>
                <a:latin typeface="Times New Roman" pitchFamily="18" charset="0"/>
                <a:cs typeface="Times New Roman" pitchFamily="18" charset="0"/>
              </a:rPr>
              <a:t> </a:t>
            </a:r>
            <a:r>
              <a:rPr lang="en-US" sz="2600" b="1" dirty="0" err="1">
                <a:solidFill>
                  <a:srgbClr val="0000CC"/>
                </a:solidFill>
                <a:latin typeface="Times New Roman" pitchFamily="18" charset="0"/>
                <a:cs typeface="Times New Roman" pitchFamily="18" charset="0"/>
              </a:rPr>
              <a:t>màu</a:t>
            </a:r>
            <a:r>
              <a:rPr lang="en-US" sz="2600" b="1" dirty="0">
                <a:solidFill>
                  <a:srgbClr val="0000CC"/>
                </a:solidFill>
                <a:latin typeface="Times New Roman" pitchFamily="18" charset="0"/>
                <a:cs typeface="Times New Roman" pitchFamily="18" charset="0"/>
              </a:rPr>
              <a:t> </a:t>
            </a:r>
            <a:r>
              <a:rPr lang="en-US" sz="2600" b="1" dirty="0" err="1">
                <a:solidFill>
                  <a:srgbClr val="0000CC"/>
                </a:solidFill>
                <a:latin typeface="Times New Roman" pitchFamily="18" charset="0"/>
                <a:cs typeface="Times New Roman" pitchFamily="18" charset="0"/>
              </a:rPr>
              <a:t>đã</a:t>
            </a:r>
            <a:r>
              <a:rPr lang="en-US" sz="2600" b="1" dirty="0">
                <a:solidFill>
                  <a:srgbClr val="0000CC"/>
                </a:solidFill>
                <a:latin typeface="Times New Roman" pitchFamily="18" charset="0"/>
                <a:cs typeface="Times New Roman" pitchFamily="18" charset="0"/>
              </a:rPr>
              <a:t> </a:t>
            </a:r>
            <a:r>
              <a:rPr lang="en-US" sz="2600" b="1" dirty="0" err="1">
                <a:solidFill>
                  <a:srgbClr val="0000CC"/>
                </a:solidFill>
                <a:latin typeface="Times New Roman" pitchFamily="18" charset="0"/>
                <a:cs typeface="Times New Roman" pitchFamily="18" charset="0"/>
              </a:rPr>
              <a:t>không</a:t>
            </a:r>
            <a:r>
              <a:rPr lang="en-US" sz="2600" b="1" dirty="0">
                <a:solidFill>
                  <a:srgbClr val="0000CC"/>
                </a:solidFill>
                <a:latin typeface="Times New Roman" pitchFamily="18" charset="0"/>
                <a:cs typeface="Times New Roman" pitchFamily="18" charset="0"/>
              </a:rPr>
              <a:t> </a:t>
            </a:r>
            <a:r>
              <a:rPr lang="en-US" sz="2600" b="1" dirty="0" err="1">
                <a:solidFill>
                  <a:srgbClr val="0000CC"/>
                </a:solidFill>
                <a:latin typeface="Times New Roman" pitchFamily="18" charset="0"/>
                <a:cs typeface="Times New Roman" pitchFamily="18" charset="0"/>
              </a:rPr>
              <a:t>còn</a:t>
            </a:r>
            <a:r>
              <a:rPr lang="en-US" sz="2600" b="1" dirty="0">
                <a:solidFill>
                  <a:srgbClr val="0000CC"/>
                </a:solidFill>
                <a:latin typeface="Times New Roman" pitchFamily="18" charset="0"/>
                <a:cs typeface="Times New Roman" pitchFamily="18" charset="0"/>
              </a:rPr>
              <a:t> </a:t>
            </a:r>
            <a:r>
              <a:rPr lang="en-US" sz="2600" b="1" dirty="0" err="1">
                <a:solidFill>
                  <a:srgbClr val="0000CC"/>
                </a:solidFill>
                <a:latin typeface="Times New Roman" pitchFamily="18" charset="0"/>
                <a:cs typeface="Times New Roman" pitchFamily="18" charset="0"/>
              </a:rPr>
              <a:t>tươi</a:t>
            </a:r>
            <a:r>
              <a:rPr lang="en-US" sz="2600" b="1" dirty="0">
                <a:solidFill>
                  <a:srgbClr val="0000CC"/>
                </a:solidFill>
                <a:latin typeface="Times New Roman" pitchFamily="18" charset="0"/>
                <a:cs typeface="Times New Roman" pitchFamily="18" charset="0"/>
              </a:rPr>
              <a:t> </a:t>
            </a:r>
            <a:r>
              <a:rPr lang="en-US" sz="2600" b="1" dirty="0" err="1">
                <a:solidFill>
                  <a:srgbClr val="0000CC"/>
                </a:solidFill>
                <a:latin typeface="Times New Roman" pitchFamily="18" charset="0"/>
                <a:cs typeface="Times New Roman" pitchFamily="18" charset="0"/>
              </a:rPr>
              <a:t>tốt</a:t>
            </a:r>
            <a:r>
              <a:rPr lang="en-US" sz="2600" b="1" dirty="0">
                <a:solidFill>
                  <a:srgbClr val="0000CC"/>
                </a:solidFill>
                <a:latin typeface="Times New Roman" pitchFamily="18" charset="0"/>
                <a:cs typeface="Times New Roman" pitchFamily="18" charset="0"/>
              </a:rPr>
              <a:t>. </a:t>
            </a:r>
            <a:r>
              <a:rPr lang="en-US" sz="2600" b="1" dirty="0" err="1">
                <a:solidFill>
                  <a:srgbClr val="0000CC"/>
                </a:solidFill>
                <a:latin typeface="Times New Roman" pitchFamily="18" charset="0"/>
                <a:cs typeface="Times New Roman" pitchFamily="18" charset="0"/>
              </a:rPr>
              <a:t>Vỏ</a:t>
            </a:r>
            <a:r>
              <a:rPr lang="en-US" sz="2600" b="1" dirty="0">
                <a:solidFill>
                  <a:srgbClr val="0000CC"/>
                </a:solidFill>
                <a:latin typeface="Times New Roman" pitchFamily="18" charset="0"/>
                <a:cs typeface="Times New Roman" pitchFamily="18" charset="0"/>
              </a:rPr>
              <a:t> </a:t>
            </a:r>
            <a:r>
              <a:rPr lang="en-US" sz="2600" b="1" dirty="0" err="1">
                <a:solidFill>
                  <a:srgbClr val="0000CC"/>
                </a:solidFill>
                <a:latin typeface="Times New Roman" pitchFamily="18" charset="0"/>
                <a:cs typeface="Times New Roman" pitchFamily="18" charset="0"/>
              </a:rPr>
              <a:t>cây</a:t>
            </a:r>
            <a:r>
              <a:rPr lang="en-US" sz="2600" b="1" dirty="0">
                <a:solidFill>
                  <a:srgbClr val="0000CC"/>
                </a:solidFill>
                <a:latin typeface="Times New Roman" pitchFamily="18" charset="0"/>
                <a:cs typeface="Times New Roman" pitchFamily="18" charset="0"/>
              </a:rPr>
              <a:t> ram </a:t>
            </a:r>
            <a:r>
              <a:rPr lang="en-US" sz="2600" b="1" dirty="0" err="1">
                <a:solidFill>
                  <a:srgbClr val="0000CC"/>
                </a:solidFill>
                <a:latin typeface="Times New Roman" pitchFamily="18" charset="0"/>
                <a:cs typeface="Times New Roman" pitchFamily="18" charset="0"/>
              </a:rPr>
              <a:t>ráp</a:t>
            </a:r>
            <a:r>
              <a:rPr lang="en-US" sz="2600" b="1" dirty="0">
                <a:solidFill>
                  <a:srgbClr val="0000CC"/>
                </a:solidFill>
                <a:latin typeface="Times New Roman" pitchFamily="18" charset="0"/>
                <a:cs typeface="Times New Roman" pitchFamily="18" charset="0"/>
              </a:rPr>
              <a:t>, </a:t>
            </a:r>
            <a:r>
              <a:rPr lang="en-US" sz="2600" b="1" dirty="0" err="1">
                <a:solidFill>
                  <a:srgbClr val="0000CC"/>
                </a:solidFill>
                <a:latin typeface="Times New Roman" pitchFamily="18" charset="0"/>
                <a:cs typeface="Times New Roman" pitchFamily="18" charset="0"/>
              </a:rPr>
              <a:t>bắt</a:t>
            </a:r>
            <a:r>
              <a:rPr lang="en-US" sz="2600" b="1" dirty="0">
                <a:solidFill>
                  <a:srgbClr val="0000CC"/>
                </a:solidFill>
                <a:latin typeface="Times New Roman" pitchFamily="18" charset="0"/>
                <a:cs typeface="Times New Roman" pitchFamily="18" charset="0"/>
              </a:rPr>
              <a:t> </a:t>
            </a:r>
            <a:r>
              <a:rPr lang="en-US" sz="2600" b="1" dirty="0" err="1">
                <a:solidFill>
                  <a:srgbClr val="0000CC"/>
                </a:solidFill>
                <a:latin typeface="Times New Roman" pitchFamily="18" charset="0"/>
                <a:cs typeface="Times New Roman" pitchFamily="18" charset="0"/>
              </a:rPr>
              <a:t>đầu</a:t>
            </a:r>
            <a:r>
              <a:rPr lang="en-US" sz="2600" b="1" dirty="0">
                <a:solidFill>
                  <a:srgbClr val="0000CC"/>
                </a:solidFill>
                <a:latin typeface="Times New Roman" pitchFamily="18" charset="0"/>
                <a:cs typeface="Times New Roman" pitchFamily="18" charset="0"/>
              </a:rPr>
              <a:t> </a:t>
            </a:r>
            <a:r>
              <a:rPr lang="en-US" sz="2600" b="1" dirty="0" err="1">
                <a:solidFill>
                  <a:srgbClr val="0000CC"/>
                </a:solidFill>
                <a:latin typeface="Times New Roman" pitchFamily="18" charset="0"/>
                <a:cs typeface="Times New Roman" pitchFamily="18" charset="0"/>
              </a:rPr>
              <a:t>khô</a:t>
            </a:r>
            <a:r>
              <a:rPr lang="en-US" sz="2600" b="1" dirty="0">
                <a:solidFill>
                  <a:srgbClr val="0000CC"/>
                </a:solidFill>
                <a:latin typeface="Times New Roman" pitchFamily="18" charset="0"/>
                <a:cs typeface="Times New Roman" pitchFamily="18" charset="0"/>
              </a:rPr>
              <a:t> </a:t>
            </a:r>
            <a:r>
              <a:rPr lang="en-US" sz="2600" b="1" dirty="0" err="1">
                <a:solidFill>
                  <a:srgbClr val="0000CC"/>
                </a:solidFill>
                <a:latin typeface="Times New Roman" pitchFamily="18" charset="0"/>
                <a:cs typeface="Times New Roman" pitchFamily="18" charset="0"/>
              </a:rPr>
              <a:t>lại</a:t>
            </a:r>
            <a:r>
              <a:rPr lang="en-US" sz="2600" b="1" dirty="0">
                <a:solidFill>
                  <a:srgbClr val="0000CC"/>
                </a:solidFill>
                <a:latin typeface="Times New Roman" pitchFamily="18" charset="0"/>
                <a:cs typeface="Times New Roman" pitchFamily="18" charset="0"/>
              </a:rPr>
              <a:t>.</a:t>
            </a:r>
          </a:p>
          <a:p>
            <a:endParaRPr lang="en-US" sz="2600" dirty="0">
              <a:solidFill>
                <a:srgbClr val="FF0000"/>
              </a:solidFill>
              <a:latin typeface="Times New Roman" pitchFamily="18" charset="0"/>
              <a:cs typeface="Times New Roman" pitchFamily="18" charset="0"/>
            </a:endParaRPr>
          </a:p>
        </p:txBody>
      </p:sp>
      <p:sp>
        <p:nvSpPr>
          <p:cNvPr id="7" name="Rectangle 16">
            <a:extLst>
              <a:ext uri="{FF2B5EF4-FFF2-40B4-BE49-F238E27FC236}">
                <a16:creationId xmlns:a16="http://schemas.microsoft.com/office/drawing/2014/main" xmlns="" id="{CD2C9CF8-0DA8-4105-AA3E-01CA0F18A662}"/>
              </a:ext>
            </a:extLst>
          </p:cNvPr>
          <p:cNvSpPr>
            <a:spLocks noChangeArrowheads="1"/>
          </p:cNvSpPr>
          <p:nvPr/>
        </p:nvSpPr>
        <p:spPr bwMode="auto">
          <a:xfrm>
            <a:off x="266700" y="4945220"/>
            <a:ext cx="8610600" cy="16927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vi-VN" sz="2600" b="1" dirty="0">
                <a:solidFill>
                  <a:srgbClr val="009900"/>
                </a:solidFill>
                <a:latin typeface="Times New Roman" pitchFamily="18" charset="0"/>
                <a:cs typeface="Times New Roman" pitchFamily="18" charset="0"/>
              </a:rPr>
              <a:t>....</a:t>
            </a:r>
            <a:r>
              <a:rPr lang="en-US" sz="2600" b="1" dirty="0" err="1">
                <a:solidFill>
                  <a:srgbClr val="009900"/>
                </a:solidFill>
                <a:latin typeface="Times New Roman" pitchFamily="18" charset="0"/>
                <a:cs typeface="Times New Roman" pitchFamily="18" charset="0"/>
              </a:rPr>
              <a:t>như</a:t>
            </a:r>
            <a:r>
              <a:rPr lang="en-US" sz="2600" b="1" dirty="0">
                <a:solidFill>
                  <a:srgbClr val="009900"/>
                </a:solidFill>
                <a:latin typeface="Times New Roman" pitchFamily="18" charset="0"/>
                <a:cs typeface="Times New Roman" pitchFamily="18" charset="0"/>
              </a:rPr>
              <a:t> </a:t>
            </a:r>
            <a:r>
              <a:rPr lang="en-US" sz="2600" b="1" dirty="0" err="1">
                <a:solidFill>
                  <a:srgbClr val="009900"/>
                </a:solidFill>
                <a:latin typeface="Times New Roman" pitchFamily="18" charset="0"/>
                <a:cs typeface="Times New Roman" pitchFamily="18" charset="0"/>
              </a:rPr>
              <a:t>người</a:t>
            </a:r>
            <a:r>
              <a:rPr lang="en-US" sz="2600" b="1" dirty="0">
                <a:solidFill>
                  <a:srgbClr val="009900"/>
                </a:solidFill>
                <a:latin typeface="Times New Roman" pitchFamily="18" charset="0"/>
                <a:cs typeface="Times New Roman" pitchFamily="18" charset="0"/>
              </a:rPr>
              <a:t> </a:t>
            </a:r>
            <a:r>
              <a:rPr lang="en-US" sz="2600" b="1" dirty="0" err="1">
                <a:solidFill>
                  <a:srgbClr val="009900"/>
                </a:solidFill>
                <a:latin typeface="Times New Roman" pitchFamily="18" charset="0"/>
                <a:cs typeface="Times New Roman" pitchFamily="18" charset="0"/>
              </a:rPr>
              <a:t>mẹ</a:t>
            </a:r>
            <a:r>
              <a:rPr lang="en-US" sz="2600" b="1" dirty="0">
                <a:solidFill>
                  <a:srgbClr val="009900"/>
                </a:solidFill>
                <a:latin typeface="Times New Roman" pitchFamily="18" charset="0"/>
                <a:cs typeface="Times New Roman" pitchFamily="18" charset="0"/>
              </a:rPr>
              <a:t> </a:t>
            </a:r>
            <a:r>
              <a:rPr lang="en-US" sz="2600" b="1" dirty="0" err="1">
                <a:solidFill>
                  <a:srgbClr val="009900"/>
                </a:solidFill>
                <a:latin typeface="Times New Roman" pitchFamily="18" charset="0"/>
                <a:cs typeface="Times New Roman" pitchFamily="18" charset="0"/>
              </a:rPr>
              <a:t>đang</a:t>
            </a:r>
            <a:r>
              <a:rPr lang="en-US" sz="2600" b="1" dirty="0">
                <a:solidFill>
                  <a:srgbClr val="009900"/>
                </a:solidFill>
                <a:latin typeface="Times New Roman" pitchFamily="18" charset="0"/>
                <a:cs typeface="Times New Roman" pitchFamily="18" charset="0"/>
              </a:rPr>
              <a:t> </a:t>
            </a:r>
            <a:r>
              <a:rPr lang="vi-VN" sz="2600" b="1" dirty="0">
                <a:solidFill>
                  <a:srgbClr val="009900"/>
                </a:solidFill>
                <a:latin typeface="Times New Roman" pitchFamily="18" charset="0"/>
                <a:cs typeface="Times New Roman" pitchFamily="18" charset="0"/>
              </a:rPr>
              <a:t>dang rộng vòng tay ôm lấy những đứa con bé bỏng. Sờ vào thân chuối, tay em không còn cảm giác mát rượi vì cái vỏ nhẵn bóng, căng đầy nước của nó đã hơi khô lại.</a:t>
            </a:r>
            <a:endParaRPr lang="en-US" sz="2600" b="1" dirty="0">
              <a:solidFill>
                <a:srgbClr val="009900"/>
              </a:solidFill>
              <a:latin typeface="Times New Roman" pitchFamily="18" charset="0"/>
              <a:cs typeface="Times New Roman" pitchFamily="18" charset="0"/>
            </a:endParaRPr>
          </a:p>
        </p:txBody>
      </p:sp>
      <p:sp>
        <p:nvSpPr>
          <p:cNvPr id="8" name="Rectangle 16">
            <a:extLst>
              <a:ext uri="{FF2B5EF4-FFF2-40B4-BE49-F238E27FC236}">
                <a16:creationId xmlns:a16="http://schemas.microsoft.com/office/drawing/2014/main" xmlns="" id="{1CFAC081-BCED-4E9A-AEB4-E266AF0D7A7E}"/>
              </a:ext>
            </a:extLst>
          </p:cNvPr>
          <p:cNvSpPr>
            <a:spLocks noChangeArrowheads="1"/>
          </p:cNvSpPr>
          <p:nvPr/>
        </p:nvSpPr>
        <p:spPr bwMode="auto">
          <a:xfrm>
            <a:off x="152400" y="3124200"/>
            <a:ext cx="8858250" cy="16927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vi-VN" sz="2600" b="1" dirty="0"/>
              <a:t>.... </a:t>
            </a:r>
            <a:r>
              <a:rPr lang="vi-VN" sz="2600" b="1" dirty="0">
                <a:latin typeface="Times New Roman" pitchFamily="18" charset="0"/>
                <a:cs typeface="Times New Roman" pitchFamily="18" charset="0"/>
              </a:rPr>
              <a:t>Những cây chuối con đứng sát bên chân mẹ . Có cây chưa ra lá, có cây loe hoe vài tàu lá nhỏ. Sờ vào thân chuối tay em có cảm giác mát rượi vì cái vỏ căng đầy nước và nhẵn bóng của nó.</a:t>
            </a:r>
            <a:endParaRPr lang="en-US" sz="2600" b="1" dirty="0">
              <a:latin typeface="Times New Roman" pitchFamily="18" charset="0"/>
              <a:cs typeface="Times New Roman" pitchFamily="18" charset="0"/>
            </a:endParaRPr>
          </a:p>
        </p:txBody>
      </p:sp>
    </p:spTree>
    <p:extLst>
      <p:ext uri="{BB962C8B-B14F-4D97-AF65-F5344CB8AC3E}">
        <p14:creationId xmlns:p14="http://schemas.microsoft.com/office/powerpoint/2010/main" val="59678247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1520"/>
                                        </p:tgtEl>
                                        <p:attrNameLst>
                                          <p:attrName>style.visibility</p:attrName>
                                        </p:attrNameLst>
                                      </p:cBhvr>
                                      <p:to>
                                        <p:strVal val="visible"/>
                                      </p:to>
                                    </p:set>
                                    <p:animEffect transition="in" filter="checkerboard(across)">
                                      <p:cBhvr>
                                        <p:cTn id="7" dur="500"/>
                                        <p:tgtEl>
                                          <p:spTgt spid="21520"/>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checkerboard(across)">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checkerboard(across)">
                                      <p:cBhvr>
                                        <p:cTn id="1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20" grpId="0"/>
      <p:bldP spid="7" grpId="0"/>
      <p:bldP spid="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D:\Chi Oanh\chuoi.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 y="0"/>
            <a:ext cx="4343400" cy="518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Flowchart: Alternate Process 3"/>
          <p:cNvSpPr/>
          <p:nvPr/>
        </p:nvSpPr>
        <p:spPr>
          <a:xfrm>
            <a:off x="3124200" y="5334000"/>
            <a:ext cx="2819400" cy="609600"/>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US" sz="2800" b="1">
                <a:solidFill>
                  <a:srgbClr val="0000CC"/>
                </a:solidFill>
                <a:latin typeface="Constantia" pitchFamily="18" charset="0"/>
              </a:rPr>
              <a:t>Bụi chuối tiêu</a:t>
            </a:r>
          </a:p>
        </p:txBody>
      </p:sp>
      <p:pic>
        <p:nvPicPr>
          <p:cNvPr id="22533" name="Picture 5" descr="Chuoi"/>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0" y="990600"/>
            <a:ext cx="4572000" cy="4191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a:spLocks noChangeArrowheads="1"/>
          </p:cNvSpPr>
          <p:nvPr/>
        </p:nvSpPr>
        <p:spPr bwMode="auto">
          <a:xfrm>
            <a:off x="152398" y="228600"/>
            <a:ext cx="8658225" cy="20928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onstantia" pitchFamily="18" charset="0"/>
              </a:defRPr>
            </a:lvl1pPr>
            <a:lvl2pPr marL="742950" indent="-285750">
              <a:defRPr>
                <a:solidFill>
                  <a:schemeClr val="tx1"/>
                </a:solidFill>
                <a:latin typeface="Constantia" pitchFamily="18" charset="0"/>
              </a:defRPr>
            </a:lvl2pPr>
            <a:lvl3pPr marL="1143000" indent="-228600">
              <a:defRPr>
                <a:solidFill>
                  <a:schemeClr val="tx1"/>
                </a:solidFill>
                <a:latin typeface="Constantia" pitchFamily="18" charset="0"/>
              </a:defRPr>
            </a:lvl3pPr>
            <a:lvl4pPr marL="1600200" indent="-228600">
              <a:defRPr>
                <a:solidFill>
                  <a:schemeClr val="tx1"/>
                </a:solidFill>
                <a:latin typeface="Constantia" pitchFamily="18" charset="0"/>
              </a:defRPr>
            </a:lvl4pPr>
            <a:lvl5pPr marL="2057400" indent="-228600">
              <a:defRPr>
                <a:solidFill>
                  <a:schemeClr val="tx1"/>
                </a:solidFill>
                <a:latin typeface="Constantia" pitchFamily="18" charset="0"/>
              </a:defRPr>
            </a:lvl5pPr>
            <a:lvl6pPr marL="2514600" indent="-228600" fontAlgn="base">
              <a:spcBef>
                <a:spcPct val="0"/>
              </a:spcBef>
              <a:spcAft>
                <a:spcPct val="0"/>
              </a:spcAft>
              <a:defRPr>
                <a:solidFill>
                  <a:schemeClr val="tx1"/>
                </a:solidFill>
                <a:latin typeface="Constantia" pitchFamily="18" charset="0"/>
              </a:defRPr>
            </a:lvl6pPr>
            <a:lvl7pPr marL="2971800" indent="-228600" fontAlgn="base">
              <a:spcBef>
                <a:spcPct val="0"/>
              </a:spcBef>
              <a:spcAft>
                <a:spcPct val="0"/>
              </a:spcAft>
              <a:defRPr>
                <a:solidFill>
                  <a:schemeClr val="tx1"/>
                </a:solidFill>
                <a:latin typeface="Constantia" pitchFamily="18" charset="0"/>
              </a:defRPr>
            </a:lvl7pPr>
            <a:lvl8pPr marL="3429000" indent="-228600" fontAlgn="base">
              <a:spcBef>
                <a:spcPct val="0"/>
              </a:spcBef>
              <a:spcAft>
                <a:spcPct val="0"/>
              </a:spcAft>
              <a:defRPr>
                <a:solidFill>
                  <a:schemeClr val="tx1"/>
                </a:solidFill>
                <a:latin typeface="Constantia" pitchFamily="18" charset="0"/>
              </a:defRPr>
            </a:lvl8pPr>
            <a:lvl9pPr marL="3886200" indent="-228600" fontAlgn="base">
              <a:spcBef>
                <a:spcPct val="0"/>
              </a:spcBef>
              <a:spcAft>
                <a:spcPct val="0"/>
              </a:spcAft>
              <a:defRPr>
                <a:solidFill>
                  <a:schemeClr val="tx1"/>
                </a:solidFill>
                <a:latin typeface="Constantia" pitchFamily="18" charset="0"/>
              </a:defRPr>
            </a:lvl9pPr>
          </a:lstStyle>
          <a:p>
            <a:pPr algn="just"/>
            <a:r>
              <a:rPr lang="vi-VN" sz="2600" b="1" dirty="0">
                <a:solidFill>
                  <a:srgbClr val="FF0000"/>
                </a:solidFill>
                <a:latin typeface="Times New Roman" pitchFamily="18" charset="0"/>
                <a:cs typeface="Times New Roman" pitchFamily="18" charset="0"/>
              </a:rPr>
              <a:t>.....</a:t>
            </a:r>
            <a:r>
              <a:rPr lang="en-US" sz="2600" b="1" dirty="0">
                <a:solidFill>
                  <a:srgbClr val="FF0000"/>
                </a:solidFill>
                <a:latin typeface="Times New Roman" pitchFamily="18" charset="0"/>
                <a:cs typeface="Times New Roman" pitchFamily="18" charset="0"/>
              </a:rPr>
              <a:t> </a:t>
            </a:r>
            <a:r>
              <a:rPr lang="en-US" sz="2600" b="1" dirty="0" err="1">
                <a:solidFill>
                  <a:srgbClr val="FF0000"/>
                </a:solidFill>
                <a:latin typeface="Times New Roman" pitchFamily="18" charset="0"/>
                <a:cs typeface="Times New Roman" pitchFamily="18" charset="0"/>
              </a:rPr>
              <a:t>Buồng</a:t>
            </a:r>
            <a:r>
              <a:rPr lang="en-US" sz="2600" b="1" dirty="0">
                <a:solidFill>
                  <a:srgbClr val="FF0000"/>
                </a:solidFill>
                <a:latin typeface="Times New Roman" pitchFamily="18" charset="0"/>
                <a:cs typeface="Times New Roman" pitchFamily="18" charset="0"/>
              </a:rPr>
              <a:t> </a:t>
            </a:r>
            <a:r>
              <a:rPr lang="en-US" sz="2600" b="1" dirty="0" err="1">
                <a:solidFill>
                  <a:srgbClr val="FF0000"/>
                </a:solidFill>
                <a:latin typeface="Times New Roman" pitchFamily="18" charset="0"/>
                <a:cs typeface="Times New Roman" pitchFamily="18" charset="0"/>
              </a:rPr>
              <a:t>chuối</a:t>
            </a:r>
            <a:r>
              <a:rPr lang="en-US" sz="2600" b="1" dirty="0">
                <a:solidFill>
                  <a:srgbClr val="FF0000"/>
                </a:solidFill>
                <a:latin typeface="Times New Roman" pitchFamily="18" charset="0"/>
                <a:cs typeface="Times New Roman" pitchFamily="18" charset="0"/>
              </a:rPr>
              <a:t> </a:t>
            </a:r>
            <a:r>
              <a:rPr lang="en-US" sz="2600" b="1" dirty="0" err="1">
                <a:solidFill>
                  <a:srgbClr val="FF0000"/>
                </a:solidFill>
                <a:latin typeface="Times New Roman" pitchFamily="18" charset="0"/>
                <a:cs typeface="Times New Roman" pitchFamily="18" charset="0"/>
              </a:rPr>
              <a:t>dài</a:t>
            </a:r>
            <a:r>
              <a:rPr lang="en-US" sz="2600" b="1" dirty="0">
                <a:solidFill>
                  <a:srgbClr val="FF0000"/>
                </a:solidFill>
                <a:latin typeface="Times New Roman" pitchFamily="18" charset="0"/>
                <a:cs typeface="Times New Roman" pitchFamily="18" charset="0"/>
              </a:rPr>
              <a:t> </a:t>
            </a:r>
            <a:r>
              <a:rPr lang="en-US" sz="2600" b="1" dirty="0" err="1">
                <a:solidFill>
                  <a:srgbClr val="FF0000"/>
                </a:solidFill>
                <a:latin typeface="Times New Roman" pitchFamily="18" charset="0"/>
                <a:cs typeface="Times New Roman" pitchFamily="18" charset="0"/>
              </a:rPr>
              <a:t>lê</a:t>
            </a:r>
            <a:r>
              <a:rPr lang="en-US" sz="2600" b="1" dirty="0">
                <a:solidFill>
                  <a:srgbClr val="FF0000"/>
                </a:solidFill>
                <a:latin typeface="Times New Roman" pitchFamily="18" charset="0"/>
                <a:cs typeface="Times New Roman" pitchFamily="18" charset="0"/>
              </a:rPr>
              <a:t> </a:t>
            </a:r>
            <a:r>
              <a:rPr lang="en-US" sz="2600" b="1" dirty="0" err="1">
                <a:solidFill>
                  <a:srgbClr val="FF0000"/>
                </a:solidFill>
                <a:latin typeface="Times New Roman" pitchFamily="18" charset="0"/>
                <a:cs typeface="Times New Roman" pitchFamily="18" charset="0"/>
              </a:rPr>
              <a:t>thê</a:t>
            </a:r>
            <a:r>
              <a:rPr lang="en-US" sz="2600" b="1" dirty="0">
                <a:solidFill>
                  <a:srgbClr val="FF0000"/>
                </a:solidFill>
                <a:latin typeface="Times New Roman" pitchFamily="18" charset="0"/>
                <a:cs typeface="Times New Roman" pitchFamily="18" charset="0"/>
              </a:rPr>
              <a:t>, </a:t>
            </a:r>
            <a:r>
              <a:rPr lang="vi-VN" sz="2600" b="1" dirty="0">
                <a:solidFill>
                  <a:srgbClr val="FF0000"/>
                </a:solidFill>
                <a:latin typeface="Times New Roman" pitchFamily="18" charset="0"/>
                <a:cs typeface="Times New Roman" pitchFamily="18" charset="0"/>
              </a:rPr>
              <a:t>kéo thân chuối ngả về một phía</a:t>
            </a:r>
            <a:r>
              <a:rPr lang="en-US" sz="2600" b="1" dirty="0">
                <a:solidFill>
                  <a:srgbClr val="FF0000"/>
                </a:solidFill>
                <a:latin typeface="Times New Roman" pitchFamily="18" charset="0"/>
                <a:cs typeface="Times New Roman" pitchFamily="18" charset="0"/>
              </a:rPr>
              <a:t>. </a:t>
            </a:r>
            <a:r>
              <a:rPr lang="vi-VN" sz="2600" b="1" dirty="0">
                <a:solidFill>
                  <a:srgbClr val="FF0000"/>
                </a:solidFill>
                <a:latin typeface="Times New Roman" pitchFamily="18" charset="0"/>
                <a:cs typeface="Times New Roman" pitchFamily="18" charset="0"/>
              </a:rPr>
              <a:t>Mỗi buồng</a:t>
            </a:r>
            <a:r>
              <a:rPr lang="en-US" sz="2600" b="1" dirty="0">
                <a:solidFill>
                  <a:srgbClr val="FF0000"/>
                </a:solidFill>
                <a:latin typeface="Times New Roman" pitchFamily="18" charset="0"/>
                <a:cs typeface="Times New Roman" pitchFamily="18" charset="0"/>
              </a:rPr>
              <a:t> </a:t>
            </a:r>
            <a:r>
              <a:rPr lang="en-US" sz="2600" b="1" dirty="0" err="1">
                <a:solidFill>
                  <a:srgbClr val="FF0000"/>
                </a:solidFill>
                <a:latin typeface="Times New Roman" pitchFamily="18" charset="0"/>
                <a:cs typeface="Times New Roman" pitchFamily="18" charset="0"/>
              </a:rPr>
              <a:t>có</a:t>
            </a:r>
            <a:r>
              <a:rPr lang="en-US" sz="2600" b="1" dirty="0">
                <a:solidFill>
                  <a:srgbClr val="FF0000"/>
                </a:solidFill>
                <a:latin typeface="Times New Roman" pitchFamily="18" charset="0"/>
                <a:cs typeface="Times New Roman" pitchFamily="18" charset="0"/>
              </a:rPr>
              <a:t> </a:t>
            </a:r>
            <a:r>
              <a:rPr lang="en-US" sz="2600" b="1" dirty="0" err="1">
                <a:solidFill>
                  <a:srgbClr val="FF0000"/>
                </a:solidFill>
                <a:latin typeface="Times New Roman" pitchFamily="18" charset="0"/>
                <a:cs typeface="Times New Roman" pitchFamily="18" charset="0"/>
              </a:rPr>
              <a:t>tới</a:t>
            </a:r>
            <a:r>
              <a:rPr lang="en-US" sz="2600" b="1" dirty="0">
                <a:solidFill>
                  <a:srgbClr val="FF0000"/>
                </a:solidFill>
                <a:latin typeface="Times New Roman" pitchFamily="18" charset="0"/>
                <a:cs typeface="Times New Roman" pitchFamily="18" charset="0"/>
              </a:rPr>
              <a:t> </a:t>
            </a:r>
            <a:r>
              <a:rPr lang="vi-VN" sz="2600" b="1" dirty="0">
                <a:solidFill>
                  <a:srgbClr val="FF0000"/>
                </a:solidFill>
                <a:latin typeface="Times New Roman" pitchFamily="18" charset="0"/>
                <a:cs typeface="Times New Roman" pitchFamily="18" charset="0"/>
              </a:rPr>
              <a:t>hơn </a:t>
            </a:r>
            <a:r>
              <a:rPr lang="en-US" sz="2600" b="1" dirty="0" err="1">
                <a:solidFill>
                  <a:srgbClr val="FF0000"/>
                </a:solidFill>
                <a:latin typeface="Times New Roman" pitchFamily="18" charset="0"/>
                <a:cs typeface="Times New Roman" pitchFamily="18" charset="0"/>
              </a:rPr>
              <a:t>chục</a:t>
            </a:r>
            <a:r>
              <a:rPr lang="en-US" sz="2600" b="1" dirty="0">
                <a:solidFill>
                  <a:srgbClr val="FF0000"/>
                </a:solidFill>
                <a:latin typeface="Times New Roman" pitchFamily="18" charset="0"/>
                <a:cs typeface="Times New Roman" pitchFamily="18" charset="0"/>
              </a:rPr>
              <a:t> </a:t>
            </a:r>
            <a:r>
              <a:rPr lang="en-US" sz="2600" b="1" dirty="0" err="1">
                <a:solidFill>
                  <a:srgbClr val="FF0000"/>
                </a:solidFill>
                <a:latin typeface="Times New Roman" pitchFamily="18" charset="0"/>
                <a:cs typeface="Times New Roman" pitchFamily="18" charset="0"/>
              </a:rPr>
              <a:t>nải</a:t>
            </a:r>
            <a:r>
              <a:rPr lang="en-US" sz="2600" b="1">
                <a:solidFill>
                  <a:srgbClr val="FF0000"/>
                </a:solidFill>
                <a:latin typeface="Times New Roman" pitchFamily="18" charset="0"/>
                <a:cs typeface="Times New Roman" pitchFamily="18" charset="0"/>
              </a:rPr>
              <a:t>. </a:t>
            </a:r>
            <a:r>
              <a:rPr lang="vi-VN" sz="2600" b="1" smtClean="0">
                <a:solidFill>
                  <a:srgbClr val="FF0000"/>
                </a:solidFill>
                <a:latin typeface="Times New Roman" pitchFamily="18" charset="0"/>
                <a:cs typeface="Times New Roman" pitchFamily="18" charset="0"/>
              </a:rPr>
              <a:t>Mỗi </a:t>
            </a:r>
            <a:r>
              <a:rPr lang="vi-VN" sz="2600" b="1" dirty="0">
                <a:solidFill>
                  <a:srgbClr val="FF0000"/>
                </a:solidFill>
                <a:latin typeface="Times New Roman" pitchFamily="18" charset="0"/>
                <a:cs typeface="Times New Roman" pitchFamily="18" charset="0"/>
              </a:rPr>
              <a:t>nải có </a:t>
            </a:r>
            <a:r>
              <a:rPr lang="vi-VN" sz="2600" b="1">
                <a:solidFill>
                  <a:srgbClr val="FF0000"/>
                </a:solidFill>
                <a:latin typeface="Times New Roman" pitchFamily="18" charset="0"/>
                <a:cs typeface="Times New Roman" pitchFamily="18" charset="0"/>
              </a:rPr>
              <a:t>khoảng </a:t>
            </a:r>
            <a:r>
              <a:rPr lang="en-US" sz="2600" b="1" smtClean="0">
                <a:solidFill>
                  <a:srgbClr val="FF0000"/>
                </a:solidFill>
                <a:latin typeface="Times New Roman" pitchFamily="18" charset="0"/>
                <a:cs typeface="Times New Roman" pitchFamily="18" charset="0"/>
              </a:rPr>
              <a:t>chục</a:t>
            </a:r>
            <a:r>
              <a:rPr lang="vi-VN" sz="2600" b="1" smtClean="0">
                <a:solidFill>
                  <a:srgbClr val="FF0000"/>
                </a:solidFill>
                <a:latin typeface="Times New Roman" pitchFamily="18" charset="0"/>
                <a:cs typeface="Times New Roman" pitchFamily="18" charset="0"/>
              </a:rPr>
              <a:t> </a:t>
            </a:r>
            <a:r>
              <a:rPr lang="vi-VN" sz="2600" b="1" dirty="0">
                <a:solidFill>
                  <a:srgbClr val="FF0000"/>
                </a:solidFill>
                <a:latin typeface="Times New Roman" pitchFamily="18" charset="0"/>
                <a:cs typeface="Times New Roman" pitchFamily="18" charset="0"/>
              </a:rPr>
              <a:t>quả nhỏ xinh như ngón tay. Theo thời gian, chúng lớn dần lên, màu vàng óng, tỏa hương thơm phảng phất khắp vườn. Quả nào quả nấy dáng cong cong thật đẹp.</a:t>
            </a:r>
            <a:endParaRPr lang="en-US" sz="2600" b="1" dirty="0">
              <a:solidFill>
                <a:srgbClr val="FF0000"/>
              </a:solidFill>
              <a:latin typeface="Times New Roman" pitchFamily="18" charset="0"/>
              <a:cs typeface="Times New Roman" pitchFamily="18" charset="0"/>
            </a:endParaRPr>
          </a:p>
        </p:txBody>
      </p:sp>
      <p:sp>
        <p:nvSpPr>
          <p:cNvPr id="9" name="TextBox 8">
            <a:extLst>
              <a:ext uri="{FF2B5EF4-FFF2-40B4-BE49-F238E27FC236}">
                <a16:creationId xmlns:a16="http://schemas.microsoft.com/office/drawing/2014/main" xmlns="" id="{EE662763-781C-47DE-AB84-9B52189BA2A4}"/>
              </a:ext>
            </a:extLst>
          </p:cNvPr>
          <p:cNvSpPr txBox="1">
            <a:spLocks noChangeArrowheads="1"/>
          </p:cNvSpPr>
          <p:nvPr/>
        </p:nvSpPr>
        <p:spPr bwMode="auto">
          <a:xfrm>
            <a:off x="333375" y="2922408"/>
            <a:ext cx="8477250" cy="37240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nstantia" pitchFamily="18" charset="0"/>
              </a:defRPr>
            </a:lvl1pPr>
            <a:lvl2pPr marL="742950" indent="-285750">
              <a:defRPr>
                <a:solidFill>
                  <a:schemeClr val="tx1"/>
                </a:solidFill>
                <a:latin typeface="Constantia" pitchFamily="18" charset="0"/>
              </a:defRPr>
            </a:lvl2pPr>
            <a:lvl3pPr marL="1143000" indent="-228600">
              <a:defRPr>
                <a:solidFill>
                  <a:schemeClr val="tx1"/>
                </a:solidFill>
                <a:latin typeface="Constantia" pitchFamily="18" charset="0"/>
              </a:defRPr>
            </a:lvl3pPr>
            <a:lvl4pPr marL="1600200" indent="-228600">
              <a:defRPr>
                <a:solidFill>
                  <a:schemeClr val="tx1"/>
                </a:solidFill>
                <a:latin typeface="Constantia" pitchFamily="18" charset="0"/>
              </a:defRPr>
            </a:lvl4pPr>
            <a:lvl5pPr marL="2057400" indent="-228600">
              <a:defRPr>
                <a:solidFill>
                  <a:schemeClr val="tx1"/>
                </a:solidFill>
                <a:latin typeface="Constantia" pitchFamily="18" charset="0"/>
              </a:defRPr>
            </a:lvl5pPr>
            <a:lvl6pPr marL="2514600" indent="-228600" fontAlgn="base">
              <a:spcBef>
                <a:spcPct val="0"/>
              </a:spcBef>
              <a:spcAft>
                <a:spcPct val="0"/>
              </a:spcAft>
              <a:defRPr>
                <a:solidFill>
                  <a:schemeClr val="tx1"/>
                </a:solidFill>
                <a:latin typeface="Constantia" pitchFamily="18" charset="0"/>
              </a:defRPr>
            </a:lvl6pPr>
            <a:lvl7pPr marL="2971800" indent="-228600" fontAlgn="base">
              <a:spcBef>
                <a:spcPct val="0"/>
              </a:spcBef>
              <a:spcAft>
                <a:spcPct val="0"/>
              </a:spcAft>
              <a:defRPr>
                <a:solidFill>
                  <a:schemeClr val="tx1"/>
                </a:solidFill>
                <a:latin typeface="Constantia" pitchFamily="18" charset="0"/>
              </a:defRPr>
            </a:lvl7pPr>
            <a:lvl8pPr marL="3429000" indent="-228600" fontAlgn="base">
              <a:spcBef>
                <a:spcPct val="0"/>
              </a:spcBef>
              <a:spcAft>
                <a:spcPct val="0"/>
              </a:spcAft>
              <a:defRPr>
                <a:solidFill>
                  <a:schemeClr val="tx1"/>
                </a:solidFill>
                <a:latin typeface="Constantia" pitchFamily="18" charset="0"/>
              </a:defRPr>
            </a:lvl8pPr>
            <a:lvl9pPr marL="3886200" indent="-228600" fontAlgn="base">
              <a:spcBef>
                <a:spcPct val="0"/>
              </a:spcBef>
              <a:spcAft>
                <a:spcPct val="0"/>
              </a:spcAft>
              <a:defRPr>
                <a:solidFill>
                  <a:schemeClr val="tx1"/>
                </a:solidFill>
                <a:latin typeface="Constantia" pitchFamily="18" charset="0"/>
              </a:defRPr>
            </a:lvl9pPr>
          </a:lstStyle>
          <a:p>
            <a:pPr algn="just"/>
            <a:r>
              <a:rPr lang="vi-VN" sz="2800" b="1" dirty="0">
                <a:solidFill>
                  <a:srgbClr val="FF0000"/>
                </a:solidFill>
                <a:latin typeface="Times New Roman" pitchFamily="18" charset="0"/>
                <a:cs typeface="Times New Roman" pitchFamily="18" charset="0"/>
              </a:rPr>
              <a:t>.....</a:t>
            </a:r>
            <a:r>
              <a:rPr lang="en-US" sz="2800" b="1" dirty="0">
                <a:solidFill>
                  <a:srgbClr val="FF0000"/>
                </a:solidFill>
                <a:latin typeface="Times New Roman" pitchFamily="18" charset="0"/>
                <a:cs typeface="Times New Roman" pitchFamily="18" charset="0"/>
              </a:rPr>
              <a:t> </a:t>
            </a:r>
            <a:r>
              <a:rPr lang="vi-VN" sz="2600" b="1" dirty="0">
                <a:solidFill>
                  <a:srgbClr val="0000CC"/>
                </a:solidFill>
                <a:latin typeface="Times New Roman" pitchFamily="18" charset="0"/>
                <a:cs typeface="Times New Roman" pitchFamily="18" charset="0"/>
              </a:rPr>
              <a:t>Từ thân chuối, một búp hoa màu tím bắt đầu nhú ra. Ngày qua ngày, bông hoa chuối ấy dần dần “lột xác” để lộ ra những quả chuối màu xanh non nhỏ xinh như ngón tay em bé. Rồi cánh hoa màu tím rụng dần để lộ buồng chuối dài lê thê. Những nải chuối úp sát vào nhau. Mỗi nải </a:t>
            </a:r>
            <a:r>
              <a:rPr lang="vi-VN" sz="2600" b="1" dirty="0" smtClean="0">
                <a:solidFill>
                  <a:srgbClr val="0000CC"/>
                </a:solidFill>
                <a:latin typeface="Times New Roman" pitchFamily="18" charset="0"/>
                <a:cs typeface="Times New Roman" pitchFamily="18" charset="0"/>
              </a:rPr>
              <a:t>chen </a:t>
            </a:r>
            <a:r>
              <a:rPr lang="vi-VN" sz="2600" b="1" dirty="0">
                <a:solidFill>
                  <a:srgbClr val="0000CC"/>
                </a:solidFill>
                <a:latin typeface="Times New Roman" pitchFamily="18" charset="0"/>
                <a:cs typeface="Times New Roman" pitchFamily="18" charset="0"/>
              </a:rPr>
              <a:t>chúc hơn chục quả. Theo thời gian, chúng lớn dần lên, màu vàng ươm. Quả nào quả nấy dáng cong cong thật đẹp. Một mùi thơm dịu nhẹ lan tỏa khắp khu vườn nhà em.</a:t>
            </a:r>
            <a:endParaRPr lang="en-US" sz="2600" b="1" dirty="0">
              <a:solidFill>
                <a:srgbClr val="0000CC"/>
              </a:solidFill>
              <a:latin typeface="Times New Roman" pitchFamily="18" charset="0"/>
              <a:cs typeface="Times New Roman" pitchFamily="18" charset="0"/>
            </a:endParaRPr>
          </a:p>
        </p:txBody>
      </p:sp>
    </p:spTree>
    <p:extLst>
      <p:ext uri="{BB962C8B-B14F-4D97-AF65-F5344CB8AC3E}">
        <p14:creationId xmlns:p14="http://schemas.microsoft.com/office/powerpoint/2010/main" val="215295214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randombar(horizontal)">
                                      <p:cBhvr>
                                        <p:cTn id="7" dur="500"/>
                                        <p:tgtEl>
                                          <p:spTgt spid="12"/>
                                        </p:tgtEl>
                                      </p:cBhvr>
                                    </p:animEffect>
                                  </p:childTnLst>
                                </p:cTn>
                              </p:par>
                            </p:childTnLst>
                          </p:cTn>
                        </p:par>
                        <p:par>
                          <p:cTn id="8" fill="hold">
                            <p:stCondLst>
                              <p:cond delay="500"/>
                            </p:stCondLst>
                            <p:childTnLst>
                              <p:par>
                                <p:cTn id="9" presetID="14" presetClass="entr" presetSubtype="10"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randombar(horizontal)">
                                      <p:cBhvr>
                                        <p:cTn id="11"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80" name="Picture 4" descr="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1219200"/>
            <a:ext cx="3300413" cy="3714750"/>
          </a:xfrm>
          <a:prstGeom prst="rect">
            <a:avLst/>
          </a:prstGeom>
          <a:noFill/>
          <a:extLst>
            <a:ext uri="{909E8E84-426E-40DD-AFC4-6F175D3DCCD1}">
              <a14:hiddenFill xmlns:a14="http://schemas.microsoft.com/office/drawing/2010/main">
                <a:solidFill>
                  <a:srgbClr val="FFFFFF"/>
                </a:solidFill>
              </a14:hiddenFill>
            </a:ext>
          </a:extLst>
        </p:spPr>
      </p:pic>
      <p:pic>
        <p:nvPicPr>
          <p:cNvPr id="24581" name="Picture 5" descr="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00550" y="1219200"/>
            <a:ext cx="4286250" cy="37338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D:\Chi Oanh\qua.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19400" y="2714625"/>
            <a:ext cx="3810000" cy="3152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631" name="Rectangle 7"/>
          <p:cNvSpPr>
            <a:spLocks noChangeArrowheads="1"/>
          </p:cNvSpPr>
          <p:nvPr/>
        </p:nvSpPr>
        <p:spPr bwMode="auto">
          <a:xfrm>
            <a:off x="228600" y="209550"/>
            <a:ext cx="8839200" cy="2076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2600" b="1" u="sng" dirty="0" err="1">
                <a:solidFill>
                  <a:srgbClr val="FF0000"/>
                </a:solidFill>
                <a:latin typeface="Times New Roman" pitchFamily="18" charset="0"/>
                <a:cs typeface="Times New Roman" pitchFamily="18" charset="0"/>
              </a:rPr>
              <a:t>Đoạn</a:t>
            </a:r>
            <a:r>
              <a:rPr lang="en-US" sz="2600" b="1" u="sng" dirty="0">
                <a:solidFill>
                  <a:srgbClr val="FF0000"/>
                </a:solidFill>
                <a:latin typeface="Times New Roman" pitchFamily="18" charset="0"/>
                <a:cs typeface="Times New Roman" pitchFamily="18" charset="0"/>
              </a:rPr>
              <a:t> 4:</a:t>
            </a:r>
            <a:r>
              <a:rPr lang="en-US" sz="2600" b="1" dirty="0">
                <a:solidFill>
                  <a:srgbClr val="C00000"/>
                </a:solidFill>
                <a:latin typeface="Times New Roman" pitchFamily="18" charset="0"/>
                <a:cs typeface="Times New Roman" pitchFamily="18" charset="0"/>
              </a:rPr>
              <a:t> </a:t>
            </a:r>
            <a:r>
              <a:rPr lang="en-US" sz="2600" b="1" dirty="0">
                <a:solidFill>
                  <a:srgbClr val="0000CC"/>
                </a:solidFill>
                <a:latin typeface="Times New Roman" pitchFamily="18" charset="0"/>
                <a:cs typeface="Times New Roman" pitchFamily="18" charset="0"/>
              </a:rPr>
              <a:t>(</a:t>
            </a:r>
            <a:r>
              <a:rPr lang="en-US" sz="2600" b="1" dirty="0" err="1">
                <a:solidFill>
                  <a:srgbClr val="0000CC"/>
                </a:solidFill>
                <a:latin typeface="Times New Roman" pitchFamily="18" charset="0"/>
                <a:cs typeface="Times New Roman" pitchFamily="18" charset="0"/>
              </a:rPr>
              <a:t>Cây</a:t>
            </a:r>
            <a:r>
              <a:rPr lang="en-US" sz="2600" b="1" dirty="0">
                <a:solidFill>
                  <a:srgbClr val="0000CC"/>
                </a:solidFill>
                <a:latin typeface="Times New Roman" pitchFamily="18" charset="0"/>
                <a:cs typeface="Times New Roman" pitchFamily="18" charset="0"/>
              </a:rPr>
              <a:t> </a:t>
            </a:r>
            <a:r>
              <a:rPr lang="en-US" sz="2600" b="1" dirty="0" err="1">
                <a:solidFill>
                  <a:srgbClr val="0000CC"/>
                </a:solidFill>
                <a:latin typeface="Times New Roman" pitchFamily="18" charset="0"/>
                <a:cs typeface="Times New Roman" pitchFamily="18" charset="0"/>
              </a:rPr>
              <a:t>chuối</a:t>
            </a:r>
            <a:r>
              <a:rPr lang="en-US" sz="2600" b="1" dirty="0">
                <a:solidFill>
                  <a:srgbClr val="0000CC"/>
                </a:solidFill>
                <a:latin typeface="Times New Roman" pitchFamily="18" charset="0"/>
                <a:cs typeface="Times New Roman" pitchFamily="18" charset="0"/>
              </a:rPr>
              <a:t> </a:t>
            </a:r>
            <a:r>
              <a:rPr lang="en-US" sz="2600" b="1" dirty="0" err="1">
                <a:solidFill>
                  <a:srgbClr val="0000CC"/>
                </a:solidFill>
                <a:latin typeface="Times New Roman" pitchFamily="18" charset="0"/>
                <a:cs typeface="Times New Roman" pitchFamily="18" charset="0"/>
              </a:rPr>
              <a:t>rất</a:t>
            </a:r>
            <a:r>
              <a:rPr lang="en-US" sz="2600" b="1" dirty="0">
                <a:solidFill>
                  <a:srgbClr val="0000CC"/>
                </a:solidFill>
                <a:latin typeface="Times New Roman" pitchFamily="18" charset="0"/>
                <a:cs typeface="Times New Roman" pitchFamily="18" charset="0"/>
              </a:rPr>
              <a:t> </a:t>
            </a:r>
            <a:r>
              <a:rPr lang="en-US" sz="2600" b="1" dirty="0" err="1">
                <a:solidFill>
                  <a:srgbClr val="0000CC"/>
                </a:solidFill>
                <a:latin typeface="Times New Roman" pitchFamily="18" charset="0"/>
                <a:cs typeface="Times New Roman" pitchFamily="18" charset="0"/>
              </a:rPr>
              <a:t>có</a:t>
            </a:r>
            <a:r>
              <a:rPr lang="en-US" sz="2600" b="1" dirty="0">
                <a:solidFill>
                  <a:srgbClr val="0000CC"/>
                </a:solidFill>
                <a:latin typeface="Times New Roman" pitchFamily="18" charset="0"/>
                <a:cs typeface="Times New Roman" pitchFamily="18" charset="0"/>
              </a:rPr>
              <a:t> </a:t>
            </a:r>
            <a:r>
              <a:rPr lang="en-US" sz="2600" b="1" dirty="0" err="1">
                <a:solidFill>
                  <a:srgbClr val="0000CC"/>
                </a:solidFill>
                <a:latin typeface="Times New Roman" pitchFamily="18" charset="0"/>
                <a:cs typeface="Times New Roman" pitchFamily="18" charset="0"/>
              </a:rPr>
              <a:t>ích</a:t>
            </a:r>
            <a:r>
              <a:rPr lang="en-US" sz="2600" b="1" dirty="0">
                <a:solidFill>
                  <a:srgbClr val="0000CC"/>
                </a:solidFill>
                <a:latin typeface="Times New Roman" pitchFamily="18" charset="0"/>
                <a:cs typeface="Times New Roman" pitchFamily="18" charset="0"/>
              </a:rPr>
              <a:t>. </a:t>
            </a:r>
            <a:r>
              <a:rPr lang="en-US" sz="2600" b="1" dirty="0" err="1">
                <a:solidFill>
                  <a:srgbClr val="0000CC"/>
                </a:solidFill>
                <a:latin typeface="Times New Roman" pitchFamily="18" charset="0"/>
                <a:cs typeface="Times New Roman" pitchFamily="18" charset="0"/>
              </a:rPr>
              <a:t>Trái</a:t>
            </a:r>
            <a:r>
              <a:rPr lang="en-US" sz="2600" b="1" dirty="0">
                <a:solidFill>
                  <a:srgbClr val="0000CC"/>
                </a:solidFill>
                <a:latin typeface="Times New Roman" pitchFamily="18" charset="0"/>
                <a:cs typeface="Times New Roman" pitchFamily="18" charset="0"/>
              </a:rPr>
              <a:t> </a:t>
            </a:r>
            <a:r>
              <a:rPr lang="en-US" sz="2600" b="1" dirty="0" err="1">
                <a:solidFill>
                  <a:srgbClr val="0000CC"/>
                </a:solidFill>
                <a:latin typeface="Times New Roman" pitchFamily="18" charset="0"/>
                <a:cs typeface="Times New Roman" pitchFamily="18" charset="0"/>
              </a:rPr>
              <a:t>chuối</a:t>
            </a:r>
            <a:r>
              <a:rPr lang="en-US" sz="2600" b="1" dirty="0">
                <a:solidFill>
                  <a:srgbClr val="0000CC"/>
                </a:solidFill>
                <a:latin typeface="Times New Roman" pitchFamily="18" charset="0"/>
                <a:cs typeface="Times New Roman" pitchFamily="18" charset="0"/>
              </a:rPr>
              <a:t> </a:t>
            </a:r>
            <a:r>
              <a:rPr lang="en-US" sz="2600" b="1" dirty="0" err="1">
                <a:solidFill>
                  <a:srgbClr val="0000CC"/>
                </a:solidFill>
                <a:latin typeface="Times New Roman" pitchFamily="18" charset="0"/>
                <a:cs typeface="Times New Roman" pitchFamily="18" charset="0"/>
              </a:rPr>
              <a:t>ăn</a:t>
            </a:r>
            <a:r>
              <a:rPr lang="en-US" sz="2600" b="1" dirty="0">
                <a:solidFill>
                  <a:srgbClr val="0000CC"/>
                </a:solidFill>
                <a:latin typeface="Times New Roman" pitchFamily="18" charset="0"/>
                <a:cs typeface="Times New Roman" pitchFamily="18" charset="0"/>
              </a:rPr>
              <a:t> </a:t>
            </a:r>
            <a:r>
              <a:rPr lang="en-US" sz="2600" b="1" dirty="0" err="1">
                <a:solidFill>
                  <a:srgbClr val="0000CC"/>
                </a:solidFill>
                <a:latin typeface="Times New Roman" pitchFamily="18" charset="0"/>
                <a:cs typeface="Times New Roman" pitchFamily="18" charset="0"/>
              </a:rPr>
              <a:t>rất</a:t>
            </a:r>
            <a:r>
              <a:rPr lang="en-US" sz="2600" b="1" dirty="0">
                <a:solidFill>
                  <a:srgbClr val="0000CC"/>
                </a:solidFill>
                <a:latin typeface="Times New Roman" pitchFamily="18" charset="0"/>
                <a:cs typeface="Times New Roman" pitchFamily="18" charset="0"/>
              </a:rPr>
              <a:t> </a:t>
            </a:r>
            <a:r>
              <a:rPr lang="en-US" sz="2600" b="1" dirty="0" err="1">
                <a:solidFill>
                  <a:srgbClr val="0000CC"/>
                </a:solidFill>
                <a:latin typeface="Times New Roman" pitchFamily="18" charset="0"/>
                <a:cs typeface="Times New Roman" pitchFamily="18" charset="0"/>
              </a:rPr>
              <a:t>ngon</a:t>
            </a:r>
            <a:r>
              <a:rPr lang="en-US" sz="2600" b="1" dirty="0">
                <a:solidFill>
                  <a:srgbClr val="0000CC"/>
                </a:solidFill>
                <a:latin typeface="Times New Roman" pitchFamily="18" charset="0"/>
                <a:cs typeface="Times New Roman" pitchFamily="18" charset="0"/>
              </a:rPr>
              <a:t> </a:t>
            </a:r>
            <a:r>
              <a:rPr lang="en-US" sz="2600" b="1" dirty="0" err="1">
                <a:solidFill>
                  <a:srgbClr val="0000CC"/>
                </a:solidFill>
                <a:latin typeface="Times New Roman" pitchFamily="18" charset="0"/>
                <a:cs typeface="Times New Roman" pitchFamily="18" charset="0"/>
              </a:rPr>
              <a:t>và</a:t>
            </a:r>
            <a:r>
              <a:rPr lang="en-US" sz="2600" b="1" dirty="0">
                <a:solidFill>
                  <a:srgbClr val="0000CC"/>
                </a:solidFill>
                <a:latin typeface="Times New Roman" pitchFamily="18" charset="0"/>
                <a:cs typeface="Times New Roman" pitchFamily="18" charset="0"/>
              </a:rPr>
              <a:t> </a:t>
            </a:r>
            <a:r>
              <a:rPr lang="en-US" sz="2600" b="1" dirty="0" err="1">
                <a:solidFill>
                  <a:srgbClr val="0000CC"/>
                </a:solidFill>
                <a:latin typeface="Times New Roman" pitchFamily="18" charset="0"/>
                <a:cs typeface="Times New Roman" pitchFamily="18" charset="0"/>
              </a:rPr>
              <a:t>là</a:t>
            </a:r>
            <a:r>
              <a:rPr lang="en-US" sz="2600" b="1" dirty="0">
                <a:solidFill>
                  <a:srgbClr val="0000CC"/>
                </a:solidFill>
                <a:latin typeface="Times New Roman" pitchFamily="18" charset="0"/>
                <a:cs typeface="Times New Roman" pitchFamily="18" charset="0"/>
              </a:rPr>
              <a:t> </a:t>
            </a:r>
            <a:r>
              <a:rPr lang="en-US" sz="2600" b="1" dirty="0" err="1">
                <a:solidFill>
                  <a:srgbClr val="0000CC"/>
                </a:solidFill>
                <a:latin typeface="Times New Roman" pitchFamily="18" charset="0"/>
                <a:cs typeface="Times New Roman" pitchFamily="18" charset="0"/>
              </a:rPr>
              <a:t>nguồn</a:t>
            </a:r>
            <a:r>
              <a:rPr lang="en-US" sz="2600" b="1" dirty="0">
                <a:solidFill>
                  <a:srgbClr val="0000CC"/>
                </a:solidFill>
                <a:latin typeface="Times New Roman" pitchFamily="18" charset="0"/>
                <a:cs typeface="Times New Roman" pitchFamily="18" charset="0"/>
              </a:rPr>
              <a:t> </a:t>
            </a:r>
            <a:r>
              <a:rPr lang="en-US" sz="2600" b="1" dirty="0" err="1">
                <a:solidFill>
                  <a:srgbClr val="0000CC"/>
                </a:solidFill>
                <a:latin typeface="Times New Roman" pitchFamily="18" charset="0"/>
                <a:cs typeface="Times New Roman" pitchFamily="18" charset="0"/>
              </a:rPr>
              <a:t>dinh</a:t>
            </a:r>
            <a:r>
              <a:rPr lang="en-US" sz="2600" b="1" dirty="0">
                <a:solidFill>
                  <a:srgbClr val="0000CC"/>
                </a:solidFill>
                <a:latin typeface="Times New Roman" pitchFamily="18" charset="0"/>
                <a:cs typeface="Times New Roman" pitchFamily="18" charset="0"/>
              </a:rPr>
              <a:t> </a:t>
            </a:r>
            <a:r>
              <a:rPr lang="en-US" sz="2600" b="1" dirty="0" err="1">
                <a:solidFill>
                  <a:srgbClr val="0000CC"/>
                </a:solidFill>
                <a:latin typeface="Times New Roman" pitchFamily="18" charset="0"/>
                <a:cs typeface="Times New Roman" pitchFamily="18" charset="0"/>
              </a:rPr>
              <a:t>dưỡng</a:t>
            </a:r>
            <a:r>
              <a:rPr lang="en-US" sz="2600" b="1" dirty="0">
                <a:solidFill>
                  <a:srgbClr val="0000CC"/>
                </a:solidFill>
                <a:latin typeface="Times New Roman" pitchFamily="18" charset="0"/>
                <a:cs typeface="Times New Roman" pitchFamily="18" charset="0"/>
              </a:rPr>
              <a:t> </a:t>
            </a:r>
            <a:r>
              <a:rPr lang="en-US" sz="2600" b="1" dirty="0" err="1">
                <a:solidFill>
                  <a:srgbClr val="0000CC"/>
                </a:solidFill>
                <a:latin typeface="Times New Roman" pitchFamily="18" charset="0"/>
                <a:cs typeface="Times New Roman" pitchFamily="18" charset="0"/>
              </a:rPr>
              <a:t>vô</a:t>
            </a:r>
            <a:r>
              <a:rPr lang="en-US" sz="2600" b="1" dirty="0">
                <a:solidFill>
                  <a:srgbClr val="0000CC"/>
                </a:solidFill>
                <a:latin typeface="Times New Roman" pitchFamily="18" charset="0"/>
                <a:cs typeface="Times New Roman" pitchFamily="18" charset="0"/>
              </a:rPr>
              <a:t> </a:t>
            </a:r>
            <a:r>
              <a:rPr lang="en-US" sz="2600" b="1" dirty="0" err="1">
                <a:solidFill>
                  <a:srgbClr val="0000CC"/>
                </a:solidFill>
                <a:latin typeface="Times New Roman" pitchFamily="18" charset="0"/>
                <a:cs typeface="Times New Roman" pitchFamily="18" charset="0"/>
              </a:rPr>
              <a:t>cùng</a:t>
            </a:r>
            <a:r>
              <a:rPr lang="en-US" sz="2600" b="1" dirty="0">
                <a:solidFill>
                  <a:srgbClr val="0000CC"/>
                </a:solidFill>
                <a:latin typeface="Times New Roman" pitchFamily="18" charset="0"/>
                <a:cs typeface="Times New Roman" pitchFamily="18" charset="0"/>
              </a:rPr>
              <a:t> </a:t>
            </a:r>
            <a:r>
              <a:rPr lang="en-US" sz="2600" b="1" dirty="0" err="1">
                <a:solidFill>
                  <a:srgbClr val="0000CC"/>
                </a:solidFill>
                <a:latin typeface="Times New Roman" pitchFamily="18" charset="0"/>
                <a:cs typeface="Times New Roman" pitchFamily="18" charset="0"/>
              </a:rPr>
              <a:t>quý</a:t>
            </a:r>
            <a:r>
              <a:rPr lang="en-US" sz="2600" b="1" dirty="0">
                <a:solidFill>
                  <a:srgbClr val="0000CC"/>
                </a:solidFill>
                <a:latin typeface="Times New Roman" pitchFamily="18" charset="0"/>
                <a:cs typeface="Times New Roman" pitchFamily="18" charset="0"/>
              </a:rPr>
              <a:t> </a:t>
            </a:r>
            <a:r>
              <a:rPr lang="en-US" sz="2600" b="1" dirty="0" err="1">
                <a:solidFill>
                  <a:srgbClr val="0000CC"/>
                </a:solidFill>
                <a:latin typeface="Times New Roman" pitchFamily="18" charset="0"/>
                <a:cs typeface="Times New Roman" pitchFamily="18" charset="0"/>
              </a:rPr>
              <a:t>giá</a:t>
            </a:r>
            <a:r>
              <a:rPr lang="en-US" sz="2600" b="1" dirty="0">
                <a:solidFill>
                  <a:srgbClr val="0000CC"/>
                </a:solidFill>
                <a:latin typeface="Times New Roman" pitchFamily="18" charset="0"/>
                <a:cs typeface="Times New Roman" pitchFamily="18" charset="0"/>
              </a:rPr>
              <a:t>. </a:t>
            </a:r>
            <a:r>
              <a:rPr lang="en-US" sz="2600" b="1" dirty="0" err="1">
                <a:solidFill>
                  <a:srgbClr val="0000CC"/>
                </a:solidFill>
                <a:latin typeface="Times New Roman" pitchFamily="18" charset="0"/>
                <a:cs typeface="Times New Roman" pitchFamily="18" charset="0"/>
              </a:rPr>
              <a:t>Thân</a:t>
            </a:r>
            <a:r>
              <a:rPr lang="en-US" sz="2600" b="1" dirty="0">
                <a:solidFill>
                  <a:srgbClr val="0000CC"/>
                </a:solidFill>
                <a:latin typeface="Times New Roman" pitchFamily="18" charset="0"/>
                <a:cs typeface="Times New Roman" pitchFamily="18" charset="0"/>
              </a:rPr>
              <a:t> </a:t>
            </a:r>
            <a:r>
              <a:rPr lang="en-US" sz="2600" b="1" dirty="0" err="1">
                <a:solidFill>
                  <a:srgbClr val="0000CC"/>
                </a:solidFill>
                <a:latin typeface="Times New Roman" pitchFamily="18" charset="0"/>
                <a:cs typeface="Times New Roman" pitchFamily="18" charset="0"/>
              </a:rPr>
              <a:t>chuối</a:t>
            </a:r>
            <a:r>
              <a:rPr lang="en-US" sz="2600" b="1" dirty="0">
                <a:solidFill>
                  <a:srgbClr val="0000CC"/>
                </a:solidFill>
                <a:latin typeface="Times New Roman" pitchFamily="18" charset="0"/>
                <a:cs typeface="Times New Roman" pitchFamily="18" charset="0"/>
              </a:rPr>
              <a:t>, </a:t>
            </a:r>
            <a:r>
              <a:rPr lang="en-US" sz="2600" b="1" dirty="0" err="1">
                <a:solidFill>
                  <a:srgbClr val="0000CC"/>
                </a:solidFill>
                <a:latin typeface="Times New Roman" pitchFamily="18" charset="0"/>
                <a:cs typeface="Times New Roman" pitchFamily="18" charset="0"/>
              </a:rPr>
              <a:t>củ</a:t>
            </a:r>
            <a:r>
              <a:rPr lang="en-US" sz="2600" b="1" dirty="0">
                <a:solidFill>
                  <a:srgbClr val="0000CC"/>
                </a:solidFill>
                <a:latin typeface="Times New Roman" pitchFamily="18" charset="0"/>
                <a:cs typeface="Times New Roman" pitchFamily="18" charset="0"/>
              </a:rPr>
              <a:t> </a:t>
            </a:r>
            <a:r>
              <a:rPr lang="en-US" sz="2600" b="1" dirty="0" err="1">
                <a:solidFill>
                  <a:srgbClr val="0000CC"/>
                </a:solidFill>
                <a:latin typeface="Times New Roman" pitchFamily="18" charset="0"/>
                <a:cs typeface="Times New Roman" pitchFamily="18" charset="0"/>
              </a:rPr>
              <a:t>chuối</a:t>
            </a:r>
            <a:r>
              <a:rPr lang="en-US" sz="2600" b="1" dirty="0">
                <a:solidFill>
                  <a:srgbClr val="0000CC"/>
                </a:solidFill>
                <a:latin typeface="Times New Roman" pitchFamily="18" charset="0"/>
                <a:cs typeface="Times New Roman" pitchFamily="18" charset="0"/>
              </a:rPr>
              <a:t> </a:t>
            </a:r>
            <a:r>
              <a:rPr lang="vi-VN" sz="2600" b="1">
                <a:solidFill>
                  <a:srgbClr val="0000CC"/>
                </a:solidFill>
                <a:latin typeface="Times New Roman" pitchFamily="18" charset="0"/>
                <a:cs typeface="Times New Roman" pitchFamily="18" charset="0"/>
              </a:rPr>
              <a:t>dùng làm thức ăn cho lợn</a:t>
            </a:r>
            <a:r>
              <a:rPr lang="en-US" sz="2600" b="1">
                <a:solidFill>
                  <a:srgbClr val="0000CC"/>
                </a:solidFill>
                <a:latin typeface="Times New Roman" pitchFamily="18" charset="0"/>
                <a:cs typeface="Times New Roman" pitchFamily="18" charset="0"/>
              </a:rPr>
              <a:t>. </a:t>
            </a:r>
            <a:r>
              <a:rPr lang="en-US" sz="2600" b="1" dirty="0" err="1">
                <a:solidFill>
                  <a:srgbClr val="0000CC"/>
                </a:solidFill>
                <a:latin typeface="Times New Roman" pitchFamily="18" charset="0"/>
                <a:cs typeface="Times New Roman" pitchFamily="18" charset="0"/>
              </a:rPr>
              <a:t>Lá</a:t>
            </a:r>
            <a:r>
              <a:rPr lang="en-US" sz="2600" b="1" dirty="0">
                <a:solidFill>
                  <a:srgbClr val="0000CC"/>
                </a:solidFill>
                <a:latin typeface="Times New Roman" pitchFamily="18" charset="0"/>
                <a:cs typeface="Times New Roman" pitchFamily="18" charset="0"/>
              </a:rPr>
              <a:t> </a:t>
            </a:r>
            <a:r>
              <a:rPr lang="en-US" sz="2600" b="1" dirty="0" err="1">
                <a:solidFill>
                  <a:srgbClr val="0000CC"/>
                </a:solidFill>
                <a:latin typeface="Times New Roman" pitchFamily="18" charset="0"/>
                <a:cs typeface="Times New Roman" pitchFamily="18" charset="0"/>
              </a:rPr>
              <a:t>chuối</a:t>
            </a:r>
            <a:r>
              <a:rPr lang="en-US" sz="2600" b="1" dirty="0">
                <a:solidFill>
                  <a:srgbClr val="0000CC"/>
                </a:solidFill>
                <a:latin typeface="Times New Roman" pitchFamily="18" charset="0"/>
                <a:cs typeface="Times New Roman" pitchFamily="18" charset="0"/>
              </a:rPr>
              <a:t> </a:t>
            </a:r>
            <a:r>
              <a:rPr lang="en-US" sz="2600" b="1" dirty="0" err="1">
                <a:solidFill>
                  <a:srgbClr val="0000CC"/>
                </a:solidFill>
                <a:latin typeface="Times New Roman" pitchFamily="18" charset="0"/>
                <a:cs typeface="Times New Roman" pitchFamily="18" charset="0"/>
              </a:rPr>
              <a:t>còn</a:t>
            </a:r>
            <a:r>
              <a:rPr lang="en-US" sz="2600" b="1" dirty="0">
                <a:solidFill>
                  <a:srgbClr val="0000CC"/>
                </a:solidFill>
                <a:latin typeface="Times New Roman" pitchFamily="18" charset="0"/>
                <a:cs typeface="Times New Roman" pitchFamily="18" charset="0"/>
              </a:rPr>
              <a:t> </a:t>
            </a:r>
            <a:r>
              <a:rPr lang="en-US" sz="2600" b="1" dirty="0" err="1">
                <a:solidFill>
                  <a:srgbClr val="0000CC"/>
                </a:solidFill>
                <a:latin typeface="Times New Roman" pitchFamily="18" charset="0"/>
                <a:cs typeface="Times New Roman" pitchFamily="18" charset="0"/>
              </a:rPr>
              <a:t>dùng</a:t>
            </a:r>
            <a:r>
              <a:rPr lang="en-US" sz="2600" b="1" dirty="0">
                <a:solidFill>
                  <a:srgbClr val="0000CC"/>
                </a:solidFill>
                <a:latin typeface="Times New Roman" pitchFamily="18" charset="0"/>
                <a:cs typeface="Times New Roman" pitchFamily="18" charset="0"/>
              </a:rPr>
              <a:t> </a:t>
            </a:r>
            <a:r>
              <a:rPr lang="en-US" sz="2600" b="1" dirty="0" err="1">
                <a:solidFill>
                  <a:srgbClr val="0000CC"/>
                </a:solidFill>
                <a:latin typeface="Times New Roman" pitchFamily="18" charset="0"/>
                <a:cs typeface="Times New Roman" pitchFamily="18" charset="0"/>
              </a:rPr>
              <a:t>để</a:t>
            </a:r>
            <a:r>
              <a:rPr lang="en-US" sz="2600" b="1" dirty="0">
                <a:solidFill>
                  <a:srgbClr val="0000CC"/>
                </a:solidFill>
                <a:latin typeface="Times New Roman" pitchFamily="18" charset="0"/>
                <a:cs typeface="Times New Roman" pitchFamily="18" charset="0"/>
              </a:rPr>
              <a:t> </a:t>
            </a:r>
            <a:r>
              <a:rPr lang="en-US" sz="2600" b="1" dirty="0" err="1">
                <a:solidFill>
                  <a:srgbClr val="0000CC"/>
                </a:solidFill>
                <a:latin typeface="Times New Roman" pitchFamily="18" charset="0"/>
                <a:cs typeface="Times New Roman" pitchFamily="18" charset="0"/>
              </a:rPr>
              <a:t>gói</a:t>
            </a:r>
            <a:r>
              <a:rPr lang="en-US" sz="2600" b="1" dirty="0">
                <a:solidFill>
                  <a:srgbClr val="0000CC"/>
                </a:solidFill>
                <a:latin typeface="Times New Roman" pitchFamily="18" charset="0"/>
                <a:cs typeface="Times New Roman" pitchFamily="18" charset="0"/>
              </a:rPr>
              <a:t> </a:t>
            </a:r>
            <a:r>
              <a:rPr lang="en-US" sz="2600" b="1" dirty="0" err="1">
                <a:solidFill>
                  <a:srgbClr val="0000CC"/>
                </a:solidFill>
                <a:latin typeface="Times New Roman" pitchFamily="18" charset="0"/>
                <a:cs typeface="Times New Roman" pitchFamily="18" charset="0"/>
              </a:rPr>
              <a:t>bánh</a:t>
            </a:r>
            <a:r>
              <a:rPr lang="en-US" sz="2600" b="1" dirty="0">
                <a:solidFill>
                  <a:srgbClr val="0000CC"/>
                </a:solidFill>
                <a:latin typeface="Times New Roman" pitchFamily="18" charset="0"/>
                <a:cs typeface="Times New Roman" pitchFamily="18" charset="0"/>
              </a:rPr>
              <a:t>, </a:t>
            </a:r>
            <a:r>
              <a:rPr lang="en-US" sz="2600" b="1" dirty="0" err="1">
                <a:solidFill>
                  <a:srgbClr val="0000CC"/>
                </a:solidFill>
                <a:latin typeface="Times New Roman" pitchFamily="18" charset="0"/>
                <a:cs typeface="Times New Roman" pitchFamily="18" charset="0"/>
              </a:rPr>
              <a:t>gói</a:t>
            </a:r>
            <a:r>
              <a:rPr lang="en-US" sz="2600" b="1" dirty="0">
                <a:solidFill>
                  <a:srgbClr val="0000CC"/>
                </a:solidFill>
                <a:latin typeface="Times New Roman" pitchFamily="18" charset="0"/>
                <a:cs typeface="Times New Roman" pitchFamily="18" charset="0"/>
              </a:rPr>
              <a:t> </a:t>
            </a:r>
            <a:r>
              <a:rPr lang="en-US" sz="2600" b="1" dirty="0" err="1">
                <a:solidFill>
                  <a:srgbClr val="0000CC"/>
                </a:solidFill>
                <a:latin typeface="Times New Roman" pitchFamily="18" charset="0"/>
                <a:cs typeface="Times New Roman" pitchFamily="18" charset="0"/>
              </a:rPr>
              <a:t>giò</a:t>
            </a:r>
            <a:r>
              <a:rPr lang="en-US" sz="2600" b="1" dirty="0">
                <a:solidFill>
                  <a:srgbClr val="0000CC"/>
                </a:solidFill>
                <a:latin typeface="Times New Roman" pitchFamily="18" charset="0"/>
                <a:cs typeface="Times New Roman" pitchFamily="18" charset="0"/>
              </a:rPr>
              <a:t>.)</a:t>
            </a:r>
            <a:r>
              <a:rPr lang="en-US" sz="2600" b="1" dirty="0">
                <a:solidFill>
                  <a:srgbClr val="C00000"/>
                </a:solidFill>
                <a:latin typeface="Times New Roman" pitchFamily="18" charset="0"/>
                <a:cs typeface="Times New Roman" pitchFamily="18" charset="0"/>
              </a:rPr>
              <a:t> </a:t>
            </a:r>
            <a:r>
              <a:rPr lang="en-US" sz="2600" b="1" dirty="0" err="1">
                <a:solidFill>
                  <a:srgbClr val="FF0000"/>
                </a:solidFill>
                <a:latin typeface="Times New Roman" pitchFamily="18" charset="0"/>
                <a:cs typeface="Times New Roman" pitchFamily="18" charset="0"/>
              </a:rPr>
              <a:t>Chuối</a:t>
            </a:r>
            <a:r>
              <a:rPr lang="en-US" sz="2600" b="1" dirty="0">
                <a:solidFill>
                  <a:srgbClr val="FF0000"/>
                </a:solidFill>
                <a:latin typeface="Times New Roman" pitchFamily="18" charset="0"/>
                <a:cs typeface="Times New Roman" pitchFamily="18" charset="0"/>
              </a:rPr>
              <a:t> </a:t>
            </a:r>
            <a:r>
              <a:rPr lang="en-US" sz="2600" b="1" dirty="0" err="1">
                <a:solidFill>
                  <a:srgbClr val="FF0000"/>
                </a:solidFill>
                <a:latin typeface="Times New Roman" pitchFamily="18" charset="0"/>
                <a:cs typeface="Times New Roman" pitchFamily="18" charset="0"/>
              </a:rPr>
              <a:t>có</a:t>
            </a:r>
            <a:r>
              <a:rPr lang="en-US" sz="2600" b="1" dirty="0">
                <a:solidFill>
                  <a:srgbClr val="FF0000"/>
                </a:solidFill>
                <a:latin typeface="Times New Roman" pitchFamily="18" charset="0"/>
                <a:cs typeface="Times New Roman" pitchFamily="18" charset="0"/>
              </a:rPr>
              <a:t> </a:t>
            </a:r>
            <a:r>
              <a:rPr lang="en-US" sz="2600" b="1" dirty="0" err="1">
                <a:solidFill>
                  <a:srgbClr val="FF0000"/>
                </a:solidFill>
                <a:latin typeface="Times New Roman" pitchFamily="18" charset="0"/>
                <a:cs typeface="Times New Roman" pitchFamily="18" charset="0"/>
              </a:rPr>
              <a:t>ích</a:t>
            </a:r>
            <a:r>
              <a:rPr lang="en-US" sz="2600" b="1" dirty="0">
                <a:solidFill>
                  <a:srgbClr val="FF0000"/>
                </a:solidFill>
                <a:latin typeface="Times New Roman" pitchFamily="18" charset="0"/>
                <a:cs typeface="Times New Roman" pitchFamily="18" charset="0"/>
              </a:rPr>
              <a:t> </a:t>
            </a:r>
            <a:r>
              <a:rPr lang="en-US" sz="2600" b="1" dirty="0" err="1">
                <a:solidFill>
                  <a:srgbClr val="FF0000"/>
                </a:solidFill>
                <a:latin typeface="Times New Roman" pitchFamily="18" charset="0"/>
                <a:cs typeface="Times New Roman" pitchFamily="18" charset="0"/>
              </a:rPr>
              <a:t>như</a:t>
            </a:r>
            <a:r>
              <a:rPr lang="en-US" sz="2600" b="1" dirty="0">
                <a:solidFill>
                  <a:srgbClr val="FF0000"/>
                </a:solidFill>
                <a:latin typeface="Times New Roman" pitchFamily="18" charset="0"/>
                <a:cs typeface="Times New Roman" pitchFamily="18" charset="0"/>
              </a:rPr>
              <a:t> </a:t>
            </a:r>
            <a:r>
              <a:rPr lang="en-US" sz="2600" b="1" dirty="0" err="1">
                <a:solidFill>
                  <a:srgbClr val="FF0000"/>
                </a:solidFill>
                <a:latin typeface="Times New Roman" pitchFamily="18" charset="0"/>
                <a:cs typeface="Times New Roman" pitchFamily="18" charset="0"/>
              </a:rPr>
              <a:t>thế</a:t>
            </a:r>
            <a:r>
              <a:rPr lang="en-US" sz="2600" b="1" dirty="0">
                <a:solidFill>
                  <a:srgbClr val="FF0000"/>
                </a:solidFill>
                <a:latin typeface="Times New Roman" pitchFamily="18" charset="0"/>
                <a:cs typeface="Times New Roman" pitchFamily="18" charset="0"/>
              </a:rPr>
              <a:t> </a:t>
            </a:r>
            <a:r>
              <a:rPr lang="en-US" sz="2600" b="1" dirty="0" err="1">
                <a:solidFill>
                  <a:srgbClr val="FF0000"/>
                </a:solidFill>
                <a:latin typeface="Times New Roman" pitchFamily="18" charset="0"/>
                <a:cs typeface="Times New Roman" pitchFamily="18" charset="0"/>
              </a:rPr>
              <a:t>nên</a:t>
            </a:r>
            <a:r>
              <a:rPr lang="en-US" sz="2600" b="1" dirty="0">
                <a:solidFill>
                  <a:srgbClr val="FF0000"/>
                </a:solidFill>
                <a:latin typeface="Times New Roman" pitchFamily="18" charset="0"/>
                <a:cs typeface="Times New Roman" pitchFamily="18" charset="0"/>
              </a:rPr>
              <a:t> </a:t>
            </a:r>
            <a:r>
              <a:rPr lang="en-US" sz="2600" b="1" dirty="0" err="1">
                <a:solidFill>
                  <a:srgbClr val="FF0000"/>
                </a:solidFill>
                <a:latin typeface="Times New Roman" pitchFamily="18" charset="0"/>
                <a:cs typeface="Times New Roman" pitchFamily="18" charset="0"/>
              </a:rPr>
              <a:t>bà</a:t>
            </a:r>
            <a:r>
              <a:rPr lang="en-US" sz="2600" b="1" dirty="0">
                <a:solidFill>
                  <a:srgbClr val="FF0000"/>
                </a:solidFill>
                <a:latin typeface="Times New Roman" pitchFamily="18" charset="0"/>
                <a:cs typeface="Times New Roman" pitchFamily="18" charset="0"/>
              </a:rPr>
              <a:t> </a:t>
            </a:r>
            <a:r>
              <a:rPr lang="en-US" sz="2600" b="1" dirty="0" err="1">
                <a:solidFill>
                  <a:srgbClr val="FF0000"/>
                </a:solidFill>
                <a:latin typeface="Times New Roman" pitchFamily="18" charset="0"/>
                <a:cs typeface="Times New Roman" pitchFamily="18" charset="0"/>
              </a:rPr>
              <a:t>em</a:t>
            </a:r>
            <a:r>
              <a:rPr lang="en-US" sz="2600" b="1" dirty="0">
                <a:solidFill>
                  <a:srgbClr val="FF0000"/>
                </a:solidFill>
                <a:latin typeface="Times New Roman" pitchFamily="18" charset="0"/>
                <a:cs typeface="Times New Roman" pitchFamily="18" charset="0"/>
              </a:rPr>
              <a:t> </a:t>
            </a:r>
            <a:r>
              <a:rPr lang="en-US" sz="2600" b="1" dirty="0" err="1">
                <a:solidFill>
                  <a:srgbClr val="FF0000"/>
                </a:solidFill>
                <a:latin typeface="Times New Roman" pitchFamily="18" charset="0"/>
                <a:cs typeface="Times New Roman" pitchFamily="18" charset="0"/>
              </a:rPr>
              <a:t>thường</a:t>
            </a:r>
            <a:r>
              <a:rPr lang="en-US" sz="2600" b="1" dirty="0">
                <a:solidFill>
                  <a:srgbClr val="FF0000"/>
                </a:solidFill>
                <a:latin typeface="Times New Roman" pitchFamily="18" charset="0"/>
                <a:cs typeface="Times New Roman" pitchFamily="18" charset="0"/>
              </a:rPr>
              <a:t> </a:t>
            </a:r>
            <a:r>
              <a:rPr lang="en-US" sz="2600" b="1" dirty="0" err="1">
                <a:solidFill>
                  <a:srgbClr val="FF0000"/>
                </a:solidFill>
                <a:latin typeface="Times New Roman" pitchFamily="18" charset="0"/>
                <a:cs typeface="Times New Roman" pitchFamily="18" charset="0"/>
              </a:rPr>
              <a:t>xuyên</a:t>
            </a:r>
            <a:r>
              <a:rPr lang="en-US" sz="2600" b="1" dirty="0">
                <a:solidFill>
                  <a:srgbClr val="FF0000"/>
                </a:solidFill>
                <a:latin typeface="Times New Roman" pitchFamily="18" charset="0"/>
                <a:cs typeface="Times New Roman" pitchFamily="18" charset="0"/>
              </a:rPr>
              <a:t> </a:t>
            </a:r>
            <a:r>
              <a:rPr lang="en-US" sz="2600" b="1" dirty="0" err="1">
                <a:solidFill>
                  <a:srgbClr val="FF0000"/>
                </a:solidFill>
                <a:latin typeface="Times New Roman" pitchFamily="18" charset="0"/>
                <a:cs typeface="Times New Roman" pitchFamily="18" charset="0"/>
              </a:rPr>
              <a:t>chăm</a:t>
            </a:r>
            <a:r>
              <a:rPr lang="en-US" sz="2600" b="1" dirty="0">
                <a:solidFill>
                  <a:srgbClr val="FF0000"/>
                </a:solidFill>
                <a:latin typeface="Times New Roman" pitchFamily="18" charset="0"/>
                <a:cs typeface="Times New Roman" pitchFamily="18" charset="0"/>
              </a:rPr>
              <a:t> </a:t>
            </a:r>
            <a:r>
              <a:rPr lang="en-US" sz="2600" b="1" dirty="0" err="1">
                <a:solidFill>
                  <a:srgbClr val="FF0000"/>
                </a:solidFill>
                <a:latin typeface="Times New Roman" pitchFamily="18" charset="0"/>
                <a:cs typeface="Times New Roman" pitchFamily="18" charset="0"/>
              </a:rPr>
              <a:t>bón</a:t>
            </a:r>
            <a:r>
              <a:rPr lang="en-US" sz="2600" b="1" dirty="0">
                <a:solidFill>
                  <a:srgbClr val="FF0000"/>
                </a:solidFill>
                <a:latin typeface="Times New Roman" pitchFamily="18" charset="0"/>
                <a:cs typeface="Times New Roman" pitchFamily="18" charset="0"/>
              </a:rPr>
              <a:t> </a:t>
            </a:r>
            <a:r>
              <a:rPr lang="en-US" sz="2600" b="1" dirty="0" err="1">
                <a:solidFill>
                  <a:srgbClr val="FF0000"/>
                </a:solidFill>
                <a:latin typeface="Times New Roman" pitchFamily="18" charset="0"/>
                <a:cs typeface="Times New Roman" pitchFamily="18" charset="0"/>
              </a:rPr>
              <a:t>cho</a:t>
            </a:r>
            <a:r>
              <a:rPr lang="en-US" sz="2600" b="1" dirty="0">
                <a:solidFill>
                  <a:srgbClr val="FF0000"/>
                </a:solidFill>
                <a:latin typeface="Times New Roman" pitchFamily="18" charset="0"/>
                <a:cs typeface="Times New Roman" pitchFamily="18" charset="0"/>
              </a:rPr>
              <a:t> </a:t>
            </a:r>
            <a:r>
              <a:rPr lang="en-US" sz="2600" b="1" dirty="0" err="1">
                <a:solidFill>
                  <a:srgbClr val="FF0000"/>
                </a:solidFill>
                <a:latin typeface="Times New Roman" pitchFamily="18" charset="0"/>
                <a:cs typeface="Times New Roman" pitchFamily="18" charset="0"/>
              </a:rPr>
              <a:t>chuối</a:t>
            </a:r>
            <a:r>
              <a:rPr lang="en-US" sz="2600" b="1" dirty="0">
                <a:solidFill>
                  <a:srgbClr val="FF0000"/>
                </a:solidFill>
                <a:latin typeface="Times New Roman" pitchFamily="18" charset="0"/>
                <a:cs typeface="Times New Roman" pitchFamily="18" charset="0"/>
              </a:rPr>
              <a:t> </a:t>
            </a:r>
            <a:r>
              <a:rPr lang="en-US" sz="2600" b="1" dirty="0" err="1">
                <a:solidFill>
                  <a:srgbClr val="FF0000"/>
                </a:solidFill>
                <a:latin typeface="Times New Roman" pitchFamily="18" charset="0"/>
                <a:cs typeface="Times New Roman" pitchFamily="18" charset="0"/>
              </a:rPr>
              <a:t>tốt</a:t>
            </a:r>
            <a:r>
              <a:rPr lang="en-US" sz="2600" b="1" dirty="0">
                <a:solidFill>
                  <a:srgbClr val="FF0000"/>
                </a:solidFill>
                <a:latin typeface="Times New Roman" pitchFamily="18" charset="0"/>
                <a:cs typeface="Times New Roman" pitchFamily="18" charset="0"/>
              </a:rPr>
              <a:t> </a:t>
            </a:r>
            <a:r>
              <a:rPr lang="en-US" sz="2600" b="1" dirty="0" err="1">
                <a:solidFill>
                  <a:srgbClr val="FF0000"/>
                </a:solidFill>
                <a:latin typeface="Times New Roman" pitchFamily="18" charset="0"/>
                <a:cs typeface="Times New Roman" pitchFamily="18" charset="0"/>
              </a:rPr>
              <a:t>tươi</a:t>
            </a:r>
            <a:r>
              <a:rPr lang="en-US" sz="2600" b="1" dirty="0">
                <a:solidFill>
                  <a:srgbClr val="FF0000"/>
                </a:solidFill>
                <a:latin typeface="Times New Roman" pitchFamily="18" charset="0"/>
                <a:cs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6631"/>
                                        </p:tgtEl>
                                        <p:attrNameLst>
                                          <p:attrName>style.visibility</p:attrName>
                                        </p:attrNameLst>
                                      </p:cBhvr>
                                      <p:to>
                                        <p:strVal val="visible"/>
                                      </p:to>
                                    </p:set>
                                    <p:animEffect transition="in" filter="checkerboard(across)">
                                      <p:cBhvr>
                                        <p:cTn id="7" dur="500"/>
                                        <p:tgtEl>
                                          <p:spTgt spid="2663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2" presetClass="entr" presetSubtype="0" fill="hold" nodeType="clickEffect">
                                  <p:stCondLst>
                                    <p:cond delay="0"/>
                                  </p:stCondLst>
                                  <p:childTnLst>
                                    <p:set>
                                      <p:cBhvr>
                                        <p:cTn id="11" dur="1" fill="hold">
                                          <p:stCondLst>
                                            <p:cond delay="0"/>
                                          </p:stCondLst>
                                        </p:cTn>
                                        <p:tgtEl>
                                          <p:spTgt spid="3074"/>
                                        </p:tgtEl>
                                        <p:attrNameLst>
                                          <p:attrName>style.visibility</p:attrName>
                                        </p:attrNameLst>
                                      </p:cBhvr>
                                      <p:to>
                                        <p:strVal val="visible"/>
                                      </p:to>
                                    </p:set>
                                    <p:animEffect transition="in" filter="fade">
                                      <p:cBhvr>
                                        <p:cTn id="12" dur="1000"/>
                                        <p:tgtEl>
                                          <p:spTgt spid="3074"/>
                                        </p:tgtEl>
                                      </p:cBhvr>
                                    </p:animEffect>
                                    <p:anim calcmode="lin" valueType="num">
                                      <p:cBhvr>
                                        <p:cTn id="13" dur="1000" fill="hold"/>
                                        <p:tgtEl>
                                          <p:spTgt spid="3074"/>
                                        </p:tgtEl>
                                        <p:attrNameLst>
                                          <p:attrName>ppt_x</p:attrName>
                                        </p:attrNameLst>
                                      </p:cBhvr>
                                      <p:tavLst>
                                        <p:tav tm="0">
                                          <p:val>
                                            <p:strVal val="#ppt_x"/>
                                          </p:val>
                                        </p:tav>
                                        <p:tav tm="100000">
                                          <p:val>
                                            <p:strVal val="#ppt_x"/>
                                          </p:val>
                                        </p:tav>
                                      </p:tavLst>
                                    </p:anim>
                                    <p:anim calcmode="lin" valueType="num">
                                      <p:cBhvr>
                                        <p:cTn id="14" dur="1000" fill="hold"/>
                                        <p:tgtEl>
                                          <p:spTgt spid="307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3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716" name="Picture 1" descr="9102010174955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WordArt 9"/>
          <p:cNvSpPr>
            <a:spLocks noChangeArrowheads="1" noChangeShapeType="1" noTextEdit="1"/>
          </p:cNvSpPr>
          <p:nvPr/>
        </p:nvSpPr>
        <p:spPr bwMode="auto">
          <a:xfrm>
            <a:off x="685800" y="2514600"/>
            <a:ext cx="7931150" cy="2232025"/>
          </a:xfrm>
          <a:prstGeom prst="rect">
            <a:avLst/>
          </a:prstGeom>
        </p:spPr>
        <p:txBody>
          <a:bodyPr wrap="none" fromWordArt="1">
            <a:prstTxWarp prst="textDoubleWave1">
              <a:avLst>
                <a:gd name="adj1" fmla="val 6500"/>
                <a:gd name="adj2" fmla="val 0"/>
              </a:avLst>
            </a:prstTxWarp>
          </a:bodyPr>
          <a:lstStyle/>
          <a:p>
            <a:r>
              <a:rPr lang="vi-VN" sz="4000" b="1" kern="10">
                <a:ln w="18034">
                  <a:solidFill>
                    <a:srgbClr val="FF0000"/>
                  </a:solidFill>
                  <a:miter lim="800000"/>
                  <a:headEnd/>
                  <a:tailEnd/>
                </a:ln>
                <a:solidFill>
                  <a:srgbClr val="0000FF"/>
                </a:solidFill>
                <a:effectLst>
                  <a:outerShdw dist="23000" dir="7020039" algn="tl" rotWithShape="0">
                    <a:srgbClr val="000000">
                      <a:alpha val="50000"/>
                    </a:srgbClr>
                  </a:outerShdw>
                </a:effectLst>
                <a:latin typeface="Times New Roman"/>
                <a:cs typeface="Times New Roman"/>
              </a:rPr>
              <a:t>Chúc các em chăm ngoan, học giỏi</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ppt_x</p:attrName>
                                        </p:attrNameLst>
                                      </p:cBhvr>
                                      <p:tavLst>
                                        <p:tav tm="0">
                                          <p:val>
                                            <p:strVal val="#ppt_x-.2"/>
                                          </p:val>
                                        </p:tav>
                                        <p:tav tm="100000">
                                          <p:val>
                                            <p:strVal val="#ppt_x"/>
                                          </p:val>
                                        </p:tav>
                                      </p:tavLst>
                                    </p:anim>
                                    <p:anim calcmode="lin" valueType="num">
                                      <p:cBhvr>
                                        <p:cTn id="8" dur="1000" fill="hold"/>
                                        <p:tgtEl>
                                          <p:spTgt spid="3"/>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10.0&quot;&gt;&lt;object type=&quot;1&quot; unique_id=&quot;10001&quot;&gt;&lt;object type=&quot;2&quot; unique_id=&quot;10002&quot;&gt;&lt;object type=&quot;3&quot; unique_id=&quot;10004&quot;&gt;&lt;property id=&quot;20148&quot; value=&quot;5&quot;/&gt;&lt;property id=&quot;20300&quot; value=&quot;Slide 1&quot;/&gt;&lt;property id=&quot;20307&quot; value=&quot;269&quot;/&gt;&lt;/object&gt;&lt;object type=&quot;3&quot; unique_id=&quot;10007&quot;&gt;&lt;property id=&quot;20148&quot; value=&quot;5&quot;/&gt;&lt;property id=&quot;20300&quot; value=&quot;Slide 2&quot;/&gt;&lt;property id=&quot;20307&quot; value=&quot;260&quot;/&gt;&lt;/object&gt;&lt;object type=&quot;3&quot; unique_id=&quot;10008&quot;&gt;&lt;property id=&quot;20148&quot; value=&quot;5&quot;/&gt;&lt;property id=&quot;20300&quot; value=&quot;Slide 3&quot;/&gt;&lt;property id=&quot;20307&quot; value=&quot;261&quot;/&gt;&lt;/object&gt;&lt;object type=&quot;3&quot; unique_id=&quot;10009&quot;&gt;&lt;property id=&quot;20148&quot; value=&quot;5&quot;/&gt;&lt;property id=&quot;20300&quot; value=&quot;Slide 5&quot;/&gt;&lt;property id=&quot;20307&quot; value=&quot;262&quot;/&gt;&lt;/object&gt;&lt;object type=&quot;3&quot; unique_id=&quot;10011&quot;&gt;&lt;property id=&quot;20148&quot; value=&quot;5&quot;/&gt;&lt;property id=&quot;20300&quot; value=&quot;Slide 7&quot;/&gt;&lt;property id=&quot;20307&quot; value=&quot;264&quot;/&gt;&lt;/object&gt;&lt;object type=&quot;3&quot; unique_id=&quot;10013&quot;&gt;&lt;property id=&quot;20148&quot; value=&quot;5&quot;/&gt;&lt;property id=&quot;20300&quot; value=&quot;Slide 8&quot;/&gt;&lt;property id=&quot;20307&quot; value=&quot;266&quot;/&gt;&lt;/object&gt;&lt;object type=&quot;3&quot; unique_id=&quot;10016&quot;&gt;&lt;property id=&quot;20148&quot; value=&quot;5&quot;/&gt;&lt;property id=&quot;20300&quot; value=&quot;Slide 9&quot;/&gt;&lt;property id=&quot;20307&quot; value=&quot;271&quot;/&gt;&lt;/object&gt;&lt;object type=&quot;3&quot; unique_id=&quot;10065&quot;&gt;&lt;property id=&quot;20148&quot; value=&quot;5&quot;/&gt;&lt;property id=&quot;20300&quot; value=&quot;Slide 4&quot;/&gt;&lt;property id=&quot;20307&quot; value=&quot;272&quot;/&gt;&lt;/object&gt;&lt;object type=&quot;3&quot; unique_id=&quot;10066&quot;&gt;&lt;property id=&quot;20148&quot; value=&quot;5&quot;/&gt;&lt;property id=&quot;20300&quot; value=&quot;Slide 6&quot;/&gt;&lt;property id=&quot;20307&quot; value=&quot;273&quot;/&gt;&lt;/object&gt;&lt;/object&gt;&lt;object type=&quot;8&quot; unique_id=&quot;10032&quot;&gt;&lt;/object&gt;&lt;/object&gt;&lt;/database&gt;"/>
  <p:tag name="SECTOMILLISECCONVERTED" val="1"/>
</p:tagLst>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1_Flow">
      <a:majorFont>
        <a:latin typeface=""/>
        <a:ea typeface=""/>
        <a:cs typeface=""/>
      </a:majorFont>
      <a:minorFont>
        <a:latin typeface=""/>
        <a:ea typeface=""/>
        <a:cs typeface=""/>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Flow</Template>
  <TotalTime>853</TotalTime>
  <Words>673</Words>
  <Application>Microsoft Office PowerPoint</Application>
  <PresentationFormat>On-screen Show (4:3)</PresentationFormat>
  <Paragraphs>18</Paragraphs>
  <Slides>9</Slides>
  <Notes>9</Notes>
  <HiddenSlides>0</HiddenSlides>
  <MMClips>0</MMClips>
  <ScaleCrop>false</ScaleCrop>
  <HeadingPairs>
    <vt:vector size="4" baseType="variant">
      <vt:variant>
        <vt:lpstr>Theme</vt:lpstr>
      </vt:variant>
      <vt:variant>
        <vt:i4>2</vt:i4>
      </vt:variant>
      <vt:variant>
        <vt:lpstr>Slide Titles</vt:lpstr>
      </vt:variant>
      <vt:variant>
        <vt:i4>9</vt:i4>
      </vt:variant>
    </vt:vector>
  </HeadingPairs>
  <TitlesOfParts>
    <vt:vector size="11" baseType="lpstr">
      <vt:lpstr>Default Design</vt:lpstr>
      <vt:lpstr>1_Flow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A</cp:lastModifiedBy>
  <cp:revision>42</cp:revision>
  <dcterms:created xsi:type="dcterms:W3CDTF">2011-02-16T15:19:59Z</dcterms:created>
  <dcterms:modified xsi:type="dcterms:W3CDTF">2021-03-03T08:25:24Z</dcterms:modified>
</cp:coreProperties>
</file>