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2" r:id="rId6"/>
    <p:sldId id="269" r:id="rId7"/>
    <p:sldId id="265" r:id="rId8"/>
    <p:sldId id="268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726115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700406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389862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930169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612255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21892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485884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060844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510380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181977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325080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DD43-1172-4687-9EAA-B5E7F2D9F1D2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F0DD-B5FD-4DA1-9080-83B57A7F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28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nature%20(54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725" y="4867275"/>
            <a:ext cx="10572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nature%20(54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7275"/>
            <a:ext cx="10572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600200" y="914400"/>
            <a:ext cx="6172200" cy="198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Phòng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GD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và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ĐT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quận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Long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Biên</a:t>
            </a:r>
            <a:endParaRPr lang="en-US" sz="32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  <a:p>
            <a:pPr algn="ctr"/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Trường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Tiểu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học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Ái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Mộ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B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2286000"/>
            <a:ext cx="4823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KỂ CHUYỆN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9856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5" grpId="1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ich Nguyet\Downloads\dong thoi gian\2012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26937"/>
            <a:ext cx="3713018" cy="27310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85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xí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Bich Nguyet\Document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3733800" cy="27527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ch Nguyet\Document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" y="1266825"/>
            <a:ext cx="3781425" cy="27717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uyet\Documents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743325" cy="27146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60497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22860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7868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70836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64791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438400"/>
            <a:ext cx="7391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KỂ CHUYỆN </a:t>
            </a:r>
          </a:p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56383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438400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THI KỂ CHUYỆN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56383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73117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taochu_bgr_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78718">
            <a:off x="76200" y="2590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6400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 chào quý thầy, cô !</a:t>
            </a:r>
          </a:p>
        </p:txBody>
      </p:sp>
      <p:pic>
        <p:nvPicPr>
          <p:cNvPr id="15365" name="Picture 5" descr="8637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91099">
            <a:off x="8077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8637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3420">
            <a:off x="4648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54102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bạn học tốt !</a:t>
            </a:r>
          </a:p>
        </p:txBody>
      </p:sp>
      <p:pic>
        <p:nvPicPr>
          <p:cNvPr id="15368" name="Picture 8" descr="bFLOWERblu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bFLOWERwhit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bFLOWERred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796556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2" grpId="1" animBg="1"/>
      <p:bldP spid="48132" grpId="2" animBg="1"/>
      <p:bldP spid="48135" grpId="0"/>
      <p:bldP spid="48135" grpId="1"/>
      <p:bldP spid="48135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6&quot;/&gt;&lt;/object&gt;&lt;object type=&quot;3&quot; unique_id=&quot;10004&quot;&gt;&lt;property id=&quot;20148&quot; value=&quot;5&quot;/&gt;&lt;property id=&quot;20300&quot; value=&quot;Slide 2 - &amp;quot;Ôn bài cũ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Kể chuyện&amp;quot;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5&quot;/&gt;&lt;property id=&quot;20307&quot; value=&quot;262&quot;/&gt;&lt;/object&gt;&lt;object type=&quot;3&quot; unique_id=&quot;10012&quot;&gt;&lt;property id=&quot;20148&quot; value=&quot;5&quot;/&gt;&lt;property id=&quot;20300&quot; value=&quot;Slide 7&quot;/&gt;&lt;property id=&quot;20307&quot; value=&quot;265&quot;/&gt;&lt;/object&gt;&lt;object type=&quot;3&quot; unique_id=&quot;10013&quot;&gt;&lt;property id=&quot;20148&quot; value=&quot;5&quot;/&gt;&lt;property id=&quot;20300&quot; value=&quot;Slide 8 - &amp;quot;Chúc các bạn học tốt !&amp;quot;&quot;/&gt;&lt;property id=&quot;20307&quot; value=&quot;268&quot;/&gt;&lt;/object&gt;&lt;object type=&quot;3&quot; unique_id=&quot;10052&quot;&gt;&lt;property id=&quot;20148&quot; value=&quot;5&quot;/&gt;&lt;property id=&quot;20300&quot; value=&quot;Slide 6&quot;/&gt;&lt;property id=&quot;20307&quot; value=&quot;269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276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Ôn bài cũ</vt:lpstr>
      <vt:lpstr>Kể chuyện</vt:lpstr>
      <vt:lpstr>Slide 4</vt:lpstr>
      <vt:lpstr>Slide 5</vt:lpstr>
      <vt:lpstr>Slide 6</vt:lpstr>
      <vt:lpstr>Slide 7</vt:lpstr>
      <vt:lpstr>Chúc các bạn học tốt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Nguyet</dc:creator>
  <cp:lastModifiedBy>THAMB - LOP HOC</cp:lastModifiedBy>
  <cp:revision>7</cp:revision>
  <dcterms:created xsi:type="dcterms:W3CDTF">2013-02-24T03:44:07Z</dcterms:created>
  <dcterms:modified xsi:type="dcterms:W3CDTF">2019-02-01T01:39:28Z</dcterms:modified>
</cp:coreProperties>
</file>