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302" r:id="rId3"/>
    <p:sldId id="303" r:id="rId4"/>
    <p:sldId id="304" r:id="rId5"/>
    <p:sldId id="305" r:id="rId6"/>
    <p:sldId id="312" r:id="rId7"/>
    <p:sldId id="306" r:id="rId8"/>
    <p:sldId id="309" r:id="rId9"/>
    <p:sldId id="310" r:id="rId10"/>
    <p:sldId id="311" r:id="rId11"/>
    <p:sldId id="313" r:id="rId12"/>
    <p:sldId id="314" r:id="rId13"/>
    <p:sldId id="315" r:id="rId14"/>
    <p:sldId id="316" r:id="rId15"/>
    <p:sldId id="317" r:id="rId16"/>
    <p:sldId id="307" r:id="rId17"/>
    <p:sldId id="308" r:id="rId18"/>
    <p:sldId id="298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84BE"/>
    <a:srgbClr val="F4957F"/>
    <a:srgbClr val="60B962"/>
    <a:srgbClr val="728937"/>
    <a:srgbClr val="C1D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5785" autoAdjust="0"/>
  </p:normalViewPr>
  <p:slideViewPr>
    <p:cSldViewPr snapToGrid="0">
      <p:cViewPr varScale="1">
        <p:scale>
          <a:sx n="80" d="100"/>
          <a:sy n="80" d="100"/>
        </p:scale>
        <p:origin x="-114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7F06E-FF79-4DE1-9D39-2A6F5766309F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49895-6084-4EB9-A1AA-14298AC1E0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227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更多精彩模板请关注</a:t>
            </a:r>
            <a:r>
              <a:rPr lang="en-US" altLang="zh-CN" dirty="0" smtClean="0"/>
              <a:t>【</a:t>
            </a:r>
            <a:r>
              <a:rPr lang="zh-CN" altLang="en-US" dirty="0" smtClean="0"/>
              <a:t>沐沐槿</a:t>
            </a:r>
            <a:r>
              <a:rPr lang="en-US" altLang="zh-CN" dirty="0" smtClean="0"/>
              <a:t>PPT】https://mumjin.taobao.com/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624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更多精彩模板请关注</a:t>
            </a:r>
            <a:r>
              <a:rPr lang="en-US" altLang="zh-CN" dirty="0" smtClean="0"/>
              <a:t>【</a:t>
            </a:r>
            <a:r>
              <a:rPr lang="zh-CN" altLang="en-US" dirty="0" smtClean="0"/>
              <a:t>沐沐槿</a:t>
            </a:r>
            <a:r>
              <a:rPr lang="en-US" altLang="zh-CN" smtClean="0"/>
              <a:t>PPT】https://mumjin.taobao.com/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86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127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481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49895-6084-4EB9-A1AA-14298AC1E08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59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547"/>
          <p:cNvSpPr/>
          <p:nvPr userDrawn="1"/>
        </p:nvSpPr>
        <p:spPr>
          <a:xfrm flipV="1">
            <a:off x="292785" y="955563"/>
            <a:ext cx="11387859" cy="0"/>
          </a:xfrm>
          <a:prstGeom prst="line">
            <a:avLst/>
          </a:prstGeom>
          <a:ln w="57150">
            <a:solidFill>
              <a:srgbClr val="9A9A9A"/>
            </a:solidFill>
            <a:prstDash val="sysDot"/>
            <a:miter lim="400000"/>
            <a:headEnd type="triangle" len="sm"/>
            <a:tailEnd type="triangle" len="sm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228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879250" y="315541"/>
            <a:ext cx="5397725" cy="547019"/>
            <a:chOff x="1758500" y="631083"/>
            <a:chExt cx="10795450" cy="1094038"/>
          </a:xfrm>
        </p:grpSpPr>
        <p:sp>
          <p:nvSpPr>
            <p:cNvPr id="3" name="Shape 1545"/>
            <p:cNvSpPr/>
            <p:nvPr userDrawn="1"/>
          </p:nvSpPr>
          <p:spPr>
            <a:xfrm>
              <a:off x="1758500" y="631083"/>
              <a:ext cx="10795450" cy="74764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>
              <a:lvl1pPr algn="l" defTabSz="647700">
                <a:lnSpc>
                  <a:spcPct val="120000"/>
                </a:lnSpc>
                <a:spcBef>
                  <a:spcPts val="1700"/>
                </a:spcBef>
                <a:defRPr sz="4000">
                  <a:solidFill>
                    <a:srgbClr val="656565"/>
                  </a:solidFill>
                  <a:latin typeface="Lato Black"/>
                  <a:ea typeface="Lato Black"/>
                  <a:cs typeface="Lato Black"/>
                  <a:sym typeface="Lato Black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2430" b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请在视图</a:t>
              </a:r>
              <a:r>
                <a:rPr lang="en-US" altLang="zh-CN" sz="2430" b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2430" b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母版中修改您的标题文字</a:t>
              </a:r>
              <a:endParaRPr sz="243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Shape 1546"/>
            <p:cNvSpPr/>
            <p:nvPr userDrawn="1"/>
          </p:nvSpPr>
          <p:spPr>
            <a:xfrm>
              <a:off x="1771200" y="1351429"/>
              <a:ext cx="4895758" cy="373692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>
              <a:lvl1pPr algn="l" defTabSz="647700">
                <a:lnSpc>
                  <a:spcPct val="120000"/>
                </a:lnSpc>
                <a:spcBef>
                  <a:spcPts val="1700"/>
                </a:spcBef>
                <a:defRPr sz="2000">
                  <a:solidFill>
                    <a:srgbClr val="656565"/>
                  </a:solidFill>
                  <a:latin typeface="Lato" panose="020F0502020204030203"/>
                  <a:ea typeface="Lato" panose="020F0502020204030203"/>
                  <a:cs typeface="Lato" panose="020F0502020204030203"/>
                  <a:sym typeface="Lato" panose="020F0502020204030203"/>
                </a:defRPr>
              </a:lvl1pPr>
            </a:lstStyle>
            <a:p>
              <a:pPr lvl="0"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1215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Put your Amazing Sub Title Here</a:t>
              </a:r>
            </a:p>
          </p:txBody>
        </p:sp>
      </p:grpSp>
      <p:sp>
        <p:nvSpPr>
          <p:cNvPr id="8" name="Shape 1552"/>
          <p:cNvSpPr/>
          <p:nvPr userDrawn="1"/>
        </p:nvSpPr>
        <p:spPr>
          <a:xfrm>
            <a:off x="246447" y="207269"/>
            <a:ext cx="498464" cy="753662"/>
          </a:xfrm>
          <a:prstGeom prst="rect">
            <a:avLst/>
          </a:prstGeom>
          <a:ln w="12700">
            <a:miter lim="400000"/>
          </a:ln>
        </p:spPr>
        <p:txBody>
          <a:bodyPr wrap="none" lIns="35684" tIns="35684" rIns="35684" bIns="35684" anchor="ctr">
            <a:spAutoFit/>
          </a:bodyPr>
          <a:lstStyle>
            <a:lvl1pPr>
              <a:lnSpc>
                <a:spcPct val="150000"/>
              </a:lnSpc>
              <a:defRPr sz="4500">
                <a:solidFill>
                  <a:srgbClr val="53585F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lang="en-US" sz="443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sz="357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Oval 69"/>
          <p:cNvSpPr/>
          <p:nvPr/>
        </p:nvSpPr>
        <p:spPr>
          <a:xfrm>
            <a:off x="10929205" y="731039"/>
            <a:ext cx="129341" cy="1293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6" tIns="22838" rIns="45676" bIns="22838" rtlCol="0" anchor="ctr"/>
          <a:lstStyle/>
          <a:p>
            <a:pPr algn="ctr"/>
            <a:endParaRPr lang="en-US" sz="128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Oval 70"/>
          <p:cNvSpPr/>
          <p:nvPr/>
        </p:nvSpPr>
        <p:spPr>
          <a:xfrm>
            <a:off x="11081649" y="731039"/>
            <a:ext cx="129341" cy="12934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6" tIns="22838" rIns="45676" bIns="22838" rtlCol="0" anchor="ctr"/>
          <a:lstStyle/>
          <a:p>
            <a:pPr algn="ctr"/>
            <a:endParaRPr lang="en-US" sz="128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Oval 71"/>
          <p:cNvSpPr/>
          <p:nvPr/>
        </p:nvSpPr>
        <p:spPr>
          <a:xfrm>
            <a:off x="11234093" y="731039"/>
            <a:ext cx="129341" cy="12934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6" tIns="22838" rIns="45676" bIns="22838" rtlCol="0" anchor="ctr"/>
          <a:lstStyle/>
          <a:p>
            <a:pPr algn="ctr"/>
            <a:endParaRPr lang="en-US" sz="128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Oval 72"/>
          <p:cNvSpPr/>
          <p:nvPr/>
        </p:nvSpPr>
        <p:spPr>
          <a:xfrm>
            <a:off x="11386536" y="731039"/>
            <a:ext cx="129341" cy="12934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6" tIns="22838" rIns="45676" bIns="22838" rtlCol="0" anchor="ctr"/>
          <a:lstStyle/>
          <a:p>
            <a:pPr algn="ctr"/>
            <a:endParaRPr lang="en-US" sz="128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Oval 73"/>
          <p:cNvSpPr/>
          <p:nvPr/>
        </p:nvSpPr>
        <p:spPr>
          <a:xfrm>
            <a:off x="11538979" y="731039"/>
            <a:ext cx="129341" cy="12934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6" tIns="22838" rIns="45676" bIns="22838" rtlCol="0" anchor="ctr"/>
          <a:lstStyle/>
          <a:p>
            <a:pPr algn="ctr"/>
            <a:endParaRPr lang="en-US" sz="128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Shape 1551"/>
          <p:cNvSpPr/>
          <p:nvPr userDrawn="1"/>
        </p:nvSpPr>
        <p:spPr>
          <a:xfrm>
            <a:off x="747500" y="352525"/>
            <a:ext cx="25389" cy="448139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228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JustBeHappy (with and without whistling) - pinkzeb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3754100" y="0"/>
            <a:ext cx="609600" cy="609600"/>
          </a:xfrm>
          <a:prstGeom prst="rect">
            <a:avLst/>
          </a:prstGeom>
        </p:spPr>
      </p:pic>
      <p:pic>
        <p:nvPicPr>
          <p:cNvPr id="6" name="PA_JustBeHappy (with and without whistling) - pinkzebr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754100" y="0"/>
            <a:ext cx="609600" cy="609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88028" y="116057"/>
            <a:ext cx="7772400" cy="9144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PHÒNG GIÁO DỤC VÀ ĐÀO TẠO QUẬN LONG BIÊN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TRƯỜNG TIỂU HỌC ÁI MỘ 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47948" y="3094882"/>
            <a:ext cx="8675515" cy="23083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 ĐỌC 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6350" stA="55000" endA="50" endPos="85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 numSld="999">
                <p:cTn id="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8874" y="638044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13425" y="1774220"/>
            <a:ext cx="11396353" cy="45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8874" y="638044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13425" y="1774220"/>
            <a:ext cx="11396353" cy="45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8874" y="638044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13425" y="1774220"/>
            <a:ext cx="11396353" cy="45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ngấm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8874" y="638044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Rấm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13425" y="1774220"/>
            <a:ext cx="11396353" cy="45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8874" y="638044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13425" y="1774220"/>
            <a:ext cx="11396353" cy="45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8874" y="638044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9. Theo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chi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13425" y="1856108"/>
            <a:ext cx="11396353" cy="45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矩形 69"/>
          <p:cNvSpPr>
            <a:spLocks noChangeArrowheads="1"/>
          </p:cNvSpPr>
          <p:nvPr/>
        </p:nvSpPr>
        <p:spPr bwMode="auto">
          <a:xfrm>
            <a:off x="3568334" y="-122832"/>
            <a:ext cx="53765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N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Ộ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I 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DU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NG 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BÀ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I</a:t>
            </a:r>
            <a:endParaRPr lang="en-US" altLang="zh-CN" sz="5400" b="1" dirty="0">
              <a:solidFill>
                <a:srgbClr val="F4957F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9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66" y="341758"/>
            <a:ext cx="7205487" cy="1207011"/>
          </a:xfrm>
          <a:prstGeom prst="rect">
            <a:avLst/>
          </a:prstGeom>
        </p:spPr>
      </p:pic>
      <p:sp>
        <p:nvSpPr>
          <p:cNvPr id="95" name="五角星 5"/>
          <p:cNvSpPr/>
          <p:nvPr/>
        </p:nvSpPr>
        <p:spPr>
          <a:xfrm rot="21380687">
            <a:off x="529513" y="487783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6" name="五角星 6"/>
          <p:cNvSpPr/>
          <p:nvPr/>
        </p:nvSpPr>
        <p:spPr>
          <a:xfrm rot="19938392">
            <a:off x="1221332" y="5491198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7" name="五角星 7"/>
          <p:cNvSpPr/>
          <p:nvPr/>
        </p:nvSpPr>
        <p:spPr>
          <a:xfrm rot="19938392">
            <a:off x="85162" y="2976765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8" name="五角星 8"/>
          <p:cNvSpPr/>
          <p:nvPr/>
        </p:nvSpPr>
        <p:spPr>
          <a:xfrm rot="19967404">
            <a:off x="11474893" y="320222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9" name="五角星 9"/>
          <p:cNvSpPr/>
          <p:nvPr/>
        </p:nvSpPr>
        <p:spPr>
          <a:xfrm>
            <a:off x="11228168" y="5520848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0" name="五角星 10"/>
          <p:cNvSpPr/>
          <p:nvPr/>
        </p:nvSpPr>
        <p:spPr>
          <a:xfrm>
            <a:off x="11608238" y="4670791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1" name="五角星 11"/>
          <p:cNvSpPr/>
          <p:nvPr/>
        </p:nvSpPr>
        <p:spPr>
          <a:xfrm>
            <a:off x="12060818" y="4967953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2" name="五角星 12"/>
          <p:cNvSpPr/>
          <p:nvPr/>
        </p:nvSpPr>
        <p:spPr>
          <a:xfrm rot="19922997">
            <a:off x="11635190" y="4134023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Folded Corner 15"/>
          <p:cNvSpPr/>
          <p:nvPr/>
        </p:nvSpPr>
        <p:spPr>
          <a:xfrm>
            <a:off x="1351128" y="1433015"/>
            <a:ext cx="9457899" cy="4599295"/>
          </a:xfrm>
          <a:prstGeom prst="foldedCorner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dám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7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" dur="3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3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100" grpId="0" animBg="1"/>
      <p:bldP spid="100" grpId="1" animBg="1"/>
      <p:bldP spid="101" grpId="0" animBg="1"/>
      <p:bldP spid="102" grpId="0" animBg="1"/>
      <p:bldP spid="102" grpId="1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矩形 69"/>
          <p:cNvSpPr>
            <a:spLocks noChangeArrowheads="1"/>
          </p:cNvSpPr>
          <p:nvPr/>
        </p:nvSpPr>
        <p:spPr bwMode="auto">
          <a:xfrm>
            <a:off x="1226566" y="13648"/>
            <a:ext cx="100601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L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UY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ỆN 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Đ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Ọ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C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DI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ỄN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C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Ả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M</a:t>
            </a:r>
            <a:endParaRPr lang="en-US" altLang="zh-CN" sz="5400" b="1" dirty="0">
              <a:solidFill>
                <a:srgbClr val="6C84BE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9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66" y="478238"/>
            <a:ext cx="7205487" cy="1207011"/>
          </a:xfrm>
          <a:prstGeom prst="rect">
            <a:avLst/>
          </a:prstGeom>
        </p:spPr>
      </p:pic>
      <p:sp>
        <p:nvSpPr>
          <p:cNvPr id="95" name="五角星 5"/>
          <p:cNvSpPr/>
          <p:nvPr/>
        </p:nvSpPr>
        <p:spPr>
          <a:xfrm rot="21380687">
            <a:off x="529513" y="487783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6" name="五角星 6"/>
          <p:cNvSpPr/>
          <p:nvPr/>
        </p:nvSpPr>
        <p:spPr>
          <a:xfrm rot="19938392">
            <a:off x="1221332" y="5491198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7" name="五角星 7"/>
          <p:cNvSpPr/>
          <p:nvPr/>
        </p:nvSpPr>
        <p:spPr>
          <a:xfrm rot="19938392">
            <a:off x="85162" y="2976765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8" name="五角星 8"/>
          <p:cNvSpPr/>
          <p:nvPr/>
        </p:nvSpPr>
        <p:spPr>
          <a:xfrm rot="19967404">
            <a:off x="11474893" y="320222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9" name="五角星 9"/>
          <p:cNvSpPr/>
          <p:nvPr/>
        </p:nvSpPr>
        <p:spPr>
          <a:xfrm>
            <a:off x="11228168" y="5520848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0" name="五角星 10"/>
          <p:cNvSpPr/>
          <p:nvPr/>
        </p:nvSpPr>
        <p:spPr>
          <a:xfrm>
            <a:off x="11608238" y="4670791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1" name="五角星 11"/>
          <p:cNvSpPr/>
          <p:nvPr/>
        </p:nvSpPr>
        <p:spPr>
          <a:xfrm>
            <a:off x="12060818" y="4967953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2" name="五角星 12"/>
          <p:cNvSpPr/>
          <p:nvPr/>
        </p:nvSpPr>
        <p:spPr>
          <a:xfrm rot="19922997">
            <a:off x="11635190" y="4134023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682388" y="1542198"/>
            <a:ext cx="10085696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Sao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7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" dur="3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3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100" grpId="0" animBg="1"/>
      <p:bldP spid="100" grpId="1" animBg="1"/>
      <p:bldP spid="101" grpId="0" animBg="1"/>
      <p:bldP spid="102" grpId="0" animBg="1"/>
      <p:bldP spid="10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0063" y="4078707"/>
            <a:ext cx="9549409" cy="23083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 ƠN QUÝ THẦY CÔ!</a:t>
            </a:r>
          </a:p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 CÁC CON CHĂM NGOAN</a:t>
            </a:r>
          </a:p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 GIỎI!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50" endPos="85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矩形 69"/>
          <p:cNvSpPr>
            <a:spLocks noChangeArrowheads="1"/>
          </p:cNvSpPr>
          <p:nvPr/>
        </p:nvSpPr>
        <p:spPr bwMode="auto">
          <a:xfrm>
            <a:off x="3568334" y="0"/>
            <a:ext cx="53765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B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À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I 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C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Ũ</a:t>
            </a:r>
            <a:endParaRPr lang="en-US" altLang="zh-CN" sz="5400" b="1" dirty="0">
              <a:solidFill>
                <a:srgbClr val="60B962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9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23" y="464590"/>
            <a:ext cx="7205487" cy="1207011"/>
          </a:xfrm>
          <a:prstGeom prst="rect">
            <a:avLst/>
          </a:prstGeom>
        </p:spPr>
      </p:pic>
      <p:sp>
        <p:nvSpPr>
          <p:cNvPr id="94" name="五角星 4"/>
          <p:cNvSpPr/>
          <p:nvPr/>
        </p:nvSpPr>
        <p:spPr>
          <a:xfrm rot="19903756">
            <a:off x="219607" y="2742486"/>
            <a:ext cx="1056364" cy="105636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5" name="五角星 5"/>
          <p:cNvSpPr/>
          <p:nvPr/>
        </p:nvSpPr>
        <p:spPr>
          <a:xfrm rot="21380687">
            <a:off x="529513" y="487783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6" name="五角星 6"/>
          <p:cNvSpPr/>
          <p:nvPr/>
        </p:nvSpPr>
        <p:spPr>
          <a:xfrm rot="19938392">
            <a:off x="1221332" y="5491198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7" name="五角星 7"/>
          <p:cNvSpPr/>
          <p:nvPr/>
        </p:nvSpPr>
        <p:spPr>
          <a:xfrm rot="19938392">
            <a:off x="308282" y="4082234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8" name="五角星 8"/>
          <p:cNvSpPr/>
          <p:nvPr/>
        </p:nvSpPr>
        <p:spPr>
          <a:xfrm rot="19967404">
            <a:off x="11474893" y="320222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9" name="五角星 9"/>
          <p:cNvSpPr/>
          <p:nvPr/>
        </p:nvSpPr>
        <p:spPr>
          <a:xfrm>
            <a:off x="11228168" y="5520848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0" name="五角星 10"/>
          <p:cNvSpPr/>
          <p:nvPr/>
        </p:nvSpPr>
        <p:spPr>
          <a:xfrm>
            <a:off x="11608238" y="4670791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1" name="五角星 11"/>
          <p:cNvSpPr/>
          <p:nvPr/>
        </p:nvSpPr>
        <p:spPr>
          <a:xfrm>
            <a:off x="12060818" y="4967953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2" name="五角星 12"/>
          <p:cNvSpPr/>
          <p:nvPr/>
        </p:nvSpPr>
        <p:spPr>
          <a:xfrm rot="19922997">
            <a:off x="11635190" y="4134023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1294409" y="1769424"/>
            <a:ext cx="10652167" cy="233323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Quát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quyết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luyện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3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4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8" dur="3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3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100" grpId="0" animBg="1"/>
      <p:bldP spid="100" grpId="1" animBg="1"/>
      <p:bldP spid="101" grpId="0" animBg="1"/>
      <p:bldP spid="102" grpId="0" animBg="1"/>
      <p:bldP spid="102" grpId="1" animBg="1"/>
      <p:bldP spid="10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.Lop_4_-_CD_5.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48" y="177706"/>
            <a:ext cx="4485564" cy="6447998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5227093" y="491319"/>
            <a:ext cx="6196083" cy="2797791"/>
          </a:xfrm>
          <a:prstGeom prst="cloud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lded Corner 5"/>
          <p:cNvSpPr/>
          <p:nvPr/>
        </p:nvSpPr>
        <p:spPr>
          <a:xfrm>
            <a:off x="1132764" y="395785"/>
            <a:ext cx="2661314" cy="518615"/>
          </a:xfrm>
          <a:prstGeom prst="foldedCorner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66281" y="0"/>
            <a:ext cx="5977720" cy="12965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r>
              <a:rPr kumimoji="0" lang="en-US" sz="80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ĐỌC</a:t>
            </a:r>
            <a:endParaRPr kumimoji="0" lang="en-US" sz="8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393302" y="1160067"/>
            <a:ext cx="10030920" cy="14148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72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ĐẤT NUNG</a:t>
            </a:r>
            <a:endParaRPr kumimoji="0" lang="en-US" sz="72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 descr="t135.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48" y="2367534"/>
            <a:ext cx="9726304" cy="403365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矩形 69"/>
          <p:cNvSpPr>
            <a:spLocks noChangeArrowheads="1"/>
          </p:cNvSpPr>
          <p:nvPr/>
        </p:nvSpPr>
        <p:spPr bwMode="auto">
          <a:xfrm>
            <a:off x="3568334" y="0"/>
            <a:ext cx="53765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L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U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Y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Ệ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N 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Đ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Ọ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C</a:t>
            </a:r>
            <a:endParaRPr lang="en-US" altLang="zh-CN" sz="5400" b="1" dirty="0">
              <a:solidFill>
                <a:srgbClr val="6C84BE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9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23" y="464590"/>
            <a:ext cx="7205487" cy="1207011"/>
          </a:xfrm>
          <a:prstGeom prst="rect">
            <a:avLst/>
          </a:prstGeom>
        </p:spPr>
      </p:pic>
      <p:sp>
        <p:nvSpPr>
          <p:cNvPr id="95" name="五角星 5"/>
          <p:cNvSpPr/>
          <p:nvPr/>
        </p:nvSpPr>
        <p:spPr>
          <a:xfrm rot="21380687">
            <a:off x="529513" y="487783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6" name="五角星 6"/>
          <p:cNvSpPr/>
          <p:nvPr/>
        </p:nvSpPr>
        <p:spPr>
          <a:xfrm rot="19938392">
            <a:off x="1221332" y="5491198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7" name="五角星 7"/>
          <p:cNvSpPr/>
          <p:nvPr/>
        </p:nvSpPr>
        <p:spPr>
          <a:xfrm rot="19938392">
            <a:off x="85162" y="2976765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8" name="五角星 8"/>
          <p:cNvSpPr/>
          <p:nvPr/>
        </p:nvSpPr>
        <p:spPr>
          <a:xfrm rot="19967404">
            <a:off x="11474893" y="320222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9" name="五角星 9"/>
          <p:cNvSpPr/>
          <p:nvPr/>
        </p:nvSpPr>
        <p:spPr>
          <a:xfrm>
            <a:off x="11228168" y="5520848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0" name="五角星 10"/>
          <p:cNvSpPr/>
          <p:nvPr/>
        </p:nvSpPr>
        <p:spPr>
          <a:xfrm>
            <a:off x="11608238" y="4670791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1" name="五角星 11"/>
          <p:cNvSpPr/>
          <p:nvPr/>
        </p:nvSpPr>
        <p:spPr>
          <a:xfrm>
            <a:off x="12060818" y="4967953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2" name="五角星 12"/>
          <p:cNvSpPr/>
          <p:nvPr/>
        </p:nvSpPr>
        <p:spPr>
          <a:xfrm rot="19922997">
            <a:off x="11635190" y="4134023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4" name="TextBox 33"/>
          <p:cNvSpPr txBox="1"/>
          <p:nvPr/>
        </p:nvSpPr>
        <p:spPr>
          <a:xfrm>
            <a:off x="1637730" y="1828800"/>
            <a:ext cx="92122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7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" dur="3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3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100" grpId="0" animBg="1"/>
      <p:bldP spid="100" grpId="1" animBg="1"/>
      <p:bldP spid="101" grpId="0" animBg="1"/>
      <p:bldP spid="102" grpId="0" animBg="1"/>
      <p:bldP spid="10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矩形 69"/>
          <p:cNvSpPr>
            <a:spLocks noChangeArrowheads="1"/>
          </p:cNvSpPr>
          <p:nvPr/>
        </p:nvSpPr>
        <p:spPr bwMode="auto">
          <a:xfrm>
            <a:off x="3568334" y="0"/>
            <a:ext cx="53765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L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U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Y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Ệ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N 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Đ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Ọ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C</a:t>
            </a:r>
            <a:endParaRPr lang="en-US" altLang="zh-CN" sz="5400" b="1" dirty="0">
              <a:solidFill>
                <a:srgbClr val="6C84BE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9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23" y="464590"/>
            <a:ext cx="7205487" cy="1207011"/>
          </a:xfrm>
          <a:prstGeom prst="rect">
            <a:avLst/>
          </a:prstGeom>
        </p:spPr>
      </p:pic>
      <p:sp>
        <p:nvSpPr>
          <p:cNvPr id="95" name="五角星 5"/>
          <p:cNvSpPr/>
          <p:nvPr/>
        </p:nvSpPr>
        <p:spPr>
          <a:xfrm rot="21380687">
            <a:off x="529513" y="487783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6" name="五角星 6"/>
          <p:cNvSpPr/>
          <p:nvPr/>
        </p:nvSpPr>
        <p:spPr>
          <a:xfrm rot="19938392">
            <a:off x="1221332" y="5491198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7" name="五角星 7"/>
          <p:cNvSpPr/>
          <p:nvPr/>
        </p:nvSpPr>
        <p:spPr>
          <a:xfrm rot="19938392">
            <a:off x="85162" y="2976765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8" name="五角星 8"/>
          <p:cNvSpPr/>
          <p:nvPr/>
        </p:nvSpPr>
        <p:spPr>
          <a:xfrm rot="19967404">
            <a:off x="11474893" y="320222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9" name="五角星 9"/>
          <p:cNvSpPr/>
          <p:nvPr/>
        </p:nvSpPr>
        <p:spPr>
          <a:xfrm>
            <a:off x="11228168" y="5520848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0" name="五角星 10"/>
          <p:cNvSpPr/>
          <p:nvPr/>
        </p:nvSpPr>
        <p:spPr>
          <a:xfrm>
            <a:off x="11608238" y="4670791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1" name="五角星 11"/>
          <p:cNvSpPr/>
          <p:nvPr/>
        </p:nvSpPr>
        <p:spPr>
          <a:xfrm>
            <a:off x="12060818" y="4967953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2" name="五角星 12"/>
          <p:cNvSpPr/>
          <p:nvPr/>
        </p:nvSpPr>
        <p:spPr>
          <a:xfrm rot="19922997">
            <a:off x="11635190" y="4134023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882573" y="1478512"/>
            <a:ext cx="1822450" cy="6096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721749" y="1355682"/>
            <a:ext cx="18224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3318005" y="3923508"/>
            <a:ext cx="49530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013536" y="2545312"/>
            <a:ext cx="3486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1013536" y="3383512"/>
            <a:ext cx="3406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5147243" y="2193882"/>
            <a:ext cx="590744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son.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1010361" y="4297912"/>
            <a:ext cx="41757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10385947" y="2797792"/>
            <a:ext cx="423080" cy="1228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7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" dur="3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3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100" grpId="0" animBg="1"/>
      <p:bldP spid="100" grpId="1" animBg="1"/>
      <p:bldP spid="101" grpId="0" animBg="1"/>
      <p:bldP spid="102" grpId="0" animBg="1"/>
      <p:bldP spid="102" grpId="1" animBg="1"/>
      <p:bldP spid="18" grpId="0" build="p"/>
      <p:bldP spid="19" grpId="0"/>
      <p:bldP spid="21" grpId="0"/>
      <p:bldP spid="22" grpId="0"/>
      <p:bldP spid="23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矩形 69"/>
          <p:cNvSpPr>
            <a:spLocks noChangeArrowheads="1"/>
          </p:cNvSpPr>
          <p:nvPr/>
        </p:nvSpPr>
        <p:spPr bwMode="auto">
          <a:xfrm>
            <a:off x="3568334" y="-122832"/>
            <a:ext cx="53765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T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Ì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M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H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I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Ể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U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B</a:t>
            </a:r>
            <a:r>
              <a:rPr lang="en-US" altLang="zh-CN" sz="5400" b="1" dirty="0" smtClean="0">
                <a:solidFill>
                  <a:srgbClr val="F4957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À</a:t>
            </a:r>
            <a:r>
              <a:rPr lang="en-US" altLang="zh-CN" sz="5400" b="1" dirty="0" smtClean="0">
                <a:solidFill>
                  <a:srgbClr val="6C84BE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I</a:t>
            </a:r>
            <a:endParaRPr lang="en-US" altLang="zh-CN" sz="5400" b="1" dirty="0">
              <a:solidFill>
                <a:srgbClr val="F4957F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9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66" y="341758"/>
            <a:ext cx="7205487" cy="1207011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95226" y="1784456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1. Cu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99778" y="2435279"/>
            <a:ext cx="947202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son.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五角星 5"/>
          <p:cNvSpPr/>
          <p:nvPr/>
        </p:nvSpPr>
        <p:spPr>
          <a:xfrm rot="21380687">
            <a:off x="529513" y="487783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6" name="五角星 6"/>
          <p:cNvSpPr/>
          <p:nvPr/>
        </p:nvSpPr>
        <p:spPr>
          <a:xfrm rot="19938392">
            <a:off x="1221332" y="5491198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7" name="五角星 7"/>
          <p:cNvSpPr/>
          <p:nvPr/>
        </p:nvSpPr>
        <p:spPr>
          <a:xfrm rot="19938392">
            <a:off x="85162" y="4382484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8" name="五角星 8"/>
          <p:cNvSpPr/>
          <p:nvPr/>
        </p:nvSpPr>
        <p:spPr>
          <a:xfrm rot="19967404">
            <a:off x="11474893" y="320222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9" name="五角星 9"/>
          <p:cNvSpPr/>
          <p:nvPr/>
        </p:nvSpPr>
        <p:spPr>
          <a:xfrm>
            <a:off x="11228168" y="5520848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0" name="五角星 10"/>
          <p:cNvSpPr/>
          <p:nvPr/>
        </p:nvSpPr>
        <p:spPr>
          <a:xfrm>
            <a:off x="11608238" y="4670791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1" name="五角星 11"/>
          <p:cNvSpPr/>
          <p:nvPr/>
        </p:nvSpPr>
        <p:spPr>
          <a:xfrm>
            <a:off x="12060818" y="4967953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2" name="五角星 12"/>
          <p:cNvSpPr/>
          <p:nvPr/>
        </p:nvSpPr>
        <p:spPr>
          <a:xfrm rot="19922997">
            <a:off x="11635190" y="4134023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281360"/>
            <a:ext cx="11469143" cy="6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77421" y="1173507"/>
            <a:ext cx="12014579" cy="417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cu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3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3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100" grpId="0" animBg="1"/>
      <p:bldP spid="100" grpId="1" animBg="1"/>
      <p:bldP spid="101" grpId="0" animBg="1"/>
      <p:bldP spid="102" grpId="0" animBg="1"/>
      <p:bldP spid="102" grpId="1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8874" y="638044"/>
            <a:ext cx="114691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charset="0"/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3. Cu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99777" y="1692332"/>
            <a:ext cx="11396353" cy="45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Cu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MMPROD_NEXTUNIQUEID" val="10010"/>
  <p:tag name="MMPROD_UIDATA" val="&lt;database version=&quot;10.0&quot;&gt;&lt;object type=&quot;1&quot; unique_id=&quot;10001&quot;&gt;&lt;object type=&quot;2&quot; unique_id=&quot;10529&quot;&gt;&lt;object type=&quot;3&quot; unique_id=&quot;10530&quot;&gt;&lt;property id=&quot;20148&quot; value=&quot;5&quot;/&gt;&lt;property id=&quot;20300&quot; value=&quot;Slide 1&quot;/&gt;&lt;property id=&quot;20307&quot; value=&quot;256&quot;/&gt;&lt;/object&gt;&lt;object type=&quot;3&quot; unique_id=&quot;10571&quot;&gt;&lt;property id=&quot;20148&quot; value=&quot;5&quot;/&gt;&lt;property id=&quot;20300&quot; value=&quot;Slide 18&quot;/&gt;&lt;property id=&quot;20307&quot; value=&quot;298&quot;/&gt;&lt;/object&gt;&lt;object type=&quot;3&quot; unique_id=&quot;11144&quot;&gt;&lt;property id=&quot;20148&quot; value=&quot;5&quot;/&gt;&lt;property id=&quot;20300&quot; value=&quot;Slide 2&quot;/&gt;&lt;property id=&quot;20307&quot; value=&quot;302&quot;/&gt;&lt;/object&gt;&lt;object type=&quot;3&quot; unique_id=&quot;11145&quot;&gt;&lt;property id=&quot;20148&quot; value=&quot;5&quot;/&gt;&lt;property id=&quot;20300&quot; value=&quot;Slide 3&quot;/&gt;&lt;property id=&quot;20307&quot; value=&quot;303&quot;/&gt;&lt;/object&gt;&lt;object type=&quot;3&quot; unique_id=&quot;11146&quot;&gt;&lt;property id=&quot;20148&quot; value=&quot;5&quot;/&gt;&lt;property id=&quot;20300&quot; value=&quot;Slide 4&quot;/&gt;&lt;property id=&quot;20307&quot; value=&quot;304&quot;/&gt;&lt;/object&gt;&lt;object type=&quot;3&quot; unique_id=&quot;11147&quot;&gt;&lt;property id=&quot;20148&quot; value=&quot;5&quot;/&gt;&lt;property id=&quot;20300&quot; value=&quot;Slide 5&quot;/&gt;&lt;property id=&quot;20307&quot; value=&quot;305&quot;/&gt;&lt;/object&gt;&lt;object type=&quot;3&quot; unique_id=&quot;11148&quot;&gt;&lt;property id=&quot;20148&quot; value=&quot;5&quot;/&gt;&lt;property id=&quot;20300&quot; value=&quot;Slide 7&quot;/&gt;&lt;property id=&quot;20307&quot; value=&quot;306&quot;/&gt;&lt;/object&gt;&lt;object type=&quot;3&quot; unique_id=&quot;11149&quot;&gt;&lt;property id=&quot;20148&quot; value=&quot;5&quot;/&gt;&lt;property id=&quot;20300&quot; value=&quot;Slide 16&quot;/&gt;&lt;property id=&quot;20307&quot; value=&quot;307&quot;/&gt;&lt;/object&gt;&lt;object type=&quot;3&quot; unique_id=&quot;11150&quot;&gt;&lt;property id=&quot;20148&quot; value=&quot;5&quot;/&gt;&lt;property id=&quot;20300&quot; value=&quot;Slide 17&quot;/&gt;&lt;property id=&quot;20307&quot; value=&quot;308&quot;/&gt;&lt;/object&gt;&lt;object type=&quot;3&quot; unique_id=&quot;11373&quot;&gt;&lt;property id=&quot;20148&quot; value=&quot;5&quot;/&gt;&lt;property id=&quot;20300&quot; value=&quot;Slide 6&quot;/&gt;&lt;property id=&quot;20307&quot; value=&quot;312&quot;/&gt;&lt;/object&gt;&lt;object type=&quot;3&quot; unique_id=&quot;11374&quot;&gt;&lt;property id=&quot;20148&quot; value=&quot;5&quot;/&gt;&lt;property id=&quot;20300&quot; value=&quot;Slide 8&quot;/&gt;&lt;property id=&quot;20307&quot; value=&quot;309&quot;/&gt;&lt;/object&gt;&lt;object type=&quot;3&quot; unique_id=&quot;11375&quot;&gt;&lt;property id=&quot;20148&quot; value=&quot;5&quot;/&gt;&lt;property id=&quot;20300&quot; value=&quot;Slide 9&quot;/&gt;&lt;property id=&quot;20307&quot; value=&quot;310&quot;/&gt;&lt;/object&gt;&lt;object type=&quot;3&quot; unique_id=&quot;11376&quot;&gt;&lt;property id=&quot;20148&quot; value=&quot;5&quot;/&gt;&lt;property id=&quot;20300&quot; value=&quot;Slide 10&quot;/&gt;&lt;property id=&quot;20307&quot; value=&quot;311&quot;/&gt;&lt;/object&gt;&lt;object type=&quot;3&quot; unique_id=&quot;11377&quot;&gt;&lt;property id=&quot;20148&quot; value=&quot;5&quot;/&gt;&lt;property id=&quot;20300&quot; value=&quot;Slide 11&quot;/&gt;&lt;property id=&quot;20307&quot; value=&quot;313&quot;/&gt;&lt;/object&gt;&lt;object type=&quot;3&quot; unique_id=&quot;11378&quot;&gt;&lt;property id=&quot;20148&quot; value=&quot;5&quot;/&gt;&lt;property id=&quot;20300&quot; value=&quot;Slide 12&quot;/&gt;&lt;property id=&quot;20307&quot; value=&quot;314&quot;/&gt;&lt;/object&gt;&lt;object type=&quot;3&quot; unique_id=&quot;11379&quot;&gt;&lt;property id=&quot;20148&quot; value=&quot;5&quot;/&gt;&lt;property id=&quot;20300&quot; value=&quot;Slide 13&quot;/&gt;&lt;property id=&quot;20307&quot; value=&quot;315&quot;/&gt;&lt;/object&gt;&lt;object type=&quot;3&quot; unique_id=&quot;11380&quot;&gt;&lt;property id=&quot;20148&quot; value=&quot;5&quot;/&gt;&lt;property id=&quot;20300&quot; value=&quot;Slide 14&quot;/&gt;&lt;property id=&quot;20307&quot; value=&quot;316&quot;/&gt;&lt;/object&gt;&lt;object type=&quot;3&quot; unique_id=&quot;11381&quot;&gt;&lt;property id=&quot;20148&quot; value=&quot;5&quot;/&gt;&lt;property id=&quot;20300&quot; value=&quot;Slide 15&quot;/&gt;&lt;property id=&quot;20307&quot; value=&quot;317&quot;/&gt;&lt;/object&gt;&lt;/object&gt;&lt;object type=&quot;8&quot; unique_id=&quot;1061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自定义 48">
      <a:dk1>
        <a:sysClr val="windowText" lastClr="000000"/>
      </a:dk1>
      <a:lt1>
        <a:sysClr val="window" lastClr="FFFFFF"/>
      </a:lt1>
      <a:dk2>
        <a:srgbClr val="FDB733"/>
      </a:dk2>
      <a:lt2>
        <a:srgbClr val="E7E6E6"/>
      </a:lt2>
      <a:accent1>
        <a:srgbClr val="F84060"/>
      </a:accent1>
      <a:accent2>
        <a:srgbClr val="00B095"/>
      </a:accent2>
      <a:accent3>
        <a:srgbClr val="048299"/>
      </a:accent3>
      <a:accent4>
        <a:srgbClr val="FDB733"/>
      </a:accent4>
      <a:accent5>
        <a:srgbClr val="F84060"/>
      </a:accent5>
      <a:accent6>
        <a:srgbClr val="00B095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668</Words>
  <Application>Microsoft Office PowerPoint</Application>
  <PresentationFormat>Custom</PresentationFormat>
  <Paragraphs>85</Paragraphs>
  <Slides>18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</dc:creator>
  <cp:lastModifiedBy>MTC</cp:lastModifiedBy>
  <cp:revision>35</cp:revision>
  <dcterms:created xsi:type="dcterms:W3CDTF">2015-05-05T08:02:00Z</dcterms:created>
  <dcterms:modified xsi:type="dcterms:W3CDTF">2020-01-08T02:29:58Z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