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7" r:id="rId2"/>
    <p:sldId id="297" r:id="rId3"/>
    <p:sldId id="339" r:id="rId4"/>
    <p:sldId id="312" r:id="rId5"/>
    <p:sldId id="318" r:id="rId6"/>
    <p:sldId id="320" r:id="rId7"/>
    <p:sldId id="321" r:id="rId8"/>
    <p:sldId id="330" r:id="rId9"/>
    <p:sldId id="331" r:id="rId10"/>
    <p:sldId id="310" r:id="rId11"/>
    <p:sldId id="333" r:id="rId12"/>
    <p:sldId id="338" r:id="rId13"/>
    <p:sldId id="272" r:id="rId14"/>
    <p:sldId id="34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DA1AA"/>
    <a:srgbClr val="F4C1AA"/>
    <a:srgbClr val="CCECFF"/>
    <a:srgbClr val="FF3300"/>
    <a:srgbClr val="FFFF00"/>
    <a:srgbClr val="6600CC"/>
    <a:srgbClr val="D8B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37" autoAdjust="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C7957A6-EEFD-41C7-A64A-C87A9EDE0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2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7957A6-EEFD-41C7-A64A-C87A9EDE014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2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93934-3A6C-4789-A67F-5A4E7ABE5854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4B91E-DEE0-4BD5-B814-593E16680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A57B4-30CB-4EAE-A458-F1CBF123C5CF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22F46-B46F-4B38-8752-BA522CAAA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C01FF-8F4C-4636-9711-1935093FA9FB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302E5-78A6-4056-B7F1-680F7E119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11F32-E309-459E-BD35-99B367A02719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E36CE-9D94-4609-B841-A7B19E738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AAAF7-6B29-48B6-A2B7-489CE352AE18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F20BD-131D-4FDE-AE53-57F45474F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A3960-9DE5-417A-AD9C-6A215D31736D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4EE70-FBCC-4AAE-8A43-484EC991D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9AA23-23C3-4BC0-A578-E9C420E805BC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73720-ADE0-41E6-89EA-F1474ADAE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571E1-44A8-497B-B621-74BDD83472C5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5ADEA-71A5-4527-BF64-FDF6859CA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DBF85-8E7A-40F0-A052-C04CF181835A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8CF16-B4D5-427C-A1B8-75707F4CB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B4DB1-405F-4BC9-867E-EA2ECBBDD8A0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261ED-B206-4406-9069-4FFFA108B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1E860-DB69-48C4-9114-3414A2582258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64D1C-5F3D-4514-A685-6A452A519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07CB4-461B-42C1-BD58-25B3871B52B9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A1782-1A0C-42C5-9BBD-A9034A768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682549F3-69D3-4F6D-95D1-E3D0A00EB33F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AC89FDC-7497-493D-92F1-169D507D0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Ngoc%20Quyen%20Computer\Desktop\Ha%20TT%20lop%203\Tap%20lam%20van\Track%201.wa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89174-A00E-4C7A-B21A-110071A4604B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0" name="Group 6"/>
          <p:cNvGrpSpPr>
            <a:grpSpLocks/>
          </p:cNvGrpSpPr>
          <p:nvPr/>
        </p:nvGrpSpPr>
        <p:grpSpPr bwMode="auto">
          <a:xfrm>
            <a:off x="0" y="4343400"/>
            <a:ext cx="2438400" cy="1600200"/>
            <a:chOff x="1920" y="2736"/>
            <a:chExt cx="1680" cy="1440"/>
          </a:xfrm>
        </p:grpSpPr>
        <p:pic>
          <p:nvPicPr>
            <p:cNvPr id="4102" name="Picture 7" descr="T3boi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0" y="2736"/>
              <a:ext cx="1680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3" name="Rectangle 8"/>
            <p:cNvSpPr>
              <a:spLocks noChangeArrowheads="1"/>
            </p:cNvSpPr>
            <p:nvPr/>
          </p:nvSpPr>
          <p:spPr bwMode="auto">
            <a:xfrm>
              <a:off x="2832" y="4032"/>
              <a:ext cx="768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4101" name="WordArt 9"/>
          <p:cNvSpPr>
            <a:spLocks noChangeArrowheads="1" noChangeShapeType="1" noTextEdit="1"/>
          </p:cNvSpPr>
          <p:nvPr/>
        </p:nvSpPr>
        <p:spPr bwMode="auto">
          <a:xfrm>
            <a:off x="2057400" y="1600200"/>
            <a:ext cx="5181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Tập làm 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văn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Lớp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3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23866-F725-4F67-9325-B8D1018EB826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pic>
        <p:nvPicPr>
          <p:cNvPr id="2" name="Picture 2" descr="netease-10-1024x768-org866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9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AutoShape 6"/>
          <p:cNvSpPr>
            <a:spLocks noChangeArrowheads="1"/>
          </p:cNvSpPr>
          <p:nvPr/>
        </p:nvSpPr>
        <p:spPr bwMode="auto">
          <a:xfrm>
            <a:off x="4419600" y="2514600"/>
            <a:ext cx="4038600" cy="1219200"/>
          </a:xfrm>
          <a:prstGeom prst="cloudCallout">
            <a:avLst>
              <a:gd name="adj1" fmla="val -15843"/>
              <a:gd name="adj2" fmla="val 12630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12293" name="Text Box 11"/>
          <p:cNvSpPr txBox="1">
            <a:spLocks noChangeArrowheads="1"/>
          </p:cNvSpPr>
          <p:nvPr/>
        </p:nvSpPr>
        <p:spPr bwMode="auto">
          <a:xfrm>
            <a:off x="1371600" y="2667000"/>
            <a:ext cx="678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2294" name="Rectangle 16"/>
          <p:cNvSpPr>
            <a:spLocks noChangeArrowheads="1"/>
          </p:cNvSpPr>
          <p:nvPr/>
        </p:nvSpPr>
        <p:spPr bwMode="auto">
          <a:xfrm>
            <a:off x="228600" y="304800"/>
            <a:ext cx="8763000" cy="381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1800" b="1">
                <a:solidFill>
                  <a:srgbClr val="FF3300"/>
                </a:solidFill>
                <a:latin typeface="Arial" charset="0"/>
              </a:rPr>
              <a:t>                              BÀI TẬP 1: KỂ LẠI BUỔI ĐẦU EM ĐI HỌC</a:t>
            </a:r>
          </a:p>
          <a:p>
            <a:pPr marL="342900" indent="-342900"/>
            <a:r>
              <a:rPr lang="en-US" sz="2000" b="1">
                <a:solidFill>
                  <a:srgbClr val="0000CC"/>
                </a:solidFill>
                <a:latin typeface="Arial" charset="0"/>
              </a:rPr>
              <a:t>1.Em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ến tr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ờng lần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ầu tiên vào buổi sáng hay buổi chiều? Thời tiết ra sao?</a:t>
            </a:r>
          </a:p>
          <a:p>
            <a:pPr marL="342900" indent="-342900">
              <a:buFontTx/>
              <a:buChar char="-"/>
            </a:pPr>
            <a:r>
              <a:rPr lang="en-US" sz="2000" b="1">
                <a:solidFill>
                  <a:srgbClr val="0000CC"/>
                </a:solidFill>
                <a:latin typeface="Arial" charset="0"/>
              </a:rPr>
              <a:t>Em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ến tr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ờng lần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ầu tiên vào một buổi sáng mùa thu mát mẻ.</a:t>
            </a:r>
          </a:p>
          <a:p>
            <a:pPr marL="342900" indent="-342900"/>
            <a:r>
              <a:rPr lang="en-US" sz="2000" b="1">
                <a:solidFill>
                  <a:srgbClr val="0000CC"/>
                </a:solidFill>
                <a:latin typeface="Arial" charset="0"/>
              </a:rPr>
              <a:t>2. Ai dẫn em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ến tr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ờng?</a:t>
            </a:r>
          </a:p>
          <a:p>
            <a:pPr marL="342900" indent="-342900">
              <a:buFontTx/>
              <a:buChar char="-"/>
            </a:pPr>
            <a:r>
              <a:rPr lang="en-US" sz="2000" b="1">
                <a:solidFill>
                  <a:srgbClr val="0000CC"/>
                </a:solidFill>
                <a:latin typeface="Arial" charset="0"/>
              </a:rPr>
              <a:t>Em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ến tr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ờng cùng bố mẹ em.</a:t>
            </a:r>
          </a:p>
          <a:p>
            <a:pPr marL="342900" indent="-342900"/>
            <a:r>
              <a:rPr lang="en-US" sz="2000" b="1">
                <a:solidFill>
                  <a:srgbClr val="0000CC"/>
                </a:solidFill>
                <a:latin typeface="Arial" charset="0"/>
              </a:rPr>
              <a:t>3. Lúc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ầu em bỡ ngỡ ra sao?</a:t>
            </a:r>
          </a:p>
          <a:p>
            <a:pPr marL="342900" indent="-342900">
              <a:buFontTx/>
              <a:buChar char="-"/>
            </a:pPr>
            <a:r>
              <a:rPr lang="en-US" sz="2000" b="1">
                <a:solidFill>
                  <a:srgbClr val="0000CC"/>
                </a:solidFill>
                <a:latin typeface="Arial" charset="0"/>
              </a:rPr>
              <a:t>Em ng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 ngác nhìn các bạn xung quanh và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ứng nép bên ng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ời thân.</a:t>
            </a:r>
          </a:p>
          <a:p>
            <a:pPr marL="342900" indent="-342900"/>
            <a:r>
              <a:rPr lang="en-US" sz="2000" b="1">
                <a:solidFill>
                  <a:srgbClr val="0000CC"/>
                </a:solidFill>
                <a:latin typeface="Arial" charset="0"/>
              </a:rPr>
              <a:t>4. Em có cảm nhận gì về buổi học hôm ấy?</a:t>
            </a:r>
          </a:p>
          <a:p>
            <a:pPr marL="342900" indent="-342900">
              <a:buFontTx/>
              <a:buChar char="-"/>
            </a:pPr>
            <a:r>
              <a:rPr lang="en-US" sz="2000" b="1">
                <a:solidFill>
                  <a:srgbClr val="0000CC"/>
                </a:solidFill>
                <a:latin typeface="Arial" charset="0"/>
              </a:rPr>
              <a:t>Em có cảm giác hồi hộp xen lẫn náo nức trong buổi học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ầu tiên ấy.</a:t>
            </a:r>
          </a:p>
          <a:p>
            <a:pPr marL="342900" indent="-342900"/>
            <a:r>
              <a:rPr lang="en-US" sz="1800" b="1">
                <a:solidFill>
                  <a:srgbClr val="FF3300"/>
                </a:solidFill>
                <a:latin typeface="Arial" charset="0"/>
              </a:rPr>
              <a:t>                                                                BÀI TẬP 2:</a:t>
            </a:r>
          </a:p>
          <a:p>
            <a:pPr marL="342900" indent="-342900"/>
            <a:r>
              <a:rPr lang="en-US" sz="1800" b="1">
                <a:solidFill>
                  <a:srgbClr val="FF3300"/>
                </a:solidFill>
                <a:latin typeface="Arial" charset="0"/>
              </a:rPr>
              <a:t>VIẾT NHỮNG ĐIỀU EM VỪA KỂ THÀNH MỘT ĐOẠN VĂN NGẮN ( TỪ 5-7 CÂU ). </a:t>
            </a:r>
          </a:p>
          <a:p>
            <a:pPr marL="342900" indent="-342900"/>
            <a:endParaRPr lang="en-US" sz="1800" b="1">
              <a:solidFill>
                <a:srgbClr val="FF3300"/>
              </a:solidFill>
              <a:latin typeface=".VnTimeH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9A67D-2595-4603-B2CD-404D661FAD66}" type="slidenum">
              <a:rPr lang="en-US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11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Oval 3"/>
          <p:cNvSpPr>
            <a:spLocks noChangeArrowheads="1"/>
          </p:cNvSpPr>
          <p:nvPr/>
        </p:nvSpPr>
        <p:spPr bwMode="auto">
          <a:xfrm>
            <a:off x="1219200" y="762000"/>
            <a:ext cx="6553200" cy="2667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362200" y="1447800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Em có cảm nhận gì về buổi học hôm ấy?</a:t>
            </a:r>
          </a:p>
        </p:txBody>
      </p:sp>
      <p:sp>
        <p:nvSpPr>
          <p:cNvPr id="103429" name="AutoShape 5"/>
          <p:cNvSpPr>
            <a:spLocks noChangeArrowheads="1"/>
          </p:cNvSpPr>
          <p:nvPr/>
        </p:nvSpPr>
        <p:spPr bwMode="auto">
          <a:xfrm>
            <a:off x="1066800" y="3581400"/>
            <a:ext cx="6705600" cy="2667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1676400" y="4114800"/>
            <a:ext cx="5638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Buổi học hôm ấy làm em có cảm giác hồi hộp xen lẫn háo hức.</a:t>
            </a:r>
            <a:endParaRPr lang="en-US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7" descr="1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143000"/>
            <a:ext cx="12096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 animBg="1"/>
      <p:bldP spid="1034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E52809-EA81-4FFD-88A8-D11654A7B32A}" type="slidenum">
              <a:rPr lang="en-US" sz="1200" smtClean="0"/>
              <a:pPr>
                <a:defRPr/>
              </a:pPr>
              <a:t>12</a:t>
            </a:fld>
            <a:endParaRPr lang="en-US" sz="120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pPr eaLnBrk="1" hangingPunct="1"/>
            <a:r>
              <a:rPr lang="en-US" sz="2400" b="1" i="1" smtClean="0">
                <a:solidFill>
                  <a:schemeClr val="bg1"/>
                </a:solidFill>
              </a:rPr>
              <a:t/>
            </a:r>
            <a:br>
              <a:rPr lang="en-US" sz="2400" b="1" i="1" smtClean="0">
                <a:solidFill>
                  <a:schemeClr val="bg1"/>
                </a:solidFill>
              </a:rPr>
            </a:br>
            <a:endParaRPr lang="en-US" sz="3600" b="1" smtClean="0">
              <a:solidFill>
                <a:schemeClr val="bg1"/>
              </a:solidFill>
            </a:endParaRP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76200" y="533400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Arial" charset="0"/>
              </a:rPr>
              <a:t>2. </a:t>
            </a:r>
            <a:r>
              <a:rPr lang="en-US" b="1" dirty="0" err="1">
                <a:solidFill>
                  <a:srgbClr val="FFFF00"/>
                </a:solidFill>
                <a:latin typeface="Arial" charset="0"/>
              </a:rPr>
              <a:t>Viết</a:t>
            </a:r>
            <a:r>
              <a:rPr lang="en-US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charset="0"/>
              </a:rPr>
              <a:t>những</a:t>
            </a:r>
            <a:r>
              <a:rPr lang="en-US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vi-VN" b="1" dirty="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b="1" dirty="0" err="1">
                <a:solidFill>
                  <a:srgbClr val="FFFF00"/>
                </a:solidFill>
                <a:latin typeface="Arial" charset="0"/>
              </a:rPr>
              <a:t>iều</a:t>
            </a:r>
            <a:r>
              <a:rPr lang="en-US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charset="0"/>
              </a:rPr>
              <a:t>em</a:t>
            </a:r>
            <a:r>
              <a:rPr lang="en-US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charset="0"/>
              </a:rPr>
              <a:t>vừa</a:t>
            </a:r>
            <a:r>
              <a:rPr lang="en-US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charset="0"/>
              </a:rPr>
              <a:t>kể</a:t>
            </a:r>
            <a:r>
              <a:rPr lang="en-US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charset="0"/>
              </a:rPr>
              <a:t>thành</a:t>
            </a:r>
            <a:r>
              <a:rPr lang="en-US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charset="0"/>
              </a:rPr>
              <a:t>một</a:t>
            </a:r>
            <a:r>
              <a:rPr lang="en-US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vi-VN" b="1" dirty="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b="1" dirty="0" err="1">
                <a:solidFill>
                  <a:srgbClr val="FFFF00"/>
                </a:solidFill>
                <a:latin typeface="Arial" charset="0"/>
              </a:rPr>
              <a:t>oạn</a:t>
            </a:r>
            <a:r>
              <a:rPr lang="en-US" b="1" dirty="0">
                <a:solidFill>
                  <a:srgbClr val="FFFF00"/>
                </a:solidFill>
                <a:latin typeface="Arial" charset="0"/>
              </a:rPr>
              <a:t> v</a:t>
            </a:r>
            <a:r>
              <a:rPr lang="vi-VN" b="1" dirty="0">
                <a:solidFill>
                  <a:srgbClr val="FFFF00"/>
                </a:solidFill>
                <a:latin typeface="Arial" charset="0"/>
              </a:rPr>
              <a:t>ă</a:t>
            </a:r>
            <a:r>
              <a:rPr lang="en-US" b="1" dirty="0">
                <a:solidFill>
                  <a:srgbClr val="FFFF00"/>
                </a:solidFill>
                <a:latin typeface="Arial" charset="0"/>
              </a:rPr>
              <a:t>n </a:t>
            </a:r>
            <a:r>
              <a:rPr lang="en-US" b="1" dirty="0" err="1">
                <a:solidFill>
                  <a:srgbClr val="FFFF00"/>
                </a:solidFill>
                <a:latin typeface="Arial" charset="0"/>
              </a:rPr>
              <a:t>ngắn</a:t>
            </a:r>
            <a:r>
              <a:rPr lang="en-US" b="1" dirty="0">
                <a:solidFill>
                  <a:srgbClr val="FFFF00"/>
                </a:solidFill>
                <a:latin typeface="Arial" charset="0"/>
              </a:rPr>
              <a:t> ( </a:t>
            </a:r>
            <a:r>
              <a:rPr lang="en-US" b="1" dirty="0" err="1">
                <a:solidFill>
                  <a:srgbClr val="FFFF00"/>
                </a:solidFill>
                <a:latin typeface="Arial" charset="0"/>
              </a:rPr>
              <a:t>từ</a:t>
            </a:r>
            <a:r>
              <a:rPr lang="en-US" b="1" dirty="0">
                <a:solidFill>
                  <a:srgbClr val="FFFF00"/>
                </a:solidFill>
                <a:latin typeface="Arial" charset="0"/>
              </a:rPr>
              <a:t> 5 – 7 </a:t>
            </a:r>
            <a:r>
              <a:rPr lang="en-US" b="1" dirty="0" err="1">
                <a:solidFill>
                  <a:srgbClr val="FFFF00"/>
                </a:solidFill>
                <a:latin typeface="Arial" charset="0"/>
              </a:rPr>
              <a:t>câu</a:t>
            </a:r>
            <a:r>
              <a:rPr lang="en-US" b="1" dirty="0">
                <a:solidFill>
                  <a:srgbClr val="FFFF00"/>
                </a:solidFill>
                <a:latin typeface="Arial" charset="0"/>
              </a:rPr>
              <a:t>)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24954" y="6245225"/>
            <a:ext cx="2461846" cy="476250"/>
          </a:xfrm>
        </p:spPr>
        <p:txBody>
          <a:bodyPr/>
          <a:lstStyle/>
          <a:p>
            <a:pPr>
              <a:defRPr/>
            </a:pPr>
            <a:fld id="{79B39941-2CA6-4A28-A2E6-B579F305EF14}" type="slidenum">
              <a:rPr lang="en-US" sz="36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13</a:t>
            </a:fld>
            <a:endParaRPr lang="en-US" sz="3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06769" y="0"/>
            <a:ext cx="105507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Oval 10"/>
          <p:cNvSpPr>
            <a:spLocks noChangeArrowheads="1"/>
          </p:cNvSpPr>
          <p:nvPr/>
        </p:nvSpPr>
        <p:spPr bwMode="auto">
          <a:xfrm>
            <a:off x="363415" y="1371600"/>
            <a:ext cx="7561385" cy="2667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Text Box 11"/>
          <p:cNvSpPr txBox="1">
            <a:spLocks noChangeArrowheads="1"/>
          </p:cNvSpPr>
          <p:nvPr/>
        </p:nvSpPr>
        <p:spPr bwMode="auto">
          <a:xfrm>
            <a:off x="638908" y="2057400"/>
            <a:ext cx="69810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366" name="AutoShape 13"/>
          <p:cNvSpPr>
            <a:spLocks noChangeArrowheads="1"/>
          </p:cNvSpPr>
          <p:nvPr/>
        </p:nvSpPr>
        <p:spPr bwMode="auto">
          <a:xfrm>
            <a:off x="638908" y="4191000"/>
            <a:ext cx="7209692" cy="1524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Text Box 14"/>
          <p:cNvSpPr txBox="1">
            <a:spLocks noChangeArrowheads="1"/>
          </p:cNvSpPr>
          <p:nvPr/>
        </p:nvSpPr>
        <p:spPr bwMode="auto">
          <a:xfrm>
            <a:off x="914399" y="4438650"/>
            <a:ext cx="69342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2095499" y="6858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CỦNG CỐ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1449" name="WordArt 9"/>
          <p:cNvSpPr>
            <a:spLocks noChangeArrowheads="1" noChangeShapeType="1" noTextEdit="1"/>
          </p:cNvSpPr>
          <p:nvPr/>
        </p:nvSpPr>
        <p:spPr bwMode="auto">
          <a:xfrm>
            <a:off x="609600" y="1143000"/>
            <a:ext cx="73914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54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 !</a:t>
            </a:r>
          </a:p>
        </p:txBody>
      </p:sp>
      <p:pic>
        <p:nvPicPr>
          <p:cNvPr id="9220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36576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1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0"/>
            <a:ext cx="73914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954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30788"/>
            <a:ext cx="1806575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32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2530">
              <a:srgbClr val="BDE7F2"/>
            </a:gs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B4FC5-E667-48B1-B85F-666CAB18FD18}" type="slidenum">
              <a:rPr lang="en-US" sz="1200" smtClean="0"/>
              <a:pPr>
                <a:defRPr/>
              </a:pPr>
              <a:t>2</a:t>
            </a:fld>
            <a:endParaRPr lang="en-US" sz="120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1053892"/>
            <a:ext cx="8005763" cy="685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         </a:t>
            </a:r>
            <a:r>
              <a:rPr lang="en-US" sz="2800" b="1" dirty="0" err="1" smtClean="0"/>
              <a:t>Tập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làm</a:t>
            </a:r>
            <a:r>
              <a:rPr lang="en-US" sz="2800" b="1" dirty="0" smtClean="0"/>
              <a:t> v</a:t>
            </a:r>
            <a:r>
              <a:rPr lang="vi-VN" sz="2800" b="1" dirty="0" smtClean="0"/>
              <a:t>ă</a:t>
            </a:r>
            <a:r>
              <a:rPr lang="en-US" sz="2800" b="1" dirty="0" smtClean="0"/>
              <a:t>n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85800" y="1600200"/>
            <a:ext cx="701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       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</a:rPr>
              <a:t>Kể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buổi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ầu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em </a:t>
            </a:r>
            <a:r>
              <a:rPr lang="vi-VN" sz="2800" b="1" dirty="0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i 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 52)</a:t>
            </a:r>
            <a:endParaRPr lang="en-US" sz="28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52232" name="Track 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0" y="3048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2"/>
                </p:tgtEl>
              </p:cMediaNode>
            </p:audio>
          </p:childTnLst>
        </p:cTn>
      </p:par>
    </p:tnLst>
    <p:bldLst>
      <p:bldP spid="522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F20BD-131D-4FDE-AE53-57F45474FF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23900" y="664095"/>
            <a:ext cx="495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</a:rPr>
              <a:t>1.Kể </a:t>
            </a:r>
            <a:r>
              <a:rPr lang="en-US" sz="2800" b="1" dirty="0" err="1">
                <a:latin typeface="Arial" charset="0"/>
              </a:rPr>
              <a:t>lại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buổi</a:t>
            </a:r>
            <a:r>
              <a:rPr lang="en-US" sz="2800" b="1" dirty="0">
                <a:latin typeface="Arial" charset="0"/>
              </a:rPr>
              <a:t> </a:t>
            </a:r>
            <a:r>
              <a:rPr lang="vi-VN" sz="2800" b="1" dirty="0">
                <a:latin typeface="Arial" charset="0"/>
              </a:rPr>
              <a:t>đ</a:t>
            </a:r>
            <a:r>
              <a:rPr lang="en-US" sz="2800" b="1" dirty="0" err="1">
                <a:latin typeface="Arial" charset="0"/>
              </a:rPr>
              <a:t>ầu</a:t>
            </a:r>
            <a:r>
              <a:rPr lang="en-US" sz="2800" b="1" dirty="0">
                <a:latin typeface="Arial" charset="0"/>
              </a:rPr>
              <a:t> em </a:t>
            </a:r>
            <a:r>
              <a:rPr lang="vi-VN" sz="2800" b="1" dirty="0">
                <a:latin typeface="Arial" charset="0"/>
              </a:rPr>
              <a:t>đ</a:t>
            </a:r>
            <a:r>
              <a:rPr lang="en-US" sz="2800" b="1" dirty="0" err="1">
                <a:latin typeface="Arial" charset="0"/>
              </a:rPr>
              <a:t>i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học</a:t>
            </a:r>
            <a:endParaRPr lang="en-US" sz="2800" b="1" dirty="0">
              <a:latin typeface="Arial" charset="0"/>
            </a:endParaRPr>
          </a:p>
        </p:txBody>
      </p:sp>
      <p:pic>
        <p:nvPicPr>
          <p:cNvPr id="7" name="Picture 14" descr="2008411102823_di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76400"/>
            <a:ext cx="5117697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37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305EA-BDB9-4A0A-A45B-02CD63A90B44}" type="slidenum">
              <a:rPr lang="en-US" sz="12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</a:t>
            </a:fld>
            <a:endParaRPr lang="en-US" sz="1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2" descr="netease-10-1024x768-org866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9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 descr="1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905000"/>
            <a:ext cx="12096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71" name="Picture 23" descr="Picture 0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62400"/>
            <a:ext cx="381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AutoShape 24"/>
          <p:cNvSpPr>
            <a:spLocks noChangeArrowheads="1"/>
          </p:cNvSpPr>
          <p:nvPr/>
        </p:nvSpPr>
        <p:spPr bwMode="auto">
          <a:xfrm>
            <a:off x="5029200" y="1828800"/>
            <a:ext cx="3352800" cy="3886200"/>
          </a:xfrm>
          <a:prstGeom prst="wedgeEllipseCallout">
            <a:avLst>
              <a:gd name="adj1" fmla="val -167991"/>
              <a:gd name="adj2" fmla="val 404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78BD0-D8C1-412E-8B6C-300BF234410D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pic>
        <p:nvPicPr>
          <p:cNvPr id="9219" name="Picture 2" descr="hi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0" y="1981200"/>
            <a:ext cx="4572000" cy="3048000"/>
          </a:xfrm>
          <a:noFill/>
        </p:spPr>
        <p:txBody>
          <a:bodyPr lIns="92075" tIns="46038" rIns="92075" bIns="46038"/>
          <a:lstStyle/>
          <a:p>
            <a:pPr algn="just" eaLnBrk="1" hangingPunct="1"/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mẻ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        </a:t>
            </a:r>
            <a:endParaRPr lang="en-US" sz="5400" b="1" dirty="0" smtClean="0">
              <a:solidFill>
                <a:srgbClr val="FF0033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323A0-5FC3-4CC7-9456-AC12A1792344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pic>
        <p:nvPicPr>
          <p:cNvPr id="1028" name="Picture 2" descr="netease-10-1024x768-org866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9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3" descr="1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828800"/>
            <a:ext cx="12096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228600" y="1752600"/>
            <a:ext cx="3886200" cy="2514600"/>
          </a:xfrm>
          <a:prstGeom prst="wedgeEllipseCallout">
            <a:avLst>
              <a:gd name="adj1" fmla="val 82245"/>
              <a:gd name="adj2" fmla="val 669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 Ai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4876800" y="3810000"/>
          <a:ext cx="22098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 Image" r:id="rId5" imgW="819048" imgH="1448002" progId="Paint.Picture">
                  <p:embed/>
                </p:oleObj>
              </mc:Choice>
              <mc:Fallback>
                <p:oleObj name="Bitmap Image" r:id="rId5" imgW="819048" imgH="1448002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810000"/>
                        <a:ext cx="22098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Picture 13" descr="2008411102823_di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733800"/>
            <a:ext cx="32004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39F310-7CF1-4E67-884F-0B009510F363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pic>
        <p:nvPicPr>
          <p:cNvPr id="10243" name="Picture 2" descr="hin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7620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>
          <a:xfrm>
            <a:off x="2971800" y="1981200"/>
            <a:ext cx="3352800" cy="3048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/>
            </a:r>
            <a:br>
              <a:rPr lang="en-US" b="1" smtClean="0">
                <a:solidFill>
                  <a:schemeClr val="bg1"/>
                </a:solidFill>
              </a:rPr>
            </a:br>
            <a:r>
              <a:rPr lang="en-US" b="1" smtClean="0">
                <a:solidFill>
                  <a:srgbClr val="FF3300"/>
                </a:solidFill>
              </a:rPr>
              <a:t>Bố và mẹ em </a:t>
            </a:r>
            <a:r>
              <a:rPr lang="vi-VN" b="1" smtClean="0">
                <a:solidFill>
                  <a:srgbClr val="FF3300"/>
                </a:solidFill>
              </a:rPr>
              <a:t>đư</a:t>
            </a:r>
            <a:r>
              <a:rPr lang="en-US" b="1" smtClean="0">
                <a:solidFill>
                  <a:srgbClr val="FF3300"/>
                </a:solidFill>
              </a:rPr>
              <a:t>a em </a:t>
            </a:r>
            <a:r>
              <a:rPr lang="vi-VN" b="1" smtClean="0">
                <a:solidFill>
                  <a:srgbClr val="FF3300"/>
                </a:solidFill>
              </a:rPr>
              <a:t>đ</a:t>
            </a:r>
            <a:r>
              <a:rPr lang="en-US" b="1" smtClean="0">
                <a:solidFill>
                  <a:srgbClr val="FF3300"/>
                </a:solidFill>
              </a:rPr>
              <a:t>ến tr</a:t>
            </a:r>
            <a:r>
              <a:rPr lang="vi-VN" b="1" smtClean="0">
                <a:solidFill>
                  <a:srgbClr val="FF3300"/>
                </a:solidFill>
              </a:rPr>
              <a:t>ư</a:t>
            </a:r>
            <a:r>
              <a:rPr lang="en-US" b="1" smtClean="0">
                <a:solidFill>
                  <a:srgbClr val="FF3300"/>
                </a:solidFill>
              </a:rPr>
              <a:t>ờng. </a:t>
            </a:r>
            <a:r>
              <a:rPr lang="en-US" b="1" smtClean="0">
                <a:solidFill>
                  <a:schemeClr val="bg1"/>
                </a:solidFill>
              </a:rPr>
              <a:t/>
            </a:r>
            <a:br>
              <a:rPr lang="en-US" b="1" smtClean="0">
                <a:solidFill>
                  <a:schemeClr val="bg1"/>
                </a:solidFill>
              </a:rPr>
            </a:br>
            <a:r>
              <a:rPr lang="en-US" b="1" smtClean="0">
                <a:solidFill>
                  <a:schemeClr val="bg1"/>
                </a:solidFill>
              </a:rPr>
              <a:t>        </a:t>
            </a:r>
            <a:endParaRPr lang="en-US" sz="5400" b="1" smtClean="0">
              <a:solidFill>
                <a:srgbClr val="FF0033"/>
              </a:solidFill>
            </a:endParaRPr>
          </a:p>
        </p:txBody>
      </p:sp>
      <p:pic>
        <p:nvPicPr>
          <p:cNvPr id="10245" name="Picture 6" descr="SO00483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0"/>
            <a:ext cx="1676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O00483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76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orded Sound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8F2F3-8783-4583-A72F-696608480239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pic>
        <p:nvPicPr>
          <p:cNvPr id="2052" name="Picture 2" descr="netease-10-1024x768-org866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9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 descr="1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600200"/>
            <a:ext cx="10652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371600" y="1981200"/>
            <a:ext cx="3733800" cy="2362200"/>
          </a:xfrm>
          <a:prstGeom prst="wedgeEllipseCallout">
            <a:avLst>
              <a:gd name="adj1" fmla="val -57995"/>
              <a:gd name="adj2" fmla="val 762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 dirty="0">
                <a:solidFill>
                  <a:srgbClr val="0033CC"/>
                </a:solidFill>
                <a:latin typeface="Arial" charset="0"/>
              </a:rPr>
              <a:t>  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ầu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bỡ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0" y="5029200"/>
            <a:ext cx="2590800" cy="1828800"/>
            <a:chOff x="1920" y="2736"/>
            <a:chExt cx="1680" cy="1440"/>
          </a:xfrm>
        </p:grpSpPr>
        <p:pic>
          <p:nvPicPr>
            <p:cNvPr id="2058" name="Picture 8" descr="T3boi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20" y="2736"/>
              <a:ext cx="1680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9" name="Rectangle 9"/>
            <p:cNvSpPr>
              <a:spLocks noChangeArrowheads="1"/>
            </p:cNvSpPr>
            <p:nvPr/>
          </p:nvSpPr>
          <p:spPr bwMode="auto">
            <a:xfrm>
              <a:off x="2832" y="4032"/>
              <a:ext cx="768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5105400" y="3124200"/>
          <a:ext cx="25146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Bitmap Image" r:id="rId6" imgW="2905531" imgH="5687219" progId="Paint.Picture">
                  <p:embed/>
                </p:oleObj>
              </mc:Choice>
              <mc:Fallback>
                <p:oleObj name="Bitmap Image" r:id="rId6" imgW="2905531" imgH="5687219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124200"/>
                        <a:ext cx="25146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DA1A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51960-5E6A-4404-AEFC-81825FDDB293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pic>
        <p:nvPicPr>
          <p:cNvPr id="2" name="Picture 2" descr="hin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7620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>
          <a:xfrm>
            <a:off x="2819400" y="1447800"/>
            <a:ext cx="3657600" cy="3048000"/>
          </a:xfrm>
          <a:noFill/>
        </p:spPr>
        <p:txBody>
          <a:bodyPr lIns="92075" tIns="46038" rIns="92075" bIns="46038"/>
          <a:lstStyle/>
          <a:p>
            <a:pPr algn="l" eaLnBrk="1" hangingPunct="1"/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</a:rPr>
              <a:t>        </a:t>
            </a:r>
            <a:endParaRPr lang="en-US" sz="5400" b="1" dirty="0" smtClean="0">
              <a:solidFill>
                <a:srgbClr val="FF0033"/>
              </a:solidFill>
            </a:endParaRPr>
          </a:p>
        </p:txBody>
      </p:sp>
      <p:pic>
        <p:nvPicPr>
          <p:cNvPr id="11269" name="Picture 8" descr="em b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3892550"/>
            <a:ext cx="2667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365</Words>
  <Application>Microsoft Office PowerPoint</Application>
  <PresentationFormat>On-screen Show (4:3)</PresentationFormat>
  <Paragraphs>46</Paragraphs>
  <Slides>14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 Em đến trường vào một buổi sáng mùa thu mát mẻ.                 </vt:lpstr>
      <vt:lpstr>PowerPoint Presentation</vt:lpstr>
      <vt:lpstr> Bố và mẹ em đưa em đến trường.          </vt:lpstr>
      <vt:lpstr>PowerPoint Presentation</vt:lpstr>
      <vt:lpstr>Em ngơ ngác nhìn các bạn xung quanh.         </vt:lpstr>
      <vt:lpstr>PowerPoint Presentation</vt:lpstr>
      <vt:lpstr>PowerPoint Presentation</vt:lpstr>
      <vt:lpstr> </vt:lpstr>
      <vt:lpstr>PowerPoint Presentation</vt:lpstr>
      <vt:lpstr>PowerPoint Presentation</vt:lpstr>
    </vt:vector>
  </TitlesOfParts>
  <Company>DANG KHOA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Chungnt</dc:creator>
  <cp:lastModifiedBy>Windows User</cp:lastModifiedBy>
  <cp:revision>153</cp:revision>
  <dcterms:created xsi:type="dcterms:W3CDTF">2008-05-09T14:57:54Z</dcterms:created>
  <dcterms:modified xsi:type="dcterms:W3CDTF">2021-10-09T10:11:22Z</dcterms:modified>
</cp:coreProperties>
</file>