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0" r:id="rId2"/>
    <p:sldId id="305" r:id="rId3"/>
    <p:sldId id="326" r:id="rId4"/>
    <p:sldId id="307" r:id="rId5"/>
    <p:sldId id="322" r:id="rId6"/>
    <p:sldId id="308" r:id="rId7"/>
    <p:sldId id="324" r:id="rId8"/>
    <p:sldId id="317" r:id="rId9"/>
    <p:sldId id="321" r:id="rId10"/>
    <p:sldId id="327" r:id="rId11"/>
    <p:sldId id="330" r:id="rId12"/>
  </p:sldIdLst>
  <p:sldSz cx="9144000" cy="6858000" type="screen4x3"/>
  <p:notesSz cx="6858000" cy="9144000"/>
  <p:custDataLst>
    <p:tags r:id="rId13"/>
  </p:custDataLst>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990000"/>
    <a:srgbClr val="1A0597"/>
    <a:srgbClr val="0033CC"/>
    <a:srgbClr val="FF6600"/>
    <a:srgbClr val="FF0000"/>
    <a:srgbClr val="00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46" autoAdjust="0"/>
  </p:normalViewPr>
  <p:slideViewPr>
    <p:cSldViewPr>
      <p:cViewPr varScale="1">
        <p:scale>
          <a:sx n="70" d="100"/>
          <a:sy n="70" d="100"/>
        </p:scale>
        <p:origin x="-13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7FBE13A-80CC-4A6E-8E70-73AB4342731C}" type="datetimeFigureOut">
              <a:rPr lang="en-US"/>
              <a:pPr>
                <a:defRPr/>
              </a:pPr>
              <a:t>10/9/2021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4D85506-1561-4021-9E84-EC867434FEB7}" type="slidenum">
              <a:rPr lang="en-US"/>
              <a:pPr>
                <a:defRPr/>
              </a:pPr>
              <a:t>‹#›</a:t>
            </a:fld>
            <a:endParaRPr lang="en-US"/>
          </a:p>
        </p:txBody>
      </p:sp>
    </p:spTree>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3C6EA76-8A4D-47D1-85AE-38452165ADD8}" type="datetimeFigureOut">
              <a:rPr lang="en-US"/>
              <a:pPr>
                <a:defRPr/>
              </a:pPr>
              <a:t>10/9/2021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DE1572-7BCC-42C5-909D-84E81FBD1E5D}" type="slidenum">
              <a:rPr lang="en-US"/>
              <a:pPr>
                <a:defRPr/>
              </a:pPr>
              <a:t>‹#›</a:t>
            </a:fld>
            <a:endParaRPr lang="en-US"/>
          </a:p>
        </p:txBody>
      </p:sp>
    </p:spTree>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B2EB2F-CB96-40CE-9171-9CC240379894}" type="datetimeFigureOut">
              <a:rPr lang="en-US"/>
              <a:pPr>
                <a:defRPr/>
              </a:pPr>
              <a:t>10/9/2021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F86D0B-D4C3-4A1D-8666-65CF84783513}" type="slidenum">
              <a:rPr lang="en-US"/>
              <a:pPr>
                <a:defRPr/>
              </a:pPr>
              <a:t>‹#›</a:t>
            </a:fld>
            <a:endParaRPr lang="en-US"/>
          </a:p>
        </p:txBody>
      </p:sp>
    </p:spTree>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4566AC-E412-4845-8BA2-472CDD0BE64E}" type="datetimeFigureOut">
              <a:rPr lang="en-US"/>
              <a:pPr>
                <a:defRPr/>
              </a:pPr>
              <a:t>10/9/2021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63036A-69F5-43A0-8FE0-60CE92BA5064}" type="slidenum">
              <a:rPr lang="en-US"/>
              <a:pPr>
                <a:defRPr/>
              </a:pPr>
              <a:t>‹#›</a:t>
            </a:fld>
            <a:endParaRPr lang="en-US"/>
          </a:p>
        </p:txBody>
      </p:sp>
    </p:spTree>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5C17E6B-1A3E-4E58-879D-80DFEF54A211}" type="datetimeFigureOut">
              <a:rPr lang="en-US"/>
              <a:pPr>
                <a:defRPr/>
              </a:pPr>
              <a:t>10/9/2021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332760-A94C-4E75-B00C-986A7A420FC8}" type="slidenum">
              <a:rPr lang="en-US"/>
              <a:pPr>
                <a:defRPr/>
              </a:pPr>
              <a:t>‹#›</a:t>
            </a:fld>
            <a:endParaRPr lang="en-US"/>
          </a:p>
        </p:txBody>
      </p:sp>
    </p:spTree>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5146187-FCE1-41FA-AF6B-864B0D85CAF6}" type="datetimeFigureOut">
              <a:rPr lang="en-US"/>
              <a:pPr>
                <a:defRPr/>
              </a:pPr>
              <a:t>10/9/2021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CAB55A-8E71-4D1D-AA70-22A6206A58CC}" type="slidenum">
              <a:rPr lang="en-US"/>
              <a:pPr>
                <a:defRPr/>
              </a:pPr>
              <a:t>‹#›</a:t>
            </a:fld>
            <a:endParaRPr lang="en-US"/>
          </a:p>
        </p:txBody>
      </p:sp>
    </p:spTree>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D9D333B-34E5-4AAE-A137-A3C4DB620016}" type="datetimeFigureOut">
              <a:rPr lang="en-US"/>
              <a:pPr>
                <a:defRPr/>
              </a:pPr>
              <a:t>10/9/2021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FDD3CCC-C78B-484E-B8A5-7F8ED2FB3B49}" type="slidenum">
              <a:rPr lang="en-US"/>
              <a:pPr>
                <a:defRPr/>
              </a:pPr>
              <a:t>‹#›</a:t>
            </a:fld>
            <a:endParaRPr lang="en-US"/>
          </a:p>
        </p:txBody>
      </p:sp>
    </p:spTree>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1F1AA1E-AF99-47F1-8860-8CEF45D74323}" type="datetimeFigureOut">
              <a:rPr lang="en-US"/>
              <a:pPr>
                <a:defRPr/>
              </a:pPr>
              <a:t>10/9/2021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B2FDFD6-B549-4810-8150-E77FBF3A3526}" type="slidenum">
              <a:rPr lang="en-US"/>
              <a:pPr>
                <a:defRPr/>
              </a:pPr>
              <a:t>‹#›</a:t>
            </a:fld>
            <a:endParaRPr lang="en-US"/>
          </a:p>
        </p:txBody>
      </p:sp>
    </p:spTree>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72333F7-A1A1-4F25-9C1D-14D43E691B5D}" type="datetimeFigureOut">
              <a:rPr lang="en-US"/>
              <a:pPr>
                <a:defRPr/>
              </a:pPr>
              <a:t>10/9/2021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EA4E403-64D2-4D07-9774-A23BFD0CACBA}" type="slidenum">
              <a:rPr lang="en-US"/>
              <a:pPr>
                <a:defRPr/>
              </a:pPr>
              <a:t>‹#›</a:t>
            </a:fld>
            <a:endParaRPr lang="en-US"/>
          </a:p>
        </p:txBody>
      </p:sp>
    </p:spTree>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472711-7047-4678-A9D4-8417CE13A083}" type="datetimeFigureOut">
              <a:rPr lang="en-US"/>
              <a:pPr>
                <a:defRPr/>
              </a:pPr>
              <a:t>10/9/2021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529CF8C-71F5-4EE3-9B7D-36FC4496368E}" type="slidenum">
              <a:rPr lang="en-US"/>
              <a:pPr>
                <a:defRPr/>
              </a:pPr>
              <a:t>‹#›</a:t>
            </a:fld>
            <a:endParaRPr lang="en-US"/>
          </a:p>
        </p:txBody>
      </p:sp>
    </p:spTree>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B7A5131-0557-4AFA-8D09-435B2633B48F}" type="datetimeFigureOut">
              <a:rPr lang="en-US"/>
              <a:pPr>
                <a:defRPr/>
              </a:pPr>
              <a:t>10/9/2021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C2B6AC-7EDE-4B3A-AD4A-E318719B15F9}" type="slidenum">
              <a:rPr lang="en-US"/>
              <a:pPr>
                <a:defRPr/>
              </a:pPr>
              <a:t>‹#›</a:t>
            </a:fld>
            <a:endParaRPr lang="en-US"/>
          </a:p>
        </p:txBody>
      </p:sp>
    </p:spTree>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B9653BD-4EE2-4DB7-B7A0-045125CE4385}" type="datetimeFigureOut">
              <a:rPr lang="en-US"/>
              <a:pPr>
                <a:defRPr/>
              </a:pPr>
              <a:t>10/9/2021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5D6A646-AAE9-41D6-83ED-F211FB671E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omb/>
  </p:transition>
  <p:txStyles>
    <p:titleStyle>
      <a:lvl1pPr algn="ctr" rtl="0" eaLnBrk="0" fontAlgn="base" hangingPunct="0">
        <a:spcBef>
          <a:spcPct val="0"/>
        </a:spcBef>
        <a:spcAft>
          <a:spcPct val="0"/>
        </a:spcAft>
        <a:defRPr sz="4400" b="0" i="0" u="none"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charset="0"/>
        </a:defRPr>
      </a:lvl2pPr>
      <a:lvl3pPr algn="ctr" rtl="0" eaLnBrk="0" fontAlgn="base" hangingPunct="0">
        <a:spcBef>
          <a:spcPct val="0"/>
        </a:spcBef>
        <a:spcAft>
          <a:spcPct val="0"/>
        </a:spcAft>
        <a:defRPr sz="4400">
          <a:solidFill>
            <a:schemeClr val="tx1"/>
          </a:solidFill>
          <a:latin typeface="Calibri" charset="0"/>
        </a:defRPr>
      </a:lvl3pPr>
      <a:lvl4pPr algn="ctr" rtl="0" eaLnBrk="0" fontAlgn="base" hangingPunct="0">
        <a:spcBef>
          <a:spcPct val="0"/>
        </a:spcBef>
        <a:spcAft>
          <a:spcPct val="0"/>
        </a:spcAft>
        <a:defRPr sz="4400">
          <a:solidFill>
            <a:schemeClr val="tx1"/>
          </a:solidFill>
          <a:latin typeface="Calibri" charset="0"/>
        </a:defRPr>
      </a:lvl4pPr>
      <a:lvl5pPr algn="ctr" rtl="0" eaLnBrk="0" fontAlgn="base" hangingPunct="0">
        <a:spcBef>
          <a:spcPct val="0"/>
        </a:spcBef>
        <a:spcAft>
          <a:spcPct val="0"/>
        </a:spcAft>
        <a:defRPr sz="4400">
          <a:solidFill>
            <a:schemeClr val="tx1"/>
          </a:solidFill>
          <a:latin typeface="Calibri" charset="0"/>
        </a:defRPr>
      </a:lvl5pPr>
      <a:lvl6pPr marL="457200" algn="ctr" rtl="0" fontAlgn="base">
        <a:spcBef>
          <a:spcPct val="0"/>
        </a:spcBef>
        <a:spcAft>
          <a:spcPct val="0"/>
        </a:spcAft>
        <a:defRPr sz="4400">
          <a:solidFill>
            <a:schemeClr val="tx1"/>
          </a:solidFill>
          <a:latin typeface="Calibri" charset="0"/>
        </a:defRPr>
      </a:lvl6pPr>
      <a:lvl7pPr marL="914400" algn="ctr" rtl="0" fontAlgn="base">
        <a:spcBef>
          <a:spcPct val="0"/>
        </a:spcBef>
        <a:spcAft>
          <a:spcPct val="0"/>
        </a:spcAft>
        <a:defRPr sz="4400">
          <a:solidFill>
            <a:schemeClr val="tx1"/>
          </a:solidFill>
          <a:latin typeface="Calibri" charset="0"/>
        </a:defRPr>
      </a:lvl7pPr>
      <a:lvl8pPr marL="1371600" algn="ctr" rtl="0" fontAlgn="base">
        <a:spcBef>
          <a:spcPct val="0"/>
        </a:spcBef>
        <a:spcAft>
          <a:spcPct val="0"/>
        </a:spcAft>
        <a:defRPr sz="4400">
          <a:solidFill>
            <a:schemeClr val="tx1"/>
          </a:solidFill>
          <a:latin typeface="Calibri" charset="0"/>
        </a:defRPr>
      </a:lvl8pPr>
      <a:lvl9pPr marL="1828800" algn="ctr" rtl="0" fontAlgn="base">
        <a:spcBef>
          <a:spcPct val="0"/>
        </a:spcBef>
        <a:spcAft>
          <a:spcPct val="0"/>
        </a:spcAft>
        <a:defRPr sz="4400">
          <a:solidFill>
            <a:schemeClr val="tx1"/>
          </a:solidFill>
          <a:latin typeface="Calibri"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b="0" i="0" u="none"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D:\Documents%20and%20Settings\HUY%20BAO\My%20Documents\Downloads\Music\ri%20ra%20ri%20ram.mp3"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8" name="Picture 4" descr="sieuthiNHANH200903167412nmi5ngjhnz166288"/>
          <p:cNvPicPr>
            <a:picLocks noChangeAspect="1" noChangeArrowheads="1"/>
          </p:cNvPicPr>
          <p:nvPr/>
        </p:nvPicPr>
        <p:blipFill>
          <a:blip r:embed="rId3"/>
          <a:srcRect b="2280"/>
          <a:stretch>
            <a:fillRect/>
          </a:stretch>
        </p:blipFill>
        <p:spPr bwMode="auto">
          <a:xfrm>
            <a:off x="0" y="0"/>
            <a:ext cx="9144000" cy="6858000"/>
          </a:xfrm>
          <a:prstGeom prst="rect">
            <a:avLst/>
          </a:prstGeom>
          <a:solidFill>
            <a:schemeClr val="tx1"/>
          </a:solidFill>
          <a:ln w="28575">
            <a:noFill/>
            <a:miter lim="800000"/>
            <a:headEnd/>
            <a:tailEnd/>
          </a:ln>
        </p:spPr>
      </p:pic>
      <p:sp>
        <p:nvSpPr>
          <p:cNvPr id="88070" name="WordArt 6"/>
          <p:cNvSpPr>
            <a:spLocks noChangeArrowheads="1" noChangeShapeType="1" noTextEdit="1"/>
          </p:cNvSpPr>
          <p:nvPr/>
        </p:nvSpPr>
        <p:spPr bwMode="auto">
          <a:xfrm>
            <a:off x="1752600" y="2057400"/>
            <a:ext cx="6019800" cy="1143000"/>
          </a:xfrm>
          <a:prstGeom prst="rect">
            <a:avLst/>
          </a:prstGeom>
        </p:spPr>
        <p:txBody>
          <a:bodyPr wrap="none" fromWordArt="1">
            <a:prstTxWarp prst="textPlain">
              <a:avLst>
                <a:gd name="adj" fmla="val 50000"/>
              </a:avLst>
            </a:prstTxWarp>
          </a:bodyPr>
          <a:lstStyle/>
          <a:p>
            <a:r>
              <a:rPr lang="en-US" sz="6000" b="1" kern="10" dirty="0" smtClean="0">
                <a:ln w="19050">
                  <a:solidFill>
                    <a:schemeClr val="tx1"/>
                  </a:solidFill>
                  <a:round/>
                  <a:headEnd/>
                  <a:tailEnd/>
                </a:ln>
                <a:solidFill>
                  <a:srgbClr val="FF0000"/>
                </a:solidFill>
                <a:effectLst>
                  <a:outerShdw dist="35921" dir="2700000" algn="ctr" rotWithShape="0">
                    <a:srgbClr val="990000"/>
                  </a:outerShdw>
                </a:effectLst>
                <a:latin typeface="Arial"/>
                <a:cs typeface="Arial"/>
              </a:rPr>
              <a:t>PHÂN MÔN</a:t>
            </a:r>
            <a:r>
              <a:rPr lang="vi-VN" sz="6000" b="1" kern="10" dirty="0" smtClean="0">
                <a:ln w="19050">
                  <a:solidFill>
                    <a:schemeClr val="tx1"/>
                  </a:solidFill>
                  <a:round/>
                  <a:headEnd/>
                  <a:tailEnd/>
                </a:ln>
                <a:solidFill>
                  <a:srgbClr val="FF0000"/>
                </a:solidFill>
                <a:effectLst>
                  <a:outerShdw dist="35921" dir="2700000" algn="ctr" rotWithShape="0">
                    <a:srgbClr val="990000"/>
                  </a:outerShdw>
                </a:effectLst>
                <a:latin typeface="Arial"/>
                <a:cs typeface="Arial"/>
              </a:rPr>
              <a:t>: T</a:t>
            </a:r>
            <a:r>
              <a:rPr lang="en-US" sz="6000" b="1" kern="10" smtClean="0">
                <a:ln w="19050">
                  <a:solidFill>
                    <a:schemeClr val="tx1"/>
                  </a:solidFill>
                  <a:round/>
                  <a:headEnd/>
                  <a:tailEnd/>
                </a:ln>
                <a:solidFill>
                  <a:srgbClr val="FF0000"/>
                </a:solidFill>
                <a:effectLst>
                  <a:outerShdw dist="35921" dir="2700000" algn="ctr" rotWithShape="0">
                    <a:srgbClr val="990000"/>
                  </a:outerShdw>
                </a:effectLst>
                <a:latin typeface="Arial"/>
                <a:cs typeface="Arial"/>
              </a:rPr>
              <a:t>ẬP ĐỌC</a:t>
            </a:r>
            <a:endParaRPr lang="en-US" sz="6000" b="1" kern="10" dirty="0">
              <a:ln w="19050">
                <a:solidFill>
                  <a:schemeClr val="tx1"/>
                </a:solidFill>
                <a:round/>
                <a:headEnd/>
                <a:tailEnd/>
              </a:ln>
              <a:solidFill>
                <a:srgbClr val="FF0000"/>
              </a:solidFill>
              <a:effectLst>
                <a:outerShdw dist="35921" dir="2700000" algn="ctr" rotWithShape="0">
                  <a:srgbClr val="990000"/>
                </a:outerShdw>
              </a:effectLst>
              <a:latin typeface="Arial"/>
              <a:cs typeface="Arial"/>
            </a:endParaRPr>
          </a:p>
        </p:txBody>
      </p:sp>
      <p:sp>
        <p:nvSpPr>
          <p:cNvPr id="88071" name="WordArt 7" descr="50%"/>
          <p:cNvSpPr>
            <a:spLocks noChangeArrowheads="1" noChangeShapeType="1" noTextEdit="1"/>
          </p:cNvSpPr>
          <p:nvPr/>
        </p:nvSpPr>
        <p:spPr bwMode="auto">
          <a:xfrm>
            <a:off x="2895600" y="3429000"/>
            <a:ext cx="3886200" cy="752475"/>
          </a:xfrm>
          <a:prstGeom prst="rect">
            <a:avLst/>
          </a:prstGeom>
        </p:spPr>
        <p:txBody>
          <a:bodyPr wrap="none" fromWordArt="1">
            <a:prstTxWarp prst="textPlain">
              <a:avLst>
                <a:gd name="adj" fmla="val 50000"/>
              </a:avLst>
            </a:prstTxWarp>
          </a:bodyPr>
          <a:lstStyle/>
          <a:p>
            <a:r>
              <a:rPr lang="en-US" sz="3600" b="1" kern="10">
                <a:ln w="9525">
                  <a:solidFill>
                    <a:srgbClr val="0000FF"/>
                  </a:solidFill>
                  <a:round/>
                  <a:headEnd/>
                  <a:tailEnd/>
                </a:ln>
                <a:pattFill prst="pct50">
                  <a:fgClr>
                    <a:srgbClr val="FF00FF"/>
                  </a:fgClr>
                  <a:bgClr>
                    <a:srgbClr val="FFFFFF"/>
                  </a:bgClr>
                </a:pattFill>
                <a:latin typeface="Arial"/>
                <a:cs typeface="Arial"/>
              </a:rPr>
              <a:t>LỚP 3</a:t>
            </a:r>
          </a:p>
        </p:txBody>
      </p:sp>
      <p:pic>
        <p:nvPicPr>
          <p:cNvPr id="88074" name="ri ra ri ram.mp3">
            <a:hlinkClick r:id="" action="ppaction://media"/>
          </p:cNvPr>
          <p:cNvPicPr>
            <a:picLocks noRot="1" noChangeAspect="1" noChangeArrowheads="1"/>
          </p:cNvPicPr>
          <p:nvPr>
            <a:audioFile r:link="rId1"/>
          </p:nvPr>
        </p:nvPicPr>
        <p:blipFill>
          <a:blip r:embed="rId4"/>
          <a:srcRect/>
          <a:stretch>
            <a:fillRect/>
          </a:stretch>
        </p:blipFill>
        <p:spPr bwMode="auto">
          <a:xfrm>
            <a:off x="8610600" y="6324600"/>
            <a:ext cx="304800" cy="304800"/>
          </a:xfrm>
          <a:prstGeom prst="rect">
            <a:avLst/>
          </a:prstGeom>
          <a:noFill/>
          <a:ln w="9525">
            <a:noFill/>
            <a:miter lim="800000"/>
            <a:headEnd/>
            <a:tailEnd/>
          </a:ln>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42713" fill="hold"/>
                                        <p:tgtEl>
                                          <p:spTgt spid="88074"/>
                                        </p:tgtEl>
                                      </p:cBhvr>
                                    </p:cmd>
                                  </p:childTnLst>
                                </p:cTn>
                              </p:par>
                              <p:par>
                                <p:cTn id="7" presetID="18" presetClass="entr" presetSubtype="12" fill="hold" nodeType="withEffect">
                                  <p:stCondLst>
                                    <p:cond delay="0"/>
                                  </p:stCondLst>
                                  <p:childTnLst>
                                    <p:set>
                                      <p:cBhvr>
                                        <p:cTn id="8" dur="1" fill="hold">
                                          <p:stCondLst>
                                            <p:cond delay="0"/>
                                          </p:stCondLst>
                                        </p:cTn>
                                        <p:tgtEl>
                                          <p:spTgt spid="88068"/>
                                        </p:tgtEl>
                                        <p:attrNameLst>
                                          <p:attrName>style.visibility</p:attrName>
                                        </p:attrNameLst>
                                      </p:cBhvr>
                                      <p:to>
                                        <p:strVal val="visible"/>
                                      </p:to>
                                    </p:set>
                                    <p:animEffect transition="in" filter="strips(downLeft)">
                                      <p:cBhvr>
                                        <p:cTn id="9" dur="500"/>
                                        <p:tgtEl>
                                          <p:spTgt spid="88068"/>
                                        </p:tgtEl>
                                      </p:cBhvr>
                                    </p:animEffect>
                                  </p:childTnLst>
                                </p:cTn>
                              </p:par>
                              <p:par>
                                <p:cTn id="10" presetID="22" presetClass="entr" presetSubtype="8" fill="hold" grpId="0" nodeType="withEffect">
                                  <p:stCondLst>
                                    <p:cond delay="0"/>
                                  </p:stCondLst>
                                  <p:childTnLst>
                                    <p:set>
                                      <p:cBhvr>
                                        <p:cTn id="11" dur="1" fill="hold">
                                          <p:stCondLst>
                                            <p:cond delay="0"/>
                                          </p:stCondLst>
                                        </p:cTn>
                                        <p:tgtEl>
                                          <p:spTgt spid="88070"/>
                                        </p:tgtEl>
                                        <p:attrNameLst>
                                          <p:attrName>style.visibility</p:attrName>
                                        </p:attrNameLst>
                                      </p:cBhvr>
                                      <p:to>
                                        <p:strVal val="visible"/>
                                      </p:to>
                                    </p:set>
                                    <p:animEffect transition="in" filter="wipe(left)">
                                      <p:cBhvr>
                                        <p:cTn id="12" dur="2000"/>
                                        <p:tgtEl>
                                          <p:spTgt spid="88070"/>
                                        </p:tgtEl>
                                      </p:cBhvr>
                                    </p:animEffect>
                                  </p:childTnLst>
                                </p:cTn>
                              </p:par>
                              <p:par>
                                <p:cTn id="13" presetID="19" presetClass="entr" presetSubtype="10" fill="hold" grpId="0" nodeType="withEffect">
                                  <p:stCondLst>
                                    <p:cond delay="0"/>
                                  </p:stCondLst>
                                  <p:childTnLst>
                                    <p:set>
                                      <p:cBhvr>
                                        <p:cTn id="14" dur="1" fill="hold">
                                          <p:stCondLst>
                                            <p:cond delay="0"/>
                                          </p:stCondLst>
                                        </p:cTn>
                                        <p:tgtEl>
                                          <p:spTgt spid="88071"/>
                                        </p:tgtEl>
                                        <p:attrNameLst>
                                          <p:attrName>style.visibility</p:attrName>
                                        </p:attrNameLst>
                                      </p:cBhvr>
                                      <p:to>
                                        <p:strVal val="visible"/>
                                      </p:to>
                                    </p:set>
                                    <p:anim calcmode="lin" valueType="num">
                                      <p:cBhvr>
                                        <p:cTn id="15" dur="5000" fill="hold"/>
                                        <p:tgtEl>
                                          <p:spTgt spid="88071"/>
                                        </p:tgtEl>
                                        <p:attrNameLst>
                                          <p:attrName>ppt_w</p:attrName>
                                        </p:attrNameLst>
                                      </p:cBhvr>
                                      <p:tavLst>
                                        <p:tav tm="0" fmla="#ppt_w*sin(2.5*pi*$)">
                                          <p:val>
                                            <p:fltVal val="0"/>
                                          </p:val>
                                        </p:tav>
                                        <p:tav tm="100000">
                                          <p:val>
                                            <p:fltVal val="1"/>
                                          </p:val>
                                        </p:tav>
                                      </p:tavLst>
                                    </p:anim>
                                    <p:anim calcmode="lin" valueType="num">
                                      <p:cBhvr>
                                        <p:cTn id="16" dur="5000" fill="hold"/>
                                        <p:tgtEl>
                                          <p:spTgt spid="8807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88074"/>
                </p:tgtEl>
              </p:cMediaNode>
            </p:audio>
          </p:childTnLst>
        </p:cTn>
      </p:par>
    </p:tnLst>
    <p:bldLst>
      <p:bldP spid="88070" grpId="0" animBg="1"/>
      <p:bldP spid="8807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grpSp>
        <p:nvGrpSpPr>
          <p:cNvPr id="13317" name="Group 18"/>
          <p:cNvGrpSpPr>
            <a:grpSpLocks/>
          </p:cNvGrpSpPr>
          <p:nvPr/>
        </p:nvGrpSpPr>
        <p:grpSpPr bwMode="auto">
          <a:xfrm>
            <a:off x="152400" y="152400"/>
            <a:ext cx="8839200" cy="6553200"/>
            <a:chOff x="96" y="96"/>
            <a:chExt cx="5568" cy="4128"/>
          </a:xfrm>
        </p:grpSpPr>
        <p:sp>
          <p:nvSpPr>
            <p:cNvPr id="13324"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3325"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3326"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3327"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pic>
        <p:nvPicPr>
          <p:cNvPr id="13318" name="Picture 25" descr="090413110122-882-834[4]"/>
          <p:cNvPicPr>
            <a:picLocks noChangeAspect="1" noChangeArrowheads="1"/>
          </p:cNvPicPr>
          <p:nvPr/>
        </p:nvPicPr>
        <p:blipFill>
          <a:blip r:embed="rId2"/>
          <a:srcRect/>
          <a:stretch>
            <a:fillRect/>
          </a:stretch>
        </p:blipFill>
        <p:spPr bwMode="auto">
          <a:xfrm>
            <a:off x="533400" y="1828800"/>
            <a:ext cx="2362200" cy="2114550"/>
          </a:xfrm>
          <a:prstGeom prst="rect">
            <a:avLst/>
          </a:prstGeom>
          <a:noFill/>
          <a:ln w="9525">
            <a:noFill/>
            <a:miter lim="800000"/>
            <a:headEnd/>
            <a:tailEnd/>
          </a:ln>
        </p:spPr>
      </p:pic>
      <p:pic>
        <p:nvPicPr>
          <p:cNvPr id="13319" name="Picture 26" descr="1207886798"/>
          <p:cNvPicPr>
            <a:picLocks noChangeAspect="1" noChangeArrowheads="1"/>
          </p:cNvPicPr>
          <p:nvPr/>
        </p:nvPicPr>
        <p:blipFill>
          <a:blip r:embed="rId3"/>
          <a:srcRect/>
          <a:stretch>
            <a:fillRect/>
          </a:stretch>
        </p:blipFill>
        <p:spPr bwMode="auto">
          <a:xfrm>
            <a:off x="3352800" y="1752600"/>
            <a:ext cx="2438400" cy="2133600"/>
          </a:xfrm>
          <a:prstGeom prst="rect">
            <a:avLst/>
          </a:prstGeom>
          <a:noFill/>
          <a:ln w="9525">
            <a:noFill/>
            <a:miter lim="800000"/>
            <a:headEnd/>
            <a:tailEnd/>
          </a:ln>
        </p:spPr>
      </p:pic>
      <p:pic>
        <p:nvPicPr>
          <p:cNvPr id="13320" name="Picture 27" descr="wymgo1250068927[2]"/>
          <p:cNvPicPr>
            <a:picLocks noChangeAspect="1" noChangeArrowheads="1"/>
          </p:cNvPicPr>
          <p:nvPr/>
        </p:nvPicPr>
        <p:blipFill>
          <a:blip r:embed="rId4"/>
          <a:srcRect/>
          <a:stretch>
            <a:fillRect/>
          </a:stretch>
        </p:blipFill>
        <p:spPr bwMode="auto">
          <a:xfrm>
            <a:off x="533400" y="4114800"/>
            <a:ext cx="2362200" cy="2524125"/>
          </a:xfrm>
          <a:prstGeom prst="rect">
            <a:avLst/>
          </a:prstGeom>
          <a:noFill/>
          <a:ln w="9525">
            <a:noFill/>
            <a:miter lim="800000"/>
            <a:headEnd/>
            <a:tailEnd/>
          </a:ln>
        </p:spPr>
      </p:pic>
      <p:pic>
        <p:nvPicPr>
          <p:cNvPr id="13321" name="Picture 28" descr="khoc_nhe[2]"/>
          <p:cNvPicPr>
            <a:picLocks noChangeAspect="1" noChangeArrowheads="1"/>
          </p:cNvPicPr>
          <p:nvPr/>
        </p:nvPicPr>
        <p:blipFill>
          <a:blip r:embed="rId5"/>
          <a:srcRect/>
          <a:stretch>
            <a:fillRect/>
          </a:stretch>
        </p:blipFill>
        <p:spPr bwMode="auto">
          <a:xfrm>
            <a:off x="3352800" y="4114800"/>
            <a:ext cx="2438400" cy="2409825"/>
          </a:xfrm>
          <a:prstGeom prst="rect">
            <a:avLst/>
          </a:prstGeom>
          <a:noFill/>
          <a:ln w="9525">
            <a:noFill/>
            <a:miter lim="800000"/>
            <a:headEnd/>
            <a:tailEnd/>
          </a:ln>
        </p:spPr>
      </p:pic>
      <p:pic>
        <p:nvPicPr>
          <p:cNvPr id="13322" name="Picture 29" descr="khaigiang_TPHCM5[2]"/>
          <p:cNvPicPr>
            <a:picLocks noChangeAspect="1" noChangeArrowheads="1"/>
          </p:cNvPicPr>
          <p:nvPr/>
        </p:nvPicPr>
        <p:blipFill>
          <a:blip r:embed="rId6"/>
          <a:srcRect/>
          <a:stretch>
            <a:fillRect/>
          </a:stretch>
        </p:blipFill>
        <p:spPr bwMode="auto">
          <a:xfrm>
            <a:off x="6248400" y="1752600"/>
            <a:ext cx="2317750" cy="2133600"/>
          </a:xfrm>
          <a:prstGeom prst="rect">
            <a:avLst/>
          </a:prstGeom>
          <a:noFill/>
          <a:ln w="9525">
            <a:noFill/>
            <a:miter lim="800000"/>
            <a:headEnd/>
            <a:tailEnd/>
          </a:ln>
        </p:spPr>
      </p:pic>
      <p:pic>
        <p:nvPicPr>
          <p:cNvPr id="13323" name="Picture 30" descr="SS105605[2]"/>
          <p:cNvPicPr>
            <a:picLocks noChangeAspect="1" noChangeArrowheads="1"/>
          </p:cNvPicPr>
          <p:nvPr/>
        </p:nvPicPr>
        <p:blipFill>
          <a:blip r:embed="rId7" cstate="print"/>
          <a:srcRect/>
          <a:stretch>
            <a:fillRect/>
          </a:stretch>
        </p:blipFill>
        <p:spPr bwMode="auto">
          <a:xfrm>
            <a:off x="6248400" y="4114800"/>
            <a:ext cx="2286000" cy="2438400"/>
          </a:xfrm>
          <a:prstGeom prst="rect">
            <a:avLst/>
          </a:prstGeom>
          <a:noFill/>
          <a:ln w="9525">
            <a:noFill/>
            <a:miter lim="800000"/>
            <a:headEnd/>
            <a:tailEnd/>
          </a:ln>
        </p:spPr>
      </p:pic>
    </p:spTree>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1"/>
          </p:nvPr>
        </p:nvSpPr>
        <p:spPr/>
        <p:txBody>
          <a:bodyPr/>
          <a:lstStyle/>
          <a:p>
            <a:pPr>
              <a:defRPr/>
            </a:pPr>
            <a:r>
              <a:rPr lang="en-US"/>
              <a:t>www.themegallery.com</a:t>
            </a:r>
          </a:p>
        </p:txBody>
      </p:sp>
      <p:sp>
        <p:nvSpPr>
          <p:cNvPr id="61449" name="WordArt 9"/>
          <p:cNvSpPr>
            <a:spLocks noChangeArrowheads="1" noChangeShapeType="1" noTextEdit="1"/>
          </p:cNvSpPr>
          <p:nvPr/>
        </p:nvSpPr>
        <p:spPr bwMode="auto">
          <a:xfrm>
            <a:off x="609600" y="1143000"/>
            <a:ext cx="7391400" cy="3733800"/>
          </a:xfrm>
          <a:prstGeom prst="rect">
            <a:avLst/>
          </a:prstGeom>
        </p:spPr>
        <p:txBody>
          <a:bodyPr wrap="none" fromWordArt="1">
            <a:prstTxWarp prst="textPlain">
              <a:avLst>
                <a:gd name="adj" fmla="val 50000"/>
              </a:avLst>
            </a:prstTxWarp>
            <a:scene3d>
              <a:camera prst="legacyPerspectiveFront">
                <a:rot lat="20519990" lon="1080000" rev="0"/>
              </a:camera>
              <a:lightRig rig="legacyHarsh2" dir="b"/>
            </a:scene3d>
            <a:sp3d extrusionH="430200" prstMaterial="legacyMatte">
              <a:extrusionClr>
                <a:srgbClr val="FF6600"/>
              </a:extrusionClr>
              <a:contourClr>
                <a:srgbClr val="FFE701"/>
              </a:contourClr>
            </a:sp3d>
          </a:bodyPr>
          <a:lstStyle/>
          <a:p>
            <a:pPr algn="ctr"/>
            <a:r>
              <a:rPr lang="en-US" sz="5400" b="1" i="1" kern="10">
                <a:ln w="9525">
                  <a:round/>
                  <a:headEnd/>
                  <a:tailE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CHÀO CÁC EM !</a:t>
            </a:r>
          </a:p>
        </p:txBody>
      </p:sp>
      <p:pic>
        <p:nvPicPr>
          <p:cNvPr id="9220" name="Picture 52" descr="DSTARS-P"/>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7337425" y="3657600"/>
            <a:ext cx="1806575" cy="182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11" descr="flower7"/>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5334000"/>
            <a:ext cx="73914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52" descr="DSTARS-P"/>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228600" y="2133600"/>
            <a:ext cx="1806575" cy="182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52" descr="DSTARS-P"/>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7162800" y="1295400"/>
            <a:ext cx="1806575" cy="182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52" descr="DSTARS-P"/>
          <p:cNvPicPr>
            <a:picLocks noChangeAspect="1" noChangeArrowheads="1" noCrop="1"/>
          </p:cNvPicPr>
          <p:nvPr/>
        </p:nvPicPr>
        <p:blipFill>
          <a:blip r:embed="rId2">
            <a:lum contrast="-6000"/>
            <a:extLst>
              <a:ext uri="{28A0092B-C50C-407E-A947-70E740481C1C}">
                <a14:useLocalDpi xmlns:a14="http://schemas.microsoft.com/office/drawing/2010/main" val="0"/>
              </a:ext>
            </a:extLst>
          </a:blip>
          <a:srcRect/>
          <a:stretch>
            <a:fillRect/>
          </a:stretch>
        </p:blipFill>
        <p:spPr bwMode="auto">
          <a:xfrm>
            <a:off x="381000" y="5030788"/>
            <a:ext cx="1806575" cy="182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2686323"/>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repeatCount="5000" fill="hold" grpId="0" nodeType="withEffect">
                                  <p:stCondLst>
                                    <p:cond delay="0"/>
                                  </p:stCondLst>
                                  <p:childTnLst>
                                    <p:set>
                                      <p:cBhvr>
                                        <p:cTn id="6" dur="1" fill="hold">
                                          <p:stCondLst>
                                            <p:cond delay="0"/>
                                          </p:stCondLst>
                                        </p:cTn>
                                        <p:tgtEl>
                                          <p:spTgt spid="61449"/>
                                        </p:tgtEl>
                                        <p:attrNameLst>
                                          <p:attrName>style.visibility</p:attrName>
                                        </p:attrNameLst>
                                      </p:cBhvr>
                                      <p:to>
                                        <p:strVal val="visible"/>
                                      </p:to>
                                    </p:set>
                                    <p:animEffect transition="in" filter="checkerboard(across)">
                                      <p:cBhvr>
                                        <p:cTn id="7" dur="500"/>
                                        <p:tgtEl>
                                          <p:spTgt spid="614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4"/>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sz="2800" b="1" i="1">
              <a:solidFill>
                <a:schemeClr val="hlink"/>
              </a:solidFill>
            </a:endParaRPr>
          </a:p>
        </p:txBody>
      </p:sp>
      <p:sp>
        <p:nvSpPr>
          <p:cNvPr id="4099" name="Text Box 5"/>
          <p:cNvSpPr txBox="1">
            <a:spLocks noChangeArrowheads="1"/>
          </p:cNvSpPr>
          <p:nvPr/>
        </p:nvSpPr>
        <p:spPr bwMode="auto">
          <a:xfrm>
            <a:off x="3276600" y="838200"/>
            <a:ext cx="2057400" cy="579438"/>
          </a:xfrm>
          <a:prstGeom prst="rect">
            <a:avLst/>
          </a:prstGeom>
          <a:noFill/>
          <a:ln w="9525">
            <a:noFill/>
            <a:miter lim="800000"/>
            <a:headEnd/>
            <a:tailEnd/>
          </a:ln>
        </p:spPr>
        <p:txBody>
          <a:bodyPr>
            <a:spAutoFit/>
          </a:bodyPr>
          <a:lstStyle/>
          <a:p>
            <a:pPr algn="l">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đọc</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68614" name="Text Box 6"/>
          <p:cNvSpPr txBox="1">
            <a:spLocks noChangeArrowheads="1"/>
          </p:cNvSpPr>
          <p:nvPr/>
        </p:nvSpPr>
        <p:spPr bwMode="auto">
          <a:xfrm>
            <a:off x="2133600" y="1391428"/>
            <a:ext cx="6248400" cy="584775"/>
          </a:xfrm>
          <a:prstGeom prst="rect">
            <a:avLst/>
          </a:prstGeom>
          <a:noFill/>
          <a:ln w="9525">
            <a:noFill/>
            <a:miter lim="800000"/>
            <a:headEnd/>
            <a:tailEnd/>
          </a:ln>
        </p:spPr>
        <p:txBody>
          <a:bodyPr wrap="square">
            <a:spAutoFit/>
          </a:bodyPr>
          <a:lstStyle/>
          <a:p>
            <a:pPr algn="l">
              <a:spcBef>
                <a:spcPct val="50000"/>
              </a:spcBef>
            </a:pPr>
            <a:r>
              <a:rPr lang="en-US" sz="3200" b="1" dirty="0" err="1">
                <a:solidFill>
                  <a:schemeClr val="hlink"/>
                </a:solidFill>
                <a:latin typeface="Times New Roman" panose="02020603050405020304" pitchFamily="18" charset="0"/>
                <a:cs typeface="Times New Roman" panose="02020603050405020304" pitchFamily="18" charset="0"/>
              </a:rPr>
              <a:t>Nhớ</a:t>
            </a:r>
            <a:r>
              <a:rPr lang="en-US" sz="3200" b="1" dirty="0">
                <a:solidFill>
                  <a:schemeClr val="hlink"/>
                </a:solidFill>
                <a:latin typeface="Times New Roman" panose="02020603050405020304" pitchFamily="18" charset="0"/>
                <a:cs typeface="Times New Roman" panose="02020603050405020304" pitchFamily="18" charset="0"/>
              </a:rPr>
              <a:t> </a:t>
            </a:r>
            <a:r>
              <a:rPr lang="en-US" sz="3200" b="1" dirty="0" err="1">
                <a:solidFill>
                  <a:schemeClr val="hlink"/>
                </a:solidFill>
                <a:latin typeface="Times New Roman" panose="02020603050405020304" pitchFamily="18" charset="0"/>
                <a:cs typeface="Times New Roman" panose="02020603050405020304" pitchFamily="18" charset="0"/>
              </a:rPr>
              <a:t>lại</a:t>
            </a:r>
            <a:r>
              <a:rPr lang="en-US" sz="3200" b="1" dirty="0">
                <a:solidFill>
                  <a:schemeClr val="hlink"/>
                </a:solidFill>
                <a:latin typeface="Times New Roman" panose="02020603050405020304" pitchFamily="18" charset="0"/>
                <a:cs typeface="Times New Roman" panose="02020603050405020304" pitchFamily="18" charset="0"/>
              </a:rPr>
              <a:t> </a:t>
            </a:r>
            <a:r>
              <a:rPr lang="en-US" sz="3200" b="1" dirty="0" err="1">
                <a:solidFill>
                  <a:schemeClr val="hlink"/>
                </a:solidFill>
                <a:latin typeface="Times New Roman" panose="02020603050405020304" pitchFamily="18" charset="0"/>
                <a:cs typeface="Times New Roman" panose="02020603050405020304" pitchFamily="18" charset="0"/>
              </a:rPr>
              <a:t>buổi</a:t>
            </a:r>
            <a:r>
              <a:rPr lang="en-US" sz="3200" b="1" dirty="0">
                <a:solidFill>
                  <a:schemeClr val="hlink"/>
                </a:solidFill>
                <a:latin typeface="Times New Roman" panose="02020603050405020304" pitchFamily="18" charset="0"/>
                <a:cs typeface="Times New Roman" panose="02020603050405020304" pitchFamily="18" charset="0"/>
              </a:rPr>
              <a:t> </a:t>
            </a:r>
            <a:r>
              <a:rPr lang="en-US" sz="3200" b="1" dirty="0" err="1">
                <a:solidFill>
                  <a:schemeClr val="hlink"/>
                </a:solidFill>
                <a:latin typeface="Times New Roman" panose="02020603050405020304" pitchFamily="18" charset="0"/>
                <a:cs typeface="Times New Roman" panose="02020603050405020304" pitchFamily="18" charset="0"/>
              </a:rPr>
              <a:t>đầu</a:t>
            </a:r>
            <a:r>
              <a:rPr lang="en-US" sz="3200" b="1" dirty="0">
                <a:solidFill>
                  <a:schemeClr val="hlink"/>
                </a:solidFill>
                <a:latin typeface="Times New Roman" panose="02020603050405020304" pitchFamily="18" charset="0"/>
                <a:cs typeface="Times New Roman" panose="02020603050405020304" pitchFamily="18" charset="0"/>
              </a:rPr>
              <a:t> </a:t>
            </a:r>
            <a:r>
              <a:rPr lang="en-US" sz="3200" b="1" dirty="0" err="1">
                <a:solidFill>
                  <a:schemeClr val="hlink"/>
                </a:solidFill>
                <a:latin typeface="Times New Roman" panose="02020603050405020304" pitchFamily="18" charset="0"/>
                <a:cs typeface="Times New Roman" panose="02020603050405020304" pitchFamily="18" charset="0"/>
              </a:rPr>
              <a:t>đi</a:t>
            </a:r>
            <a:r>
              <a:rPr lang="en-US" sz="3200" b="1" dirty="0">
                <a:solidFill>
                  <a:schemeClr val="hlink"/>
                </a:solidFill>
                <a:latin typeface="Times New Roman" panose="02020603050405020304" pitchFamily="18" charset="0"/>
                <a:cs typeface="Times New Roman" panose="02020603050405020304" pitchFamily="18" charset="0"/>
              </a:rPr>
              <a:t> </a:t>
            </a:r>
            <a:r>
              <a:rPr lang="en-US" sz="3200" b="1" dirty="0" err="1" smtClean="0">
                <a:solidFill>
                  <a:schemeClr val="hlink"/>
                </a:solidFill>
                <a:latin typeface="Times New Roman" panose="02020603050405020304" pitchFamily="18" charset="0"/>
                <a:cs typeface="Times New Roman" panose="02020603050405020304" pitchFamily="18" charset="0"/>
              </a:rPr>
              <a:t>học</a:t>
            </a:r>
            <a:r>
              <a:rPr lang="en-US" sz="3200" b="1" dirty="0" smtClean="0">
                <a:solidFill>
                  <a:schemeClr val="hlink"/>
                </a:solidFill>
                <a:latin typeface="Times New Roman" panose="02020603050405020304" pitchFamily="18" charset="0"/>
                <a:cs typeface="Times New Roman" panose="02020603050405020304" pitchFamily="18" charset="0"/>
              </a:rPr>
              <a:t> ( </a:t>
            </a:r>
            <a:r>
              <a:rPr lang="en-US" sz="3200" b="1" dirty="0" err="1" smtClean="0">
                <a:solidFill>
                  <a:schemeClr val="hlink"/>
                </a:solidFill>
                <a:latin typeface="Times New Roman" panose="02020603050405020304" pitchFamily="18" charset="0"/>
                <a:cs typeface="Times New Roman" panose="02020603050405020304" pitchFamily="18" charset="0"/>
              </a:rPr>
              <a:t>trang</a:t>
            </a:r>
            <a:r>
              <a:rPr lang="en-US" sz="3200" b="1" dirty="0" smtClean="0">
                <a:solidFill>
                  <a:schemeClr val="hlink"/>
                </a:solidFill>
                <a:latin typeface="Times New Roman" panose="02020603050405020304" pitchFamily="18" charset="0"/>
                <a:cs typeface="Times New Roman" panose="02020603050405020304" pitchFamily="18" charset="0"/>
              </a:rPr>
              <a:t> </a:t>
            </a:r>
            <a:r>
              <a:rPr lang="en-US" sz="3200" b="1" dirty="0" smtClean="0">
                <a:solidFill>
                  <a:schemeClr val="hlink"/>
                </a:solidFill>
                <a:latin typeface="Times New Roman" panose="02020603050405020304" pitchFamily="18" charset="0"/>
                <a:cs typeface="Times New Roman" panose="02020603050405020304" pitchFamily="18" charset="0"/>
              </a:rPr>
              <a:t>51)</a:t>
            </a:r>
            <a:endParaRPr lang="en-US" sz="3200" b="1" dirty="0">
              <a:solidFill>
                <a:schemeClr val="hlink"/>
              </a:solidFill>
              <a:latin typeface="Times New Roman" panose="02020603050405020304" pitchFamily="18" charset="0"/>
              <a:cs typeface="Times New Roman" panose="02020603050405020304" pitchFamily="18" charset="0"/>
            </a:endParaRPr>
          </a:p>
        </p:txBody>
      </p:sp>
      <p:pic>
        <p:nvPicPr>
          <p:cNvPr id="68619" name="Picture 11" descr="tOI DI HOC"/>
          <p:cNvPicPr>
            <a:picLocks noChangeAspect="1" noChangeArrowheads="1"/>
          </p:cNvPicPr>
          <p:nvPr/>
        </p:nvPicPr>
        <p:blipFill>
          <a:blip r:embed="rId2"/>
          <a:srcRect/>
          <a:stretch>
            <a:fillRect/>
          </a:stretch>
        </p:blipFill>
        <p:spPr bwMode="auto">
          <a:xfrm>
            <a:off x="2590800" y="2110854"/>
            <a:ext cx="4724400" cy="4442346"/>
          </a:xfrm>
          <a:prstGeom prst="rect">
            <a:avLst/>
          </a:prstGeom>
          <a:noFill/>
          <a:ln w="9525">
            <a:solidFill>
              <a:srgbClr val="990000"/>
            </a:solidFill>
            <a:miter lim="800000"/>
            <a:headEnd/>
            <a:tailEnd/>
          </a:ln>
        </p:spPr>
      </p:pic>
      <p:grpSp>
        <p:nvGrpSpPr>
          <p:cNvPr id="4102" name="Group 21"/>
          <p:cNvGrpSpPr>
            <a:grpSpLocks/>
          </p:cNvGrpSpPr>
          <p:nvPr/>
        </p:nvGrpSpPr>
        <p:grpSpPr bwMode="auto">
          <a:xfrm>
            <a:off x="152400" y="152400"/>
            <a:ext cx="8839200" cy="6553200"/>
            <a:chOff x="96" y="96"/>
            <a:chExt cx="5568" cy="4128"/>
          </a:xfrm>
        </p:grpSpPr>
        <p:sp>
          <p:nvSpPr>
            <p:cNvPr id="4103" name="Line 22"/>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4104" name="Line 23"/>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4105" name="Line 24"/>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4106" name="Line 25"/>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2" name="TextBox 1"/>
          <p:cNvSpPr txBox="1"/>
          <p:nvPr/>
        </p:nvSpPr>
        <p:spPr>
          <a:xfrm>
            <a:off x="1066800" y="311990"/>
            <a:ext cx="6858000" cy="584775"/>
          </a:xfrm>
          <a:prstGeom prst="rect">
            <a:avLst/>
          </a:prstGeom>
          <a:noFill/>
        </p:spPr>
        <p:txBody>
          <a:bodyPr wrap="square" rtlCol="0">
            <a:spAutoFit/>
          </a:bodyPr>
          <a:lstStyle/>
          <a:p>
            <a:r>
              <a:rPr lang="en-US" sz="3200" b="1" dirty="0" err="1" smtClean="0">
                <a:latin typeface="Times New Roman" panose="02020603050405020304" pitchFamily="18" charset="0"/>
                <a:cs typeface="Times New Roman" panose="02020603050405020304" pitchFamily="18" charset="0"/>
              </a:rPr>
              <a:t>Thứ</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tư</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ngày</a:t>
            </a:r>
            <a:r>
              <a:rPr lang="en-US" sz="3200" b="1" dirty="0" smtClean="0">
                <a:latin typeface="Times New Roman" panose="02020603050405020304" pitchFamily="18" charset="0"/>
                <a:cs typeface="Times New Roman" panose="02020603050405020304" pitchFamily="18" charset="0"/>
              </a:rPr>
              <a:t> 13 </a:t>
            </a:r>
            <a:r>
              <a:rPr lang="en-US" sz="3200" b="1" dirty="0" err="1" smtClean="0">
                <a:latin typeface="Times New Roman" panose="02020603050405020304" pitchFamily="18" charset="0"/>
                <a:cs typeface="Times New Roman" panose="02020603050405020304" pitchFamily="18" charset="0"/>
              </a:rPr>
              <a:t>tháng</a:t>
            </a:r>
            <a:r>
              <a:rPr lang="en-US" sz="3200" b="1" dirty="0" smtClean="0">
                <a:latin typeface="Times New Roman" panose="02020603050405020304" pitchFamily="18" charset="0"/>
                <a:cs typeface="Times New Roman" panose="02020603050405020304" pitchFamily="18" charset="0"/>
              </a:rPr>
              <a:t> 10 </a:t>
            </a:r>
            <a:r>
              <a:rPr lang="en-US" sz="3200" b="1" dirty="0" err="1" smtClean="0">
                <a:latin typeface="Times New Roman" panose="02020603050405020304" pitchFamily="18" charset="0"/>
                <a:cs typeface="Times New Roman" panose="02020603050405020304" pitchFamily="18" charset="0"/>
              </a:rPr>
              <a:t>năm</a:t>
            </a:r>
            <a:r>
              <a:rPr lang="en-US" sz="3200" b="1" dirty="0" smtClean="0">
                <a:latin typeface="Times New Roman" panose="02020603050405020304" pitchFamily="18" charset="0"/>
                <a:cs typeface="Times New Roman" panose="02020603050405020304" pitchFamily="18" charset="0"/>
              </a:rPr>
              <a:t> 2021</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8614"/>
                                        </p:tgtEl>
                                        <p:attrNameLst>
                                          <p:attrName>style.visibility</p:attrName>
                                        </p:attrNameLst>
                                      </p:cBhvr>
                                      <p:to>
                                        <p:strVal val="visible"/>
                                      </p:to>
                                    </p:set>
                                    <p:animEffect transition="in" filter="checkerboard(across)">
                                      <p:cBhvr>
                                        <p:cTn id="7" dur="500"/>
                                        <p:tgtEl>
                                          <p:spTgt spid="686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nodeType="clickEffect">
                                  <p:stCondLst>
                                    <p:cond delay="0"/>
                                  </p:stCondLst>
                                  <p:childTnLst>
                                    <p:set>
                                      <p:cBhvr>
                                        <p:cTn id="11" dur="1" fill="hold">
                                          <p:stCondLst>
                                            <p:cond delay="0"/>
                                          </p:stCondLst>
                                        </p:cTn>
                                        <p:tgtEl>
                                          <p:spTgt spid="68619"/>
                                        </p:tgtEl>
                                        <p:attrNameLst>
                                          <p:attrName>style.visibility</p:attrName>
                                        </p:attrNameLst>
                                      </p:cBhvr>
                                      <p:to>
                                        <p:strVal val="visible"/>
                                      </p:to>
                                    </p:set>
                                    <p:animEffect transition="in" filter="fade">
                                      <p:cBhvr>
                                        <p:cTn id="12" dur="2000"/>
                                        <p:tgtEl>
                                          <p:spTgt spid="68619"/>
                                        </p:tgtEl>
                                      </p:cBhvr>
                                    </p:animEffect>
                                    <p:anim calcmode="lin" valueType="num">
                                      <p:cBhvr>
                                        <p:cTn id="13" dur="2000" fill="hold"/>
                                        <p:tgtEl>
                                          <p:spTgt spid="68619"/>
                                        </p:tgtEl>
                                        <p:attrNameLst>
                                          <p:attrName>style.rotation</p:attrName>
                                        </p:attrNameLst>
                                      </p:cBhvr>
                                      <p:tavLst>
                                        <p:tav tm="0">
                                          <p:val>
                                            <p:fltVal val="720"/>
                                          </p:val>
                                        </p:tav>
                                        <p:tav tm="100000">
                                          <p:val>
                                            <p:fltVal val="0"/>
                                          </p:val>
                                        </p:tav>
                                      </p:tavLst>
                                    </p:anim>
                                    <p:anim calcmode="lin" valueType="num">
                                      <p:cBhvr>
                                        <p:cTn id="14" dur="2000" fill="hold"/>
                                        <p:tgtEl>
                                          <p:spTgt spid="68619"/>
                                        </p:tgtEl>
                                        <p:attrNameLst>
                                          <p:attrName>ppt_h</p:attrName>
                                        </p:attrNameLst>
                                      </p:cBhvr>
                                      <p:tavLst>
                                        <p:tav tm="0">
                                          <p:val>
                                            <p:fltVal val="0"/>
                                          </p:val>
                                        </p:tav>
                                        <p:tav tm="100000">
                                          <p:val>
                                            <p:strVal val="#ppt_h"/>
                                          </p:val>
                                        </p:tav>
                                      </p:tavLst>
                                    </p:anim>
                                    <p:anim calcmode="lin" valueType="num">
                                      <p:cBhvr>
                                        <p:cTn id="15" dur="2000" fill="hold"/>
                                        <p:tgtEl>
                                          <p:spTgt spid="6861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latin typeface="Times New Roman" pitchFamily="18" charset="0"/>
              <a:cs typeface="Times New Roman" pitchFamily="18" charset="0"/>
            </a:endParaRPr>
          </a:p>
        </p:txBody>
      </p:sp>
      <p:sp>
        <p:nvSpPr>
          <p:cNvPr id="98308" name="Text Box 4"/>
          <p:cNvSpPr txBox="1">
            <a:spLocks noChangeArrowheads="1"/>
          </p:cNvSpPr>
          <p:nvPr/>
        </p:nvSpPr>
        <p:spPr bwMode="auto">
          <a:xfrm>
            <a:off x="533400" y="2514600"/>
            <a:ext cx="2743200" cy="523875"/>
          </a:xfrm>
          <a:prstGeom prst="rect">
            <a:avLst/>
          </a:prstGeom>
          <a:noFill/>
          <a:ln w="9525">
            <a:noFill/>
            <a:miter lim="800000"/>
            <a:headEnd/>
            <a:tailEnd/>
          </a:ln>
        </p:spPr>
        <p:txBody>
          <a:bodyPr>
            <a:spAutoFit/>
          </a:bodyPr>
          <a:lstStyle/>
          <a:p>
            <a:pPr algn="l">
              <a:spcBef>
                <a:spcPct val="50000"/>
              </a:spcBef>
            </a:pPr>
            <a:r>
              <a:rPr lang="en-US" sz="2800" b="1" i="1">
                <a:solidFill>
                  <a:schemeClr val="hlink"/>
                </a:solidFill>
                <a:latin typeface="Times New Roman" pitchFamily="18" charset="0"/>
                <a:cs typeface="Times New Roman" pitchFamily="18" charset="0"/>
              </a:rPr>
              <a:t>   - </a:t>
            </a:r>
            <a:r>
              <a:rPr lang="en-US" b="1">
                <a:solidFill>
                  <a:schemeClr val="hlink"/>
                </a:solidFill>
                <a:latin typeface="Times New Roman" pitchFamily="18" charset="0"/>
                <a:cs typeface="Times New Roman" pitchFamily="18" charset="0"/>
              </a:rPr>
              <a:t>Tựu trường</a:t>
            </a:r>
          </a:p>
        </p:txBody>
      </p:sp>
      <p:sp>
        <p:nvSpPr>
          <p:cNvPr id="98310" name="Text Box 6"/>
          <p:cNvSpPr txBox="1">
            <a:spLocks noChangeArrowheads="1"/>
          </p:cNvSpPr>
          <p:nvPr/>
        </p:nvSpPr>
        <p:spPr bwMode="auto">
          <a:xfrm>
            <a:off x="609600" y="1981200"/>
            <a:ext cx="22098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latin typeface="Times New Roman" pitchFamily="18" charset="0"/>
                <a:cs typeface="Times New Roman" pitchFamily="18" charset="0"/>
              </a:rPr>
              <a:t>Luyện đọc</a:t>
            </a:r>
          </a:p>
        </p:txBody>
      </p:sp>
      <p:sp>
        <p:nvSpPr>
          <p:cNvPr id="98311" name="Text Box 7">
            <a:hlinkClick r:id="rId2" action="ppaction://hlinksldjump"/>
          </p:cNvPr>
          <p:cNvSpPr txBox="1">
            <a:spLocks noChangeArrowheads="1"/>
          </p:cNvSpPr>
          <p:nvPr/>
        </p:nvSpPr>
        <p:spPr bwMode="auto">
          <a:xfrm>
            <a:off x="4876800" y="2057400"/>
            <a:ext cx="3352800" cy="523875"/>
          </a:xfrm>
          <a:prstGeom prst="rect">
            <a:avLst/>
          </a:prstGeom>
          <a:noFill/>
          <a:ln w="9525">
            <a:noFill/>
            <a:miter lim="800000"/>
            <a:headEnd/>
            <a:tailEnd/>
          </a:ln>
        </p:spPr>
        <p:txBody>
          <a:bodyPr>
            <a:spAutoFit/>
          </a:bodyPr>
          <a:lstStyle/>
          <a:p>
            <a:pPr algn="l">
              <a:spcBef>
                <a:spcPct val="50000"/>
              </a:spcBef>
            </a:pPr>
            <a:r>
              <a:rPr lang="en-US" sz="2800" b="1">
                <a:solidFill>
                  <a:srgbClr val="1A0597"/>
                </a:solidFill>
                <a:latin typeface="Times New Roman" pitchFamily="18" charset="0"/>
                <a:cs typeface="Times New Roman" pitchFamily="18" charset="0"/>
              </a:rPr>
              <a:t>       </a:t>
            </a:r>
            <a:r>
              <a:rPr lang="en-US" sz="2800" b="1" u="sng">
                <a:solidFill>
                  <a:srgbClr val="FF0000"/>
                </a:solidFill>
                <a:latin typeface="Times New Roman" pitchFamily="18" charset="0"/>
                <a:cs typeface="Times New Roman" pitchFamily="18" charset="0"/>
              </a:rPr>
              <a:t>Tìm hiểu bài</a:t>
            </a:r>
          </a:p>
        </p:txBody>
      </p:sp>
      <p:sp>
        <p:nvSpPr>
          <p:cNvPr id="98312" name="Line 8"/>
          <p:cNvSpPr>
            <a:spLocks noChangeShapeType="1"/>
          </p:cNvSpPr>
          <p:nvPr/>
        </p:nvSpPr>
        <p:spPr bwMode="auto">
          <a:xfrm>
            <a:off x="4267200" y="2590800"/>
            <a:ext cx="0" cy="4038600"/>
          </a:xfrm>
          <a:prstGeom prst="line">
            <a:avLst/>
          </a:prstGeom>
          <a:noFill/>
          <a:ln w="28575">
            <a:solidFill>
              <a:srgbClr val="1A0597"/>
            </a:solidFill>
            <a:round/>
            <a:headEnd/>
            <a:tailEnd/>
          </a:ln>
        </p:spPr>
        <p:txBody>
          <a:bodyPr/>
          <a:lstStyle/>
          <a:p>
            <a:endParaRPr lang="en-US">
              <a:latin typeface="Times New Roman" pitchFamily="18" charset="0"/>
              <a:cs typeface="Times New Roman" pitchFamily="18" charset="0"/>
            </a:endParaRPr>
          </a:p>
        </p:txBody>
      </p:sp>
      <p:sp>
        <p:nvSpPr>
          <p:cNvPr id="98313" name="Text Box 9"/>
          <p:cNvSpPr txBox="1">
            <a:spLocks noChangeArrowheads="1"/>
          </p:cNvSpPr>
          <p:nvPr/>
        </p:nvSpPr>
        <p:spPr bwMode="auto">
          <a:xfrm>
            <a:off x="685800" y="3124200"/>
            <a:ext cx="2209800" cy="461963"/>
          </a:xfrm>
          <a:prstGeom prst="rect">
            <a:avLst/>
          </a:prstGeom>
          <a:noFill/>
          <a:ln w="9525">
            <a:noFill/>
            <a:miter lim="800000"/>
            <a:headEnd/>
            <a:tailEnd/>
          </a:ln>
        </p:spPr>
        <p:txBody>
          <a:bodyPr>
            <a:spAutoFit/>
          </a:bodyPr>
          <a:lstStyle/>
          <a:p>
            <a:pPr algn="l">
              <a:spcBef>
                <a:spcPct val="50000"/>
              </a:spcBef>
            </a:pPr>
            <a:r>
              <a:rPr lang="en-US" b="1" dirty="0">
                <a:solidFill>
                  <a:schemeClr val="hlink"/>
                </a:solidFill>
                <a:latin typeface="Times New Roman" pitchFamily="18" charset="0"/>
                <a:cs typeface="Times New Roman" pitchFamily="18" charset="0"/>
              </a:rPr>
              <a:t>  - </a:t>
            </a:r>
            <a:r>
              <a:rPr lang="en-US" b="1" dirty="0" err="1">
                <a:solidFill>
                  <a:schemeClr val="hlink"/>
                </a:solidFill>
                <a:latin typeface="Times New Roman" pitchFamily="18" charset="0"/>
                <a:cs typeface="Times New Roman" pitchFamily="18" charset="0"/>
              </a:rPr>
              <a:t>Mơn</a:t>
            </a:r>
            <a:r>
              <a:rPr lang="en-US" b="1" dirty="0">
                <a:solidFill>
                  <a:schemeClr val="hlink"/>
                </a:solidFill>
                <a:latin typeface="Times New Roman" pitchFamily="18" charset="0"/>
                <a:cs typeface="Times New Roman" pitchFamily="18" charset="0"/>
              </a:rPr>
              <a:t> man</a:t>
            </a:r>
            <a:endParaRPr lang="en-US" b="1" dirty="0">
              <a:solidFill>
                <a:srgbClr val="000000"/>
              </a:solidFill>
              <a:latin typeface="Times New Roman" pitchFamily="18" charset="0"/>
              <a:cs typeface="Times New Roman" pitchFamily="18" charset="0"/>
            </a:endParaRPr>
          </a:p>
        </p:txBody>
      </p:sp>
      <p:sp>
        <p:nvSpPr>
          <p:cNvPr id="98314" name="Text Box 10"/>
          <p:cNvSpPr txBox="1">
            <a:spLocks noChangeArrowheads="1"/>
          </p:cNvSpPr>
          <p:nvPr/>
        </p:nvSpPr>
        <p:spPr bwMode="auto">
          <a:xfrm>
            <a:off x="838200" y="3657600"/>
            <a:ext cx="28194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Quang đãng</a:t>
            </a:r>
            <a:endParaRPr lang="en-US" b="1">
              <a:solidFill>
                <a:srgbClr val="000000"/>
              </a:solidFill>
              <a:latin typeface="Times New Roman" pitchFamily="18" charset="0"/>
              <a:cs typeface="Times New Roman" pitchFamily="18" charset="0"/>
            </a:endParaRPr>
          </a:p>
        </p:txBody>
      </p:sp>
      <p:sp>
        <p:nvSpPr>
          <p:cNvPr id="98315" name="Text Box 11"/>
          <p:cNvSpPr txBox="1">
            <a:spLocks noChangeArrowheads="1"/>
          </p:cNvSpPr>
          <p:nvPr/>
        </p:nvSpPr>
        <p:spPr bwMode="auto">
          <a:xfrm>
            <a:off x="685800" y="4191000"/>
            <a:ext cx="2362200" cy="461963"/>
          </a:xfrm>
          <a:prstGeom prst="rect">
            <a:avLst/>
          </a:prstGeom>
          <a:noFill/>
          <a:ln w="9525">
            <a:solidFill>
              <a:schemeClr val="bg1"/>
            </a:solid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 Bỡ ngỡ</a:t>
            </a:r>
            <a:endParaRPr lang="en-US" b="1">
              <a:solidFill>
                <a:srgbClr val="000000"/>
              </a:solidFill>
              <a:latin typeface="Times New Roman" pitchFamily="18" charset="0"/>
              <a:cs typeface="Times New Roman" pitchFamily="18" charset="0"/>
            </a:endParaRPr>
          </a:p>
        </p:txBody>
      </p:sp>
      <p:sp>
        <p:nvSpPr>
          <p:cNvPr id="98316" name="Text Box 12"/>
          <p:cNvSpPr txBox="1">
            <a:spLocks noChangeArrowheads="1"/>
          </p:cNvSpPr>
          <p:nvPr/>
        </p:nvSpPr>
        <p:spPr bwMode="auto">
          <a:xfrm>
            <a:off x="838200" y="4800600"/>
            <a:ext cx="19050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Nép</a:t>
            </a:r>
          </a:p>
        </p:txBody>
      </p:sp>
      <p:sp>
        <p:nvSpPr>
          <p:cNvPr id="98317" name="Text Box 13">
            <a:hlinkClick r:id="rId2" action="ppaction://hlinksldjump"/>
          </p:cNvPr>
          <p:cNvSpPr txBox="1">
            <a:spLocks noChangeArrowheads="1"/>
          </p:cNvSpPr>
          <p:nvPr/>
        </p:nvSpPr>
        <p:spPr bwMode="auto">
          <a:xfrm>
            <a:off x="4267200" y="35052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latin typeface="Times New Roman" pitchFamily="18" charset="0"/>
                <a:cs typeface="Times New Roman" pitchFamily="18" charset="0"/>
              </a:rPr>
              <a:t> </a:t>
            </a:r>
            <a:r>
              <a:rPr lang="en-US" b="1" i="1">
                <a:solidFill>
                  <a:schemeClr val="hlink"/>
                </a:solidFill>
                <a:latin typeface="Times New Roman" pitchFamily="18" charset="0"/>
                <a:cs typeface="Times New Roman" pitchFamily="18" charset="0"/>
              </a:rPr>
              <a:t>-</a:t>
            </a:r>
            <a:r>
              <a:rPr lang="en-US" b="1" i="1">
                <a:solidFill>
                  <a:srgbClr val="990000"/>
                </a:solidFill>
                <a:latin typeface="Times New Roman" pitchFamily="18" charset="0"/>
                <a:cs typeface="Times New Roman" pitchFamily="18" charset="0"/>
              </a:rPr>
              <a:t> </a:t>
            </a:r>
            <a:r>
              <a:rPr lang="en-US" b="1">
                <a:solidFill>
                  <a:schemeClr val="hlink"/>
                </a:solidFill>
                <a:latin typeface="Times New Roman" pitchFamily="18" charset="0"/>
                <a:cs typeface="Times New Roman" pitchFamily="18" charset="0"/>
              </a:rPr>
              <a:t>Quang đãng</a:t>
            </a:r>
          </a:p>
        </p:txBody>
      </p:sp>
      <p:sp>
        <p:nvSpPr>
          <p:cNvPr id="98318" name="Text Box 14">
            <a:hlinkClick r:id="rId2" action="ppaction://hlinksldjump"/>
          </p:cNvPr>
          <p:cNvSpPr txBox="1">
            <a:spLocks noChangeArrowheads="1"/>
          </p:cNvSpPr>
          <p:nvPr/>
        </p:nvSpPr>
        <p:spPr bwMode="auto">
          <a:xfrm>
            <a:off x="6477000" y="2667000"/>
            <a:ext cx="2209800" cy="461963"/>
          </a:xfrm>
          <a:prstGeom prst="rect">
            <a:avLst/>
          </a:prstGeom>
          <a:noFill/>
          <a:ln w="9525">
            <a:noFill/>
            <a:miter lim="800000"/>
            <a:headEnd/>
            <a:tailEnd/>
          </a:ln>
        </p:spPr>
        <p:txBody>
          <a:bodyPr>
            <a:spAutoFit/>
          </a:bodyPr>
          <a:lstStyle/>
          <a:p>
            <a:pPr algn="l">
              <a:spcBef>
                <a:spcPct val="50000"/>
              </a:spcBef>
            </a:pPr>
            <a:r>
              <a:rPr lang="en-US" b="1" i="1">
                <a:solidFill>
                  <a:schemeClr val="hlink"/>
                </a:solidFill>
                <a:latin typeface="Times New Roman" pitchFamily="18" charset="0"/>
                <a:cs typeface="Times New Roman" pitchFamily="18" charset="0"/>
              </a:rPr>
              <a:t>  - </a:t>
            </a:r>
            <a:r>
              <a:rPr lang="en-US" b="1">
                <a:solidFill>
                  <a:schemeClr val="hlink"/>
                </a:solidFill>
                <a:latin typeface="Times New Roman" pitchFamily="18" charset="0"/>
                <a:cs typeface="Times New Roman" pitchFamily="18" charset="0"/>
              </a:rPr>
              <a:t>Bỡ ngỡ</a:t>
            </a:r>
            <a:endParaRPr lang="en-US" b="1" i="1">
              <a:solidFill>
                <a:srgbClr val="990000"/>
              </a:solidFill>
              <a:latin typeface="Times New Roman" pitchFamily="18" charset="0"/>
              <a:cs typeface="Times New Roman" pitchFamily="18" charset="0"/>
            </a:endParaRPr>
          </a:p>
        </p:txBody>
      </p:sp>
      <p:sp>
        <p:nvSpPr>
          <p:cNvPr id="98320" name="Text Box 16">
            <a:hlinkClick r:id="rId2" action="ppaction://hlinksldjump"/>
          </p:cNvPr>
          <p:cNvSpPr txBox="1">
            <a:spLocks noChangeArrowheads="1"/>
          </p:cNvSpPr>
          <p:nvPr/>
        </p:nvSpPr>
        <p:spPr bwMode="auto">
          <a:xfrm>
            <a:off x="6477000" y="31242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latin typeface="Times New Roman" pitchFamily="18" charset="0"/>
                <a:cs typeface="Times New Roman" pitchFamily="18" charset="0"/>
              </a:rPr>
              <a:t>  </a:t>
            </a:r>
            <a:r>
              <a:rPr lang="en-US" b="1" i="1">
                <a:solidFill>
                  <a:schemeClr val="hlink"/>
                </a:solidFill>
                <a:latin typeface="Times New Roman" pitchFamily="18" charset="0"/>
                <a:cs typeface="Times New Roman" pitchFamily="18" charset="0"/>
              </a:rPr>
              <a:t>- </a:t>
            </a:r>
            <a:r>
              <a:rPr lang="en-US" b="1">
                <a:solidFill>
                  <a:schemeClr val="hlink"/>
                </a:solidFill>
                <a:latin typeface="Times New Roman" pitchFamily="18" charset="0"/>
                <a:cs typeface="Times New Roman" pitchFamily="18" charset="0"/>
              </a:rPr>
              <a:t>Ngập ngừng</a:t>
            </a:r>
          </a:p>
        </p:txBody>
      </p:sp>
      <p:grpSp>
        <p:nvGrpSpPr>
          <p:cNvPr id="5136" name="Group 18"/>
          <p:cNvGrpSpPr>
            <a:grpSpLocks/>
          </p:cNvGrpSpPr>
          <p:nvPr/>
        </p:nvGrpSpPr>
        <p:grpSpPr bwMode="auto">
          <a:xfrm>
            <a:off x="152400" y="152400"/>
            <a:ext cx="8839200" cy="6553200"/>
            <a:chOff x="96" y="96"/>
            <a:chExt cx="5568" cy="4128"/>
          </a:xfrm>
        </p:grpSpPr>
        <p:sp>
          <p:nvSpPr>
            <p:cNvPr id="5139"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5140"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5141"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5142"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grpSp>
      <p:sp>
        <p:nvSpPr>
          <p:cNvPr id="98327" name="Rectangle 23"/>
          <p:cNvSpPr>
            <a:spLocks noChangeArrowheads="1"/>
          </p:cNvSpPr>
          <p:nvPr/>
        </p:nvSpPr>
        <p:spPr bwMode="auto">
          <a:xfrm>
            <a:off x="4399900" y="2667000"/>
            <a:ext cx="1250662" cy="400110"/>
          </a:xfrm>
          <a:prstGeom prst="rect">
            <a:avLst/>
          </a:prstGeom>
          <a:noFill/>
          <a:ln w="9525">
            <a:noFill/>
            <a:miter lim="800000"/>
            <a:headEnd/>
            <a:tailEnd/>
          </a:ln>
        </p:spPr>
        <p:txBody>
          <a:bodyPr wrap="none">
            <a:spAutoFit/>
          </a:bodyPr>
          <a:lstStyle/>
          <a:p>
            <a:pPr>
              <a:spcBef>
                <a:spcPct val="50000"/>
              </a:spcBef>
            </a:pPr>
            <a:r>
              <a:rPr lang="en-US" sz="2000" b="1">
                <a:solidFill>
                  <a:schemeClr val="hlink"/>
                </a:solidFill>
                <a:latin typeface="Times New Roman" pitchFamily="18" charset="0"/>
                <a:cs typeface="Times New Roman" pitchFamily="18" charset="0"/>
              </a:rPr>
              <a:t>- Náo nức</a:t>
            </a:r>
          </a:p>
        </p:txBody>
      </p:sp>
      <p:sp>
        <p:nvSpPr>
          <p:cNvPr id="98328" name="Rectangle 24"/>
          <p:cNvSpPr>
            <a:spLocks noChangeArrowheads="1"/>
          </p:cNvSpPr>
          <p:nvPr/>
        </p:nvSpPr>
        <p:spPr bwMode="auto">
          <a:xfrm>
            <a:off x="3962400" y="3124200"/>
            <a:ext cx="2590800" cy="400050"/>
          </a:xfrm>
          <a:prstGeom prst="rect">
            <a:avLst/>
          </a:prstGeom>
          <a:noFill/>
          <a:ln w="9525">
            <a:noFill/>
            <a:miter lim="800000"/>
            <a:headEnd/>
            <a:tailEnd/>
          </a:ln>
        </p:spPr>
        <p:txBody>
          <a:bodyPr>
            <a:spAutoFit/>
          </a:bodyPr>
          <a:lstStyle/>
          <a:p>
            <a:r>
              <a:rPr lang="en-US" sz="2000" b="1">
                <a:solidFill>
                  <a:schemeClr val="hlink"/>
                </a:solidFill>
                <a:latin typeface="Times New Roman" pitchFamily="18" charset="0"/>
                <a:cs typeface="Times New Roman" pitchFamily="18" charset="0"/>
              </a:rPr>
              <a:t>- Mơn man</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98310">
                                            <p:txEl>
                                              <p:pRg st="0" end="0"/>
                                            </p:txEl>
                                          </p:spTgt>
                                        </p:tgtEl>
                                        <p:attrNameLst>
                                          <p:attrName>style.visibility</p:attrName>
                                        </p:attrNameLst>
                                      </p:cBhvr>
                                      <p:to>
                                        <p:strVal val="visible"/>
                                      </p:to>
                                    </p:set>
                                    <p:anim calcmode="lin" valueType="num">
                                      <p:cBhvr>
                                        <p:cTn id="7" dur="1000" fill="hold"/>
                                        <p:tgtEl>
                                          <p:spTgt spid="98310">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83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8310">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8311">
                                            <p:txEl>
                                              <p:pRg st="0" end="0"/>
                                            </p:txEl>
                                          </p:spTgt>
                                        </p:tgtEl>
                                        <p:attrNameLst>
                                          <p:attrName>style.visibility</p:attrName>
                                        </p:attrNameLst>
                                      </p:cBhvr>
                                      <p:to>
                                        <p:strVal val="visible"/>
                                      </p:to>
                                    </p:set>
                                    <p:anim calcmode="lin" valueType="num">
                                      <p:cBhvr>
                                        <p:cTn id="12" dur="1000" fill="hold"/>
                                        <p:tgtEl>
                                          <p:spTgt spid="98311">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98311">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98311">
                                            <p:txEl>
                                              <p:pRg st="0" end="0"/>
                                            </p:txEl>
                                          </p:spTgt>
                                        </p:tgtEl>
                                      </p:cBhvr>
                                    </p:animEffect>
                                  </p:childTnLst>
                                </p:cTn>
                              </p:par>
                              <p:par>
                                <p:cTn id="15" presetID="21" presetClass="entr" presetSubtype="4" fill="hold" grpId="0" nodeType="withEffect">
                                  <p:stCondLst>
                                    <p:cond delay="0"/>
                                  </p:stCondLst>
                                  <p:childTnLst>
                                    <p:set>
                                      <p:cBhvr>
                                        <p:cTn id="16" dur="1" fill="hold">
                                          <p:stCondLst>
                                            <p:cond delay="0"/>
                                          </p:stCondLst>
                                        </p:cTn>
                                        <p:tgtEl>
                                          <p:spTgt spid="98312"/>
                                        </p:tgtEl>
                                        <p:attrNameLst>
                                          <p:attrName>style.visibility</p:attrName>
                                        </p:attrNameLst>
                                      </p:cBhvr>
                                      <p:to>
                                        <p:strVal val="visible"/>
                                      </p:to>
                                    </p:set>
                                    <p:animEffect transition="in" filter="wheel(4)">
                                      <p:cBhvr>
                                        <p:cTn id="17" dur="2000"/>
                                        <p:tgtEl>
                                          <p:spTgt spid="983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0" presetClass="entr" presetSubtype="0" decel="100000" fill="hold" nodeType="clickEffect">
                                  <p:stCondLst>
                                    <p:cond delay="0"/>
                                  </p:stCondLst>
                                  <p:childTnLst>
                                    <p:set>
                                      <p:cBhvr>
                                        <p:cTn id="21" dur="1" fill="hold">
                                          <p:stCondLst>
                                            <p:cond delay="0"/>
                                          </p:stCondLst>
                                        </p:cTn>
                                        <p:tgtEl>
                                          <p:spTgt spid="98308">
                                            <p:txEl>
                                              <p:pRg st="0" end="0"/>
                                            </p:txEl>
                                          </p:spTgt>
                                        </p:tgtEl>
                                        <p:attrNameLst>
                                          <p:attrName>style.visibility</p:attrName>
                                        </p:attrNameLst>
                                      </p:cBhvr>
                                      <p:to>
                                        <p:strVal val="visible"/>
                                      </p:to>
                                    </p:set>
                                    <p:anim calcmode="lin" valueType="num">
                                      <p:cBhvr>
                                        <p:cTn id="22" dur="1000" fill="hold"/>
                                        <p:tgtEl>
                                          <p:spTgt spid="98308">
                                            <p:txEl>
                                              <p:pRg st="0" end="0"/>
                                            </p:txEl>
                                          </p:spTgt>
                                        </p:tgtEl>
                                        <p:attrNameLst>
                                          <p:attrName>ppt_w</p:attrName>
                                        </p:attrNameLst>
                                      </p:cBhvr>
                                      <p:tavLst>
                                        <p:tav tm="0">
                                          <p:val>
                                            <p:strVal val="#ppt_w+.3"/>
                                          </p:val>
                                        </p:tav>
                                        <p:tav tm="100000">
                                          <p:val>
                                            <p:strVal val="#ppt_w"/>
                                          </p:val>
                                        </p:tav>
                                      </p:tavLst>
                                    </p:anim>
                                    <p:anim calcmode="lin" valueType="num">
                                      <p:cBhvr>
                                        <p:cTn id="23" dur="1000" fill="hold"/>
                                        <p:tgtEl>
                                          <p:spTgt spid="98308">
                                            <p:txEl>
                                              <p:pRg st="0" end="0"/>
                                            </p:txEl>
                                          </p:spTgt>
                                        </p:tgtEl>
                                        <p:attrNameLst>
                                          <p:attrName>ppt_h</p:attrName>
                                        </p:attrNameLst>
                                      </p:cBhvr>
                                      <p:tavLst>
                                        <p:tav tm="0">
                                          <p:val>
                                            <p:strVal val="#ppt_h"/>
                                          </p:val>
                                        </p:tav>
                                        <p:tav tm="100000">
                                          <p:val>
                                            <p:strVal val="#ppt_h"/>
                                          </p:val>
                                        </p:tav>
                                      </p:tavLst>
                                    </p:anim>
                                    <p:animEffect transition="in" filter="fade">
                                      <p:cBhvr>
                                        <p:cTn id="24" dur="1000"/>
                                        <p:tgtEl>
                                          <p:spTgt spid="98308">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0" presetClass="entr" presetSubtype="0" decel="100000" fill="hold" nodeType="clickEffect">
                                  <p:stCondLst>
                                    <p:cond delay="0"/>
                                  </p:stCondLst>
                                  <p:childTnLst>
                                    <p:set>
                                      <p:cBhvr>
                                        <p:cTn id="28" dur="1" fill="hold">
                                          <p:stCondLst>
                                            <p:cond delay="0"/>
                                          </p:stCondLst>
                                        </p:cTn>
                                        <p:tgtEl>
                                          <p:spTgt spid="98313">
                                            <p:txEl>
                                              <p:pRg st="0" end="0"/>
                                            </p:txEl>
                                          </p:spTgt>
                                        </p:tgtEl>
                                        <p:attrNameLst>
                                          <p:attrName>style.visibility</p:attrName>
                                        </p:attrNameLst>
                                      </p:cBhvr>
                                      <p:to>
                                        <p:strVal val="visible"/>
                                      </p:to>
                                    </p:set>
                                    <p:anim calcmode="lin" valueType="num">
                                      <p:cBhvr>
                                        <p:cTn id="29" dur="1000" fill="hold"/>
                                        <p:tgtEl>
                                          <p:spTgt spid="98313">
                                            <p:txEl>
                                              <p:pRg st="0" end="0"/>
                                            </p:txEl>
                                          </p:spTgt>
                                        </p:tgtEl>
                                        <p:attrNameLst>
                                          <p:attrName>ppt_w</p:attrName>
                                        </p:attrNameLst>
                                      </p:cBhvr>
                                      <p:tavLst>
                                        <p:tav tm="0">
                                          <p:val>
                                            <p:strVal val="#ppt_w+.3"/>
                                          </p:val>
                                        </p:tav>
                                        <p:tav tm="100000">
                                          <p:val>
                                            <p:strVal val="#ppt_w"/>
                                          </p:val>
                                        </p:tav>
                                      </p:tavLst>
                                    </p:anim>
                                    <p:anim calcmode="lin" valueType="num">
                                      <p:cBhvr>
                                        <p:cTn id="30" dur="1000" fill="hold"/>
                                        <p:tgtEl>
                                          <p:spTgt spid="98313">
                                            <p:txEl>
                                              <p:pRg st="0" end="0"/>
                                            </p:txEl>
                                          </p:spTgt>
                                        </p:tgtEl>
                                        <p:attrNameLst>
                                          <p:attrName>ppt_h</p:attrName>
                                        </p:attrNameLst>
                                      </p:cBhvr>
                                      <p:tavLst>
                                        <p:tav tm="0">
                                          <p:val>
                                            <p:strVal val="#ppt_h"/>
                                          </p:val>
                                        </p:tav>
                                        <p:tav tm="100000">
                                          <p:val>
                                            <p:strVal val="#ppt_h"/>
                                          </p:val>
                                        </p:tav>
                                      </p:tavLst>
                                    </p:anim>
                                    <p:animEffect transition="in" filter="fade">
                                      <p:cBhvr>
                                        <p:cTn id="31" dur="1000"/>
                                        <p:tgtEl>
                                          <p:spTgt spid="98313">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0" presetClass="entr" presetSubtype="0" decel="100000" fill="hold" nodeType="clickEffect">
                                  <p:stCondLst>
                                    <p:cond delay="0"/>
                                  </p:stCondLst>
                                  <p:childTnLst>
                                    <p:set>
                                      <p:cBhvr>
                                        <p:cTn id="35" dur="1" fill="hold">
                                          <p:stCondLst>
                                            <p:cond delay="0"/>
                                          </p:stCondLst>
                                        </p:cTn>
                                        <p:tgtEl>
                                          <p:spTgt spid="98314">
                                            <p:txEl>
                                              <p:pRg st="0" end="0"/>
                                            </p:txEl>
                                          </p:spTgt>
                                        </p:tgtEl>
                                        <p:attrNameLst>
                                          <p:attrName>style.visibility</p:attrName>
                                        </p:attrNameLst>
                                      </p:cBhvr>
                                      <p:to>
                                        <p:strVal val="visible"/>
                                      </p:to>
                                    </p:set>
                                    <p:anim calcmode="lin" valueType="num">
                                      <p:cBhvr>
                                        <p:cTn id="36" dur="1000" fill="hold"/>
                                        <p:tgtEl>
                                          <p:spTgt spid="98314">
                                            <p:txEl>
                                              <p:pRg st="0" end="0"/>
                                            </p:txEl>
                                          </p:spTgt>
                                        </p:tgtEl>
                                        <p:attrNameLst>
                                          <p:attrName>ppt_w</p:attrName>
                                        </p:attrNameLst>
                                      </p:cBhvr>
                                      <p:tavLst>
                                        <p:tav tm="0">
                                          <p:val>
                                            <p:strVal val="#ppt_w+.3"/>
                                          </p:val>
                                        </p:tav>
                                        <p:tav tm="100000">
                                          <p:val>
                                            <p:strVal val="#ppt_w"/>
                                          </p:val>
                                        </p:tav>
                                      </p:tavLst>
                                    </p:anim>
                                    <p:anim calcmode="lin" valueType="num">
                                      <p:cBhvr>
                                        <p:cTn id="37" dur="1000" fill="hold"/>
                                        <p:tgtEl>
                                          <p:spTgt spid="98314">
                                            <p:txEl>
                                              <p:pRg st="0" end="0"/>
                                            </p:txEl>
                                          </p:spTgt>
                                        </p:tgtEl>
                                        <p:attrNameLst>
                                          <p:attrName>ppt_h</p:attrName>
                                        </p:attrNameLst>
                                      </p:cBhvr>
                                      <p:tavLst>
                                        <p:tav tm="0">
                                          <p:val>
                                            <p:strVal val="#ppt_h"/>
                                          </p:val>
                                        </p:tav>
                                        <p:tav tm="100000">
                                          <p:val>
                                            <p:strVal val="#ppt_h"/>
                                          </p:val>
                                        </p:tav>
                                      </p:tavLst>
                                    </p:anim>
                                    <p:animEffect transition="in" filter="fade">
                                      <p:cBhvr>
                                        <p:cTn id="38" dur="1000"/>
                                        <p:tgtEl>
                                          <p:spTgt spid="98314">
                                            <p:txEl>
                                              <p:pRg st="0" end="0"/>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0" presetClass="entr" presetSubtype="0" decel="100000" fill="hold" nodeType="clickEffect">
                                  <p:stCondLst>
                                    <p:cond delay="0"/>
                                  </p:stCondLst>
                                  <p:childTnLst>
                                    <p:set>
                                      <p:cBhvr>
                                        <p:cTn id="42" dur="1" fill="hold">
                                          <p:stCondLst>
                                            <p:cond delay="0"/>
                                          </p:stCondLst>
                                        </p:cTn>
                                        <p:tgtEl>
                                          <p:spTgt spid="98315">
                                            <p:txEl>
                                              <p:pRg st="0" end="0"/>
                                            </p:txEl>
                                          </p:spTgt>
                                        </p:tgtEl>
                                        <p:attrNameLst>
                                          <p:attrName>style.visibility</p:attrName>
                                        </p:attrNameLst>
                                      </p:cBhvr>
                                      <p:to>
                                        <p:strVal val="visible"/>
                                      </p:to>
                                    </p:set>
                                    <p:anim calcmode="lin" valueType="num">
                                      <p:cBhvr>
                                        <p:cTn id="43" dur="1000" fill="hold"/>
                                        <p:tgtEl>
                                          <p:spTgt spid="98315">
                                            <p:txEl>
                                              <p:pRg st="0" end="0"/>
                                            </p:txEl>
                                          </p:spTgt>
                                        </p:tgtEl>
                                        <p:attrNameLst>
                                          <p:attrName>ppt_w</p:attrName>
                                        </p:attrNameLst>
                                      </p:cBhvr>
                                      <p:tavLst>
                                        <p:tav tm="0">
                                          <p:val>
                                            <p:strVal val="#ppt_w+.3"/>
                                          </p:val>
                                        </p:tav>
                                        <p:tav tm="100000">
                                          <p:val>
                                            <p:strVal val="#ppt_w"/>
                                          </p:val>
                                        </p:tav>
                                      </p:tavLst>
                                    </p:anim>
                                    <p:anim calcmode="lin" valueType="num">
                                      <p:cBhvr>
                                        <p:cTn id="44" dur="1000" fill="hold"/>
                                        <p:tgtEl>
                                          <p:spTgt spid="98315">
                                            <p:txEl>
                                              <p:pRg st="0" end="0"/>
                                            </p:txEl>
                                          </p:spTgt>
                                        </p:tgtEl>
                                        <p:attrNameLst>
                                          <p:attrName>ppt_h</p:attrName>
                                        </p:attrNameLst>
                                      </p:cBhvr>
                                      <p:tavLst>
                                        <p:tav tm="0">
                                          <p:val>
                                            <p:strVal val="#ppt_h"/>
                                          </p:val>
                                        </p:tav>
                                        <p:tav tm="100000">
                                          <p:val>
                                            <p:strVal val="#ppt_h"/>
                                          </p:val>
                                        </p:tav>
                                      </p:tavLst>
                                    </p:anim>
                                    <p:animEffect transition="in" filter="fade">
                                      <p:cBhvr>
                                        <p:cTn id="45" dur="1000"/>
                                        <p:tgtEl>
                                          <p:spTgt spid="98315">
                                            <p:txEl>
                                              <p:pRg st="0" end="0"/>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0" presetClass="entr" presetSubtype="0" decel="100000" fill="hold" nodeType="clickEffect">
                                  <p:stCondLst>
                                    <p:cond delay="0"/>
                                  </p:stCondLst>
                                  <p:childTnLst>
                                    <p:set>
                                      <p:cBhvr>
                                        <p:cTn id="49" dur="1" fill="hold">
                                          <p:stCondLst>
                                            <p:cond delay="0"/>
                                          </p:stCondLst>
                                        </p:cTn>
                                        <p:tgtEl>
                                          <p:spTgt spid="98316">
                                            <p:txEl>
                                              <p:pRg st="0" end="0"/>
                                            </p:txEl>
                                          </p:spTgt>
                                        </p:tgtEl>
                                        <p:attrNameLst>
                                          <p:attrName>style.visibility</p:attrName>
                                        </p:attrNameLst>
                                      </p:cBhvr>
                                      <p:to>
                                        <p:strVal val="visible"/>
                                      </p:to>
                                    </p:set>
                                    <p:anim calcmode="lin" valueType="num">
                                      <p:cBhvr>
                                        <p:cTn id="50" dur="1000" fill="hold"/>
                                        <p:tgtEl>
                                          <p:spTgt spid="98316">
                                            <p:txEl>
                                              <p:pRg st="0" end="0"/>
                                            </p:txEl>
                                          </p:spTgt>
                                        </p:tgtEl>
                                        <p:attrNameLst>
                                          <p:attrName>ppt_w</p:attrName>
                                        </p:attrNameLst>
                                      </p:cBhvr>
                                      <p:tavLst>
                                        <p:tav tm="0">
                                          <p:val>
                                            <p:strVal val="#ppt_w+.3"/>
                                          </p:val>
                                        </p:tav>
                                        <p:tav tm="100000">
                                          <p:val>
                                            <p:strVal val="#ppt_w"/>
                                          </p:val>
                                        </p:tav>
                                      </p:tavLst>
                                    </p:anim>
                                    <p:anim calcmode="lin" valueType="num">
                                      <p:cBhvr>
                                        <p:cTn id="51" dur="1000" fill="hold"/>
                                        <p:tgtEl>
                                          <p:spTgt spid="98316">
                                            <p:txEl>
                                              <p:pRg st="0" end="0"/>
                                            </p:txEl>
                                          </p:spTgt>
                                        </p:tgtEl>
                                        <p:attrNameLst>
                                          <p:attrName>ppt_h</p:attrName>
                                        </p:attrNameLst>
                                      </p:cBhvr>
                                      <p:tavLst>
                                        <p:tav tm="0">
                                          <p:val>
                                            <p:strVal val="#ppt_h"/>
                                          </p:val>
                                        </p:tav>
                                        <p:tav tm="100000">
                                          <p:val>
                                            <p:strVal val="#ppt_h"/>
                                          </p:val>
                                        </p:tav>
                                      </p:tavLst>
                                    </p:anim>
                                    <p:animEffect transition="in" filter="fade">
                                      <p:cBhvr>
                                        <p:cTn id="52" dur="1000"/>
                                        <p:tgtEl>
                                          <p:spTgt spid="98316">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0" presetClass="entr" presetSubtype="0" decel="100000" fill="hold" nodeType="clickEffect">
                                  <p:stCondLst>
                                    <p:cond delay="0"/>
                                  </p:stCondLst>
                                  <p:childTnLst>
                                    <p:set>
                                      <p:cBhvr>
                                        <p:cTn id="56" dur="1" fill="hold">
                                          <p:stCondLst>
                                            <p:cond delay="0"/>
                                          </p:stCondLst>
                                        </p:cTn>
                                        <p:tgtEl>
                                          <p:spTgt spid="98327">
                                            <p:txEl>
                                              <p:pRg st="0" end="0"/>
                                            </p:txEl>
                                          </p:spTgt>
                                        </p:tgtEl>
                                        <p:attrNameLst>
                                          <p:attrName>style.visibility</p:attrName>
                                        </p:attrNameLst>
                                      </p:cBhvr>
                                      <p:to>
                                        <p:strVal val="visible"/>
                                      </p:to>
                                    </p:set>
                                    <p:anim calcmode="lin" valueType="num">
                                      <p:cBhvr>
                                        <p:cTn id="57" dur="1000" fill="hold"/>
                                        <p:tgtEl>
                                          <p:spTgt spid="98327">
                                            <p:txEl>
                                              <p:pRg st="0" end="0"/>
                                            </p:txEl>
                                          </p:spTgt>
                                        </p:tgtEl>
                                        <p:attrNameLst>
                                          <p:attrName>ppt_w</p:attrName>
                                        </p:attrNameLst>
                                      </p:cBhvr>
                                      <p:tavLst>
                                        <p:tav tm="0">
                                          <p:val>
                                            <p:strVal val="#ppt_w+.3"/>
                                          </p:val>
                                        </p:tav>
                                        <p:tav tm="100000">
                                          <p:val>
                                            <p:strVal val="#ppt_w"/>
                                          </p:val>
                                        </p:tav>
                                      </p:tavLst>
                                    </p:anim>
                                    <p:anim calcmode="lin" valueType="num">
                                      <p:cBhvr>
                                        <p:cTn id="58" dur="1000" fill="hold"/>
                                        <p:tgtEl>
                                          <p:spTgt spid="98327">
                                            <p:txEl>
                                              <p:pRg st="0" end="0"/>
                                            </p:txEl>
                                          </p:spTgt>
                                        </p:tgtEl>
                                        <p:attrNameLst>
                                          <p:attrName>ppt_h</p:attrName>
                                        </p:attrNameLst>
                                      </p:cBhvr>
                                      <p:tavLst>
                                        <p:tav tm="0">
                                          <p:val>
                                            <p:strVal val="#ppt_h"/>
                                          </p:val>
                                        </p:tav>
                                        <p:tav tm="100000">
                                          <p:val>
                                            <p:strVal val="#ppt_h"/>
                                          </p:val>
                                        </p:tav>
                                      </p:tavLst>
                                    </p:anim>
                                    <p:animEffect transition="in" filter="fade">
                                      <p:cBhvr>
                                        <p:cTn id="59" dur="1000"/>
                                        <p:tgtEl>
                                          <p:spTgt spid="98327">
                                            <p:txEl>
                                              <p:pRg st="0" end="0"/>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0" presetClass="entr" presetSubtype="0" decel="100000" fill="hold" nodeType="clickEffect">
                                  <p:stCondLst>
                                    <p:cond delay="0"/>
                                  </p:stCondLst>
                                  <p:childTnLst>
                                    <p:set>
                                      <p:cBhvr>
                                        <p:cTn id="63" dur="1" fill="hold">
                                          <p:stCondLst>
                                            <p:cond delay="0"/>
                                          </p:stCondLst>
                                        </p:cTn>
                                        <p:tgtEl>
                                          <p:spTgt spid="98328">
                                            <p:txEl>
                                              <p:pRg st="0" end="0"/>
                                            </p:txEl>
                                          </p:spTgt>
                                        </p:tgtEl>
                                        <p:attrNameLst>
                                          <p:attrName>style.visibility</p:attrName>
                                        </p:attrNameLst>
                                      </p:cBhvr>
                                      <p:to>
                                        <p:strVal val="visible"/>
                                      </p:to>
                                    </p:set>
                                    <p:anim calcmode="lin" valueType="num">
                                      <p:cBhvr>
                                        <p:cTn id="64" dur="1000" fill="hold"/>
                                        <p:tgtEl>
                                          <p:spTgt spid="98328">
                                            <p:txEl>
                                              <p:pRg st="0" end="0"/>
                                            </p:txEl>
                                          </p:spTgt>
                                        </p:tgtEl>
                                        <p:attrNameLst>
                                          <p:attrName>ppt_w</p:attrName>
                                        </p:attrNameLst>
                                      </p:cBhvr>
                                      <p:tavLst>
                                        <p:tav tm="0">
                                          <p:val>
                                            <p:strVal val="#ppt_w+.3"/>
                                          </p:val>
                                        </p:tav>
                                        <p:tav tm="100000">
                                          <p:val>
                                            <p:strVal val="#ppt_w"/>
                                          </p:val>
                                        </p:tav>
                                      </p:tavLst>
                                    </p:anim>
                                    <p:anim calcmode="lin" valueType="num">
                                      <p:cBhvr>
                                        <p:cTn id="65" dur="1000" fill="hold"/>
                                        <p:tgtEl>
                                          <p:spTgt spid="98328">
                                            <p:txEl>
                                              <p:pRg st="0" end="0"/>
                                            </p:txEl>
                                          </p:spTgt>
                                        </p:tgtEl>
                                        <p:attrNameLst>
                                          <p:attrName>ppt_h</p:attrName>
                                        </p:attrNameLst>
                                      </p:cBhvr>
                                      <p:tavLst>
                                        <p:tav tm="0">
                                          <p:val>
                                            <p:strVal val="#ppt_h"/>
                                          </p:val>
                                        </p:tav>
                                        <p:tav tm="100000">
                                          <p:val>
                                            <p:strVal val="#ppt_h"/>
                                          </p:val>
                                        </p:tav>
                                      </p:tavLst>
                                    </p:anim>
                                    <p:animEffect transition="in" filter="fade">
                                      <p:cBhvr>
                                        <p:cTn id="66" dur="1000"/>
                                        <p:tgtEl>
                                          <p:spTgt spid="98328">
                                            <p:txEl>
                                              <p:pRg st="0" end="0"/>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0" presetClass="entr" presetSubtype="0" decel="100000" fill="hold" nodeType="clickEffect">
                                  <p:stCondLst>
                                    <p:cond delay="0"/>
                                  </p:stCondLst>
                                  <p:childTnLst>
                                    <p:set>
                                      <p:cBhvr>
                                        <p:cTn id="70" dur="1" fill="hold">
                                          <p:stCondLst>
                                            <p:cond delay="0"/>
                                          </p:stCondLst>
                                        </p:cTn>
                                        <p:tgtEl>
                                          <p:spTgt spid="98317">
                                            <p:txEl>
                                              <p:pRg st="0" end="0"/>
                                            </p:txEl>
                                          </p:spTgt>
                                        </p:tgtEl>
                                        <p:attrNameLst>
                                          <p:attrName>style.visibility</p:attrName>
                                        </p:attrNameLst>
                                      </p:cBhvr>
                                      <p:to>
                                        <p:strVal val="visible"/>
                                      </p:to>
                                    </p:set>
                                    <p:anim calcmode="lin" valueType="num">
                                      <p:cBhvr>
                                        <p:cTn id="71" dur="1000" fill="hold"/>
                                        <p:tgtEl>
                                          <p:spTgt spid="98317">
                                            <p:txEl>
                                              <p:pRg st="0" end="0"/>
                                            </p:txEl>
                                          </p:spTgt>
                                        </p:tgtEl>
                                        <p:attrNameLst>
                                          <p:attrName>ppt_w</p:attrName>
                                        </p:attrNameLst>
                                      </p:cBhvr>
                                      <p:tavLst>
                                        <p:tav tm="0">
                                          <p:val>
                                            <p:strVal val="#ppt_w+.3"/>
                                          </p:val>
                                        </p:tav>
                                        <p:tav tm="100000">
                                          <p:val>
                                            <p:strVal val="#ppt_w"/>
                                          </p:val>
                                        </p:tav>
                                      </p:tavLst>
                                    </p:anim>
                                    <p:anim calcmode="lin" valueType="num">
                                      <p:cBhvr>
                                        <p:cTn id="72" dur="1000" fill="hold"/>
                                        <p:tgtEl>
                                          <p:spTgt spid="98317">
                                            <p:txEl>
                                              <p:pRg st="0" end="0"/>
                                            </p:txEl>
                                          </p:spTgt>
                                        </p:tgtEl>
                                        <p:attrNameLst>
                                          <p:attrName>ppt_h</p:attrName>
                                        </p:attrNameLst>
                                      </p:cBhvr>
                                      <p:tavLst>
                                        <p:tav tm="0">
                                          <p:val>
                                            <p:strVal val="#ppt_h"/>
                                          </p:val>
                                        </p:tav>
                                        <p:tav tm="100000">
                                          <p:val>
                                            <p:strVal val="#ppt_h"/>
                                          </p:val>
                                        </p:tav>
                                      </p:tavLst>
                                    </p:anim>
                                    <p:animEffect transition="in" filter="fade">
                                      <p:cBhvr>
                                        <p:cTn id="73" dur="1000"/>
                                        <p:tgtEl>
                                          <p:spTgt spid="98317">
                                            <p:txEl>
                                              <p:pRg st="0" end="0"/>
                                            </p:txEl>
                                          </p:spTgt>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0" presetClass="entr" presetSubtype="0" decel="100000" fill="hold" nodeType="clickEffect">
                                  <p:stCondLst>
                                    <p:cond delay="0"/>
                                  </p:stCondLst>
                                  <p:childTnLst>
                                    <p:set>
                                      <p:cBhvr>
                                        <p:cTn id="77" dur="1" fill="hold">
                                          <p:stCondLst>
                                            <p:cond delay="0"/>
                                          </p:stCondLst>
                                        </p:cTn>
                                        <p:tgtEl>
                                          <p:spTgt spid="98318">
                                            <p:txEl>
                                              <p:pRg st="0" end="0"/>
                                            </p:txEl>
                                          </p:spTgt>
                                        </p:tgtEl>
                                        <p:attrNameLst>
                                          <p:attrName>style.visibility</p:attrName>
                                        </p:attrNameLst>
                                      </p:cBhvr>
                                      <p:to>
                                        <p:strVal val="visible"/>
                                      </p:to>
                                    </p:set>
                                    <p:anim calcmode="lin" valueType="num">
                                      <p:cBhvr>
                                        <p:cTn id="78" dur="1000" fill="hold"/>
                                        <p:tgtEl>
                                          <p:spTgt spid="98318">
                                            <p:txEl>
                                              <p:pRg st="0" end="0"/>
                                            </p:txEl>
                                          </p:spTgt>
                                        </p:tgtEl>
                                        <p:attrNameLst>
                                          <p:attrName>ppt_w</p:attrName>
                                        </p:attrNameLst>
                                      </p:cBhvr>
                                      <p:tavLst>
                                        <p:tav tm="0">
                                          <p:val>
                                            <p:strVal val="#ppt_w+.3"/>
                                          </p:val>
                                        </p:tav>
                                        <p:tav tm="100000">
                                          <p:val>
                                            <p:strVal val="#ppt_w"/>
                                          </p:val>
                                        </p:tav>
                                      </p:tavLst>
                                    </p:anim>
                                    <p:anim calcmode="lin" valueType="num">
                                      <p:cBhvr>
                                        <p:cTn id="79" dur="1000" fill="hold"/>
                                        <p:tgtEl>
                                          <p:spTgt spid="98318">
                                            <p:txEl>
                                              <p:pRg st="0" end="0"/>
                                            </p:txEl>
                                          </p:spTgt>
                                        </p:tgtEl>
                                        <p:attrNameLst>
                                          <p:attrName>ppt_h</p:attrName>
                                        </p:attrNameLst>
                                      </p:cBhvr>
                                      <p:tavLst>
                                        <p:tav tm="0">
                                          <p:val>
                                            <p:strVal val="#ppt_h"/>
                                          </p:val>
                                        </p:tav>
                                        <p:tav tm="100000">
                                          <p:val>
                                            <p:strVal val="#ppt_h"/>
                                          </p:val>
                                        </p:tav>
                                      </p:tavLst>
                                    </p:anim>
                                    <p:animEffect transition="in" filter="fade">
                                      <p:cBhvr>
                                        <p:cTn id="80" dur="1000"/>
                                        <p:tgtEl>
                                          <p:spTgt spid="98318">
                                            <p:txEl>
                                              <p:pRg st="0" end="0"/>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0" presetClass="entr" presetSubtype="0" decel="100000" fill="hold" nodeType="clickEffect">
                                  <p:stCondLst>
                                    <p:cond delay="0"/>
                                  </p:stCondLst>
                                  <p:childTnLst>
                                    <p:set>
                                      <p:cBhvr>
                                        <p:cTn id="84" dur="1" fill="hold">
                                          <p:stCondLst>
                                            <p:cond delay="0"/>
                                          </p:stCondLst>
                                        </p:cTn>
                                        <p:tgtEl>
                                          <p:spTgt spid="98320">
                                            <p:txEl>
                                              <p:pRg st="0" end="0"/>
                                            </p:txEl>
                                          </p:spTgt>
                                        </p:tgtEl>
                                        <p:attrNameLst>
                                          <p:attrName>style.visibility</p:attrName>
                                        </p:attrNameLst>
                                      </p:cBhvr>
                                      <p:to>
                                        <p:strVal val="visible"/>
                                      </p:to>
                                    </p:set>
                                    <p:anim calcmode="lin" valueType="num">
                                      <p:cBhvr>
                                        <p:cTn id="85" dur="1000" fill="hold"/>
                                        <p:tgtEl>
                                          <p:spTgt spid="98320">
                                            <p:txEl>
                                              <p:pRg st="0" end="0"/>
                                            </p:txEl>
                                          </p:spTgt>
                                        </p:tgtEl>
                                        <p:attrNameLst>
                                          <p:attrName>ppt_w</p:attrName>
                                        </p:attrNameLst>
                                      </p:cBhvr>
                                      <p:tavLst>
                                        <p:tav tm="0">
                                          <p:val>
                                            <p:strVal val="#ppt_w+.3"/>
                                          </p:val>
                                        </p:tav>
                                        <p:tav tm="100000">
                                          <p:val>
                                            <p:strVal val="#ppt_w"/>
                                          </p:val>
                                        </p:tav>
                                      </p:tavLst>
                                    </p:anim>
                                    <p:anim calcmode="lin" valueType="num">
                                      <p:cBhvr>
                                        <p:cTn id="86" dur="1000" fill="hold"/>
                                        <p:tgtEl>
                                          <p:spTgt spid="98320">
                                            <p:txEl>
                                              <p:pRg st="0" end="0"/>
                                            </p:txEl>
                                          </p:spTgt>
                                        </p:tgtEl>
                                        <p:attrNameLst>
                                          <p:attrName>ppt_h</p:attrName>
                                        </p:attrNameLst>
                                      </p:cBhvr>
                                      <p:tavLst>
                                        <p:tav tm="0">
                                          <p:val>
                                            <p:strVal val="#ppt_h"/>
                                          </p:val>
                                        </p:tav>
                                        <p:tav tm="100000">
                                          <p:val>
                                            <p:strVal val="#ppt_h"/>
                                          </p:val>
                                        </p:tav>
                                      </p:tavLst>
                                    </p:anim>
                                    <p:animEffect transition="in" filter="fade">
                                      <p:cBhvr>
                                        <p:cTn id="87" dur="1000"/>
                                        <p:tgtEl>
                                          <p:spTgt spid="983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sz="2800" b="1" i="1">
              <a:solidFill>
                <a:schemeClr val="hlink"/>
              </a:solidFill>
              <a:latin typeface="Times New Roman" pitchFamily="18" charset="0"/>
              <a:cs typeface="Times New Roman" pitchFamily="18" charset="0"/>
            </a:endParaRPr>
          </a:p>
        </p:txBody>
      </p:sp>
      <p:sp>
        <p:nvSpPr>
          <p:cNvPr id="70667" name="Rectangle 11"/>
          <p:cNvSpPr>
            <a:spLocks noChangeArrowheads="1"/>
          </p:cNvSpPr>
          <p:nvPr/>
        </p:nvSpPr>
        <p:spPr bwMode="auto">
          <a:xfrm>
            <a:off x="228600" y="3088471"/>
            <a:ext cx="8763000" cy="954107"/>
          </a:xfrm>
          <a:prstGeom prst="rect">
            <a:avLst/>
          </a:prstGeom>
          <a:noFill/>
          <a:ln w="9525">
            <a:noFill/>
            <a:miter lim="800000"/>
            <a:headEnd/>
            <a:tailEnd/>
          </a:ln>
        </p:spPr>
        <p:txBody>
          <a:bodyPr wrap="square" anchor="ctr">
            <a:spAutoFit/>
          </a:bodyPr>
          <a:lstStyle/>
          <a:p>
            <a:pPr algn="l"/>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Điều</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gì</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làm</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tác</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giả</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nhớ</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lại</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những</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kỉ</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niệm</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của</a:t>
            </a:r>
            <a:r>
              <a:rPr lang="en-US" sz="2800" b="1" i="1" dirty="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buổi</a:t>
            </a:r>
            <a:r>
              <a:rPr lang="en-US" sz="2800" b="1" i="1" dirty="0">
                <a:solidFill>
                  <a:schemeClr val="hlink"/>
                </a:solidFill>
                <a:latin typeface="Times New Roman" pitchFamily="18" charset="0"/>
                <a:cs typeface="Times New Roman" pitchFamily="18" charset="0"/>
              </a:rPr>
              <a:t> </a:t>
            </a:r>
            <a:r>
              <a:rPr lang="en-US" sz="2800" b="1" i="1" dirty="0" err="1" smtClean="0">
                <a:solidFill>
                  <a:schemeClr val="hlink"/>
                </a:solidFill>
                <a:latin typeface="Times New Roman" pitchFamily="18" charset="0"/>
                <a:cs typeface="Times New Roman" pitchFamily="18" charset="0"/>
              </a:rPr>
              <a:t>tựu</a:t>
            </a:r>
            <a:r>
              <a:rPr lang="en-US" sz="2800" b="1" i="1" dirty="0" smtClean="0">
                <a:solidFill>
                  <a:schemeClr val="hlink"/>
                </a:solidFill>
                <a:latin typeface="Times New Roman" pitchFamily="18" charset="0"/>
                <a:cs typeface="Times New Roman" pitchFamily="18" charset="0"/>
              </a:rPr>
              <a:t> </a:t>
            </a:r>
            <a:r>
              <a:rPr lang="en-US" sz="2800" b="1" i="1" dirty="0" err="1">
                <a:solidFill>
                  <a:schemeClr val="hlink"/>
                </a:solidFill>
                <a:latin typeface="Times New Roman" pitchFamily="18" charset="0"/>
                <a:cs typeface="Times New Roman" pitchFamily="18" charset="0"/>
              </a:rPr>
              <a:t>trường</a:t>
            </a:r>
            <a:r>
              <a:rPr lang="en-US" sz="2800" b="1" i="1" dirty="0">
                <a:solidFill>
                  <a:schemeClr val="hlink"/>
                </a:solidFill>
                <a:latin typeface="Times New Roman" pitchFamily="18" charset="0"/>
                <a:cs typeface="Times New Roman" pitchFamily="18" charset="0"/>
              </a:rPr>
              <a:t>?</a:t>
            </a:r>
          </a:p>
        </p:txBody>
      </p:sp>
      <p:sp>
        <p:nvSpPr>
          <p:cNvPr id="70668" name="Rectangle 12"/>
          <p:cNvSpPr>
            <a:spLocks noChangeArrowheads="1"/>
          </p:cNvSpPr>
          <p:nvPr/>
        </p:nvSpPr>
        <p:spPr bwMode="auto">
          <a:xfrm>
            <a:off x="457200" y="4641450"/>
            <a:ext cx="8382000" cy="954107"/>
          </a:xfrm>
          <a:prstGeom prst="rect">
            <a:avLst/>
          </a:prstGeom>
          <a:noFill/>
          <a:ln w="9525">
            <a:noFill/>
            <a:miter lim="800000"/>
            <a:headEnd/>
            <a:tailEnd/>
          </a:ln>
        </p:spPr>
        <p:txBody>
          <a:bodyPr wrap="square" anchor="ctr">
            <a:spAutoFit/>
          </a:bodyPr>
          <a:lstStyle/>
          <a:p>
            <a:pPr algn="l"/>
            <a:r>
              <a:rPr lang="en-US" sz="2800" b="1" dirty="0">
                <a:solidFill>
                  <a:srgbClr val="000000"/>
                </a:solidFill>
                <a:latin typeface="Times New Roman" pitchFamily="18" charset="0"/>
                <a:cs typeface="Times New Roman" pitchFamily="18" charset="0"/>
              </a:rPr>
              <a:t> </a:t>
            </a:r>
            <a:r>
              <a:rPr lang="en-US" sz="2800" b="1" dirty="0" err="1" smtClean="0">
                <a:solidFill>
                  <a:srgbClr val="000000"/>
                </a:solidFill>
                <a:latin typeface="Times New Roman" pitchFamily="18" charset="0"/>
                <a:cs typeface="Times New Roman" pitchFamily="18" charset="0"/>
              </a:rPr>
              <a:t>Lá</a:t>
            </a:r>
            <a:r>
              <a:rPr lang="en-US" sz="2800" b="1" dirty="0" smtClean="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ngoài</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đường</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rụng</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nhiều</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vào</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cuối</a:t>
            </a:r>
            <a:r>
              <a:rPr lang="en-US" sz="2800" b="1" dirty="0">
                <a:solidFill>
                  <a:srgbClr val="000000"/>
                </a:solidFill>
                <a:latin typeface="Times New Roman" pitchFamily="18" charset="0"/>
                <a:cs typeface="Times New Roman" pitchFamily="18" charset="0"/>
              </a:rPr>
              <a:t> thu </a:t>
            </a:r>
            <a:r>
              <a:rPr lang="en-US" sz="2800" b="1" dirty="0" err="1">
                <a:solidFill>
                  <a:srgbClr val="000000"/>
                </a:solidFill>
                <a:latin typeface="Times New Roman" pitchFamily="18" charset="0"/>
                <a:cs typeface="Times New Roman" pitchFamily="18" charset="0"/>
              </a:rPr>
              <a:t>làm</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tác</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giả</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náo</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nức</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nhớ</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lại</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những</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kỉ</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niệm</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của</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buổi</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tựu</a:t>
            </a:r>
            <a:r>
              <a:rPr lang="en-US" sz="2800" b="1" dirty="0">
                <a:solidFill>
                  <a:srgbClr val="000000"/>
                </a:solidFill>
                <a:latin typeface="Times New Roman" pitchFamily="18" charset="0"/>
                <a:cs typeface="Times New Roman" pitchFamily="18" charset="0"/>
              </a:rPr>
              <a:t> </a:t>
            </a:r>
            <a:r>
              <a:rPr lang="en-US" sz="2800" b="1" dirty="0" err="1">
                <a:solidFill>
                  <a:srgbClr val="000000"/>
                </a:solidFill>
                <a:latin typeface="Times New Roman" pitchFamily="18" charset="0"/>
                <a:cs typeface="Times New Roman" pitchFamily="18" charset="0"/>
              </a:rPr>
              <a:t>trường</a:t>
            </a:r>
            <a:r>
              <a:rPr lang="en-US" sz="2800" b="1" dirty="0">
                <a:solidFill>
                  <a:srgbClr val="000000"/>
                </a:solidFill>
                <a:latin typeface="Times New Roman" pitchFamily="18" charset="0"/>
                <a:cs typeface="Times New Roman" pitchFamily="18" charset="0"/>
              </a:rPr>
              <a:t>.</a:t>
            </a:r>
          </a:p>
        </p:txBody>
      </p:sp>
      <p:sp>
        <p:nvSpPr>
          <p:cNvPr id="6151" name="Text Box 17"/>
          <p:cNvSpPr txBox="1">
            <a:spLocks noChangeArrowheads="1"/>
          </p:cNvSpPr>
          <p:nvPr/>
        </p:nvSpPr>
        <p:spPr bwMode="auto">
          <a:xfrm>
            <a:off x="4495800" y="1538288"/>
            <a:ext cx="3352800" cy="519112"/>
          </a:xfrm>
          <a:prstGeom prst="rect">
            <a:avLst/>
          </a:prstGeom>
          <a:noFill/>
          <a:ln w="9525">
            <a:noFill/>
            <a:miter lim="800000"/>
            <a:headEnd/>
            <a:tailEnd/>
          </a:ln>
        </p:spPr>
        <p:txBody>
          <a:bodyPr>
            <a:spAutoFit/>
          </a:bodyPr>
          <a:lstStyle/>
          <a:p>
            <a:pPr algn="l">
              <a:spcBef>
                <a:spcPct val="50000"/>
              </a:spcBef>
            </a:pPr>
            <a:endParaRPr lang="en-US" sz="2800" b="1">
              <a:solidFill>
                <a:srgbClr val="140476"/>
              </a:solidFill>
              <a:latin typeface="Times New Roman" pitchFamily="18" charset="0"/>
              <a:cs typeface="Times New Roman" pitchFamily="18" charset="0"/>
            </a:endParaRPr>
          </a:p>
        </p:txBody>
      </p:sp>
      <p:grpSp>
        <p:nvGrpSpPr>
          <p:cNvPr id="6152" name="Group 19"/>
          <p:cNvGrpSpPr>
            <a:grpSpLocks/>
          </p:cNvGrpSpPr>
          <p:nvPr/>
        </p:nvGrpSpPr>
        <p:grpSpPr bwMode="auto">
          <a:xfrm>
            <a:off x="50800" y="533400"/>
            <a:ext cx="8839200" cy="6553200"/>
            <a:chOff x="96" y="96"/>
            <a:chExt cx="5568" cy="4128"/>
          </a:xfrm>
        </p:grpSpPr>
        <p:sp>
          <p:nvSpPr>
            <p:cNvPr id="6155" name="Line 20"/>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6156" name="Line 21"/>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6157" name="Line 22"/>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6158" name="Line 23"/>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grpSp>
      <p:sp>
        <p:nvSpPr>
          <p:cNvPr id="70680" name="Rectangle 24"/>
          <p:cNvSpPr>
            <a:spLocks noChangeArrowheads="1"/>
          </p:cNvSpPr>
          <p:nvPr/>
        </p:nvSpPr>
        <p:spPr bwMode="auto">
          <a:xfrm>
            <a:off x="2838288" y="2071687"/>
            <a:ext cx="2791149" cy="523220"/>
          </a:xfrm>
          <a:prstGeom prst="rect">
            <a:avLst/>
          </a:prstGeom>
          <a:noFill/>
          <a:ln w="9525">
            <a:noFill/>
            <a:miter lim="800000"/>
            <a:headEnd/>
            <a:tailEnd/>
          </a:ln>
        </p:spPr>
        <p:txBody>
          <a:bodyPr wrap="none">
            <a:spAutoFit/>
          </a:bodyPr>
          <a:lstStyle/>
          <a:p>
            <a:pPr>
              <a:spcBef>
                <a:spcPct val="50000"/>
              </a:spcBef>
            </a:pPr>
            <a:r>
              <a:rPr lang="en-US" sz="2800" b="1" u="sng" dirty="0" err="1">
                <a:solidFill>
                  <a:srgbClr val="FF0000"/>
                </a:solidFill>
                <a:latin typeface="Times New Roman" pitchFamily="18" charset="0"/>
                <a:cs typeface="Times New Roman" pitchFamily="18" charset="0"/>
              </a:rPr>
              <a:t>Đọc</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thầm</a:t>
            </a:r>
            <a:r>
              <a:rPr lang="en-US" sz="2800" b="1" u="sng" dirty="0">
                <a:solidFill>
                  <a:srgbClr val="FF0000"/>
                </a:solidFill>
                <a:latin typeface="Times New Roman" pitchFamily="18" charset="0"/>
                <a:cs typeface="Times New Roman" pitchFamily="18" charset="0"/>
              </a:rPr>
              <a:t> </a:t>
            </a:r>
            <a:r>
              <a:rPr lang="en-US" sz="2800" b="1" u="sng" dirty="0" err="1" smtClean="0">
                <a:solidFill>
                  <a:srgbClr val="FF0000"/>
                </a:solidFill>
                <a:latin typeface="Times New Roman" pitchFamily="18" charset="0"/>
                <a:cs typeface="Times New Roman" pitchFamily="18" charset="0"/>
              </a:rPr>
              <a:t>đoạn</a:t>
            </a:r>
            <a:r>
              <a:rPr lang="en-US" sz="2800" b="1" u="sng" dirty="0" smtClean="0">
                <a:solidFill>
                  <a:srgbClr val="FF0000"/>
                </a:solidFill>
                <a:latin typeface="Times New Roman" pitchFamily="18" charset="0"/>
                <a:cs typeface="Times New Roman" pitchFamily="18" charset="0"/>
              </a:rPr>
              <a:t> 1</a:t>
            </a:r>
            <a:endParaRPr lang="en-US" sz="2800" b="1" u="sng" dirty="0">
              <a:solidFill>
                <a:srgbClr val="FF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0680">
                                            <p:txEl>
                                              <p:pRg st="0" end="0"/>
                                            </p:txEl>
                                          </p:spTgt>
                                        </p:tgtEl>
                                        <p:attrNameLst>
                                          <p:attrName>style.visibility</p:attrName>
                                        </p:attrNameLst>
                                      </p:cBhvr>
                                      <p:to>
                                        <p:strVal val="visible"/>
                                      </p:to>
                                    </p:set>
                                    <p:anim calcmode="lin" valueType="num">
                                      <p:cBhvr>
                                        <p:cTn id="7" dur="1000" fill="hold"/>
                                        <p:tgtEl>
                                          <p:spTgt spid="70680">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7068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068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nodeType="clickEffect">
                                  <p:stCondLst>
                                    <p:cond delay="0"/>
                                  </p:stCondLst>
                                  <p:childTnLst>
                                    <p:set>
                                      <p:cBhvr>
                                        <p:cTn id="13" dur="1" fill="hold">
                                          <p:stCondLst>
                                            <p:cond delay="0"/>
                                          </p:stCondLst>
                                        </p:cTn>
                                        <p:tgtEl>
                                          <p:spTgt spid="70667">
                                            <p:txEl>
                                              <p:pRg st="0" end="0"/>
                                            </p:txEl>
                                          </p:spTgt>
                                        </p:tgtEl>
                                        <p:attrNameLst>
                                          <p:attrName>style.visibility</p:attrName>
                                        </p:attrNameLst>
                                      </p:cBhvr>
                                      <p:to>
                                        <p:strVal val="visible"/>
                                      </p:to>
                                    </p:set>
                                    <p:animEffect transition="in" filter="fade">
                                      <p:cBhvr>
                                        <p:cTn id="14" dur="770" decel="100000"/>
                                        <p:tgtEl>
                                          <p:spTgt spid="70667">
                                            <p:txEl>
                                              <p:pRg st="0" end="0"/>
                                            </p:txEl>
                                          </p:spTgt>
                                        </p:tgtEl>
                                      </p:cBhvr>
                                    </p:animEffect>
                                    <p:animScale>
                                      <p:cBhvr>
                                        <p:cTn id="15" dur="770" decel="100000"/>
                                        <p:tgtEl>
                                          <p:spTgt spid="70667">
                                            <p:txEl>
                                              <p:pRg st="0" end="0"/>
                                            </p:txEl>
                                          </p:spTgt>
                                        </p:tgtEl>
                                      </p:cBhvr>
                                      <p:from x="10000" y="10000"/>
                                      <p:to x="200000" y="450000"/>
                                    </p:animScale>
                                    <p:animScale>
                                      <p:cBhvr>
                                        <p:cTn id="16" dur="1230" accel="100000" fill="hold">
                                          <p:stCondLst>
                                            <p:cond delay="770"/>
                                          </p:stCondLst>
                                        </p:cTn>
                                        <p:tgtEl>
                                          <p:spTgt spid="70667">
                                            <p:txEl>
                                              <p:pRg st="0" end="0"/>
                                            </p:txEl>
                                          </p:spTgt>
                                        </p:tgtEl>
                                      </p:cBhvr>
                                      <p:from x="200000" y="450000"/>
                                      <p:to x="100000" y="100000"/>
                                    </p:animScale>
                                    <p:set>
                                      <p:cBhvr>
                                        <p:cTn id="17" dur="770" fill="hold"/>
                                        <p:tgtEl>
                                          <p:spTgt spid="70667">
                                            <p:txEl>
                                              <p:pRg st="0" end="0"/>
                                            </p:txEl>
                                          </p:spTgt>
                                        </p:tgtEl>
                                        <p:attrNameLst>
                                          <p:attrName>ppt_x</p:attrName>
                                        </p:attrNameLst>
                                      </p:cBhvr>
                                      <p:to>
                                        <p:strVal val="(0.5)"/>
                                      </p:to>
                                    </p:set>
                                    <p:anim from="(0.5)" to="(#ppt_x)" calcmode="lin" valueType="num">
                                      <p:cBhvr>
                                        <p:cTn id="18" dur="1230" accel="100000" fill="hold">
                                          <p:stCondLst>
                                            <p:cond delay="770"/>
                                          </p:stCondLst>
                                        </p:cTn>
                                        <p:tgtEl>
                                          <p:spTgt spid="70667">
                                            <p:txEl>
                                              <p:pRg st="0" end="0"/>
                                            </p:txEl>
                                          </p:spTgt>
                                        </p:tgtEl>
                                        <p:attrNameLst>
                                          <p:attrName>ppt_x</p:attrName>
                                        </p:attrNameLst>
                                      </p:cBhvr>
                                    </p:anim>
                                    <p:set>
                                      <p:cBhvr>
                                        <p:cTn id="19" dur="770" fill="hold"/>
                                        <p:tgtEl>
                                          <p:spTgt spid="70667">
                                            <p:txEl>
                                              <p:pRg st="0" end="0"/>
                                            </p:txEl>
                                          </p:spTgt>
                                        </p:tgtEl>
                                        <p:attrNameLst>
                                          <p:attrName>ppt_y</p:attrName>
                                        </p:attrNameLst>
                                      </p:cBhvr>
                                      <p:to>
                                        <p:strVal val="(#ppt_y+0.4)"/>
                                      </p:to>
                                    </p:set>
                                    <p:anim from="(#ppt_y+0.4)" to="(#ppt_y)" calcmode="lin" valueType="num">
                                      <p:cBhvr>
                                        <p:cTn id="20" dur="1230" accel="100000" fill="hold">
                                          <p:stCondLst>
                                            <p:cond delay="770"/>
                                          </p:stCondLst>
                                        </p:cTn>
                                        <p:tgtEl>
                                          <p:spTgt spid="70667">
                                            <p:txEl>
                                              <p:pRg st="0" end="0"/>
                                            </p:txEl>
                                          </p:spTgt>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6" presetClass="entr" presetSubtype="0" fill="hold" nodeType="clickEffect">
                                  <p:stCondLst>
                                    <p:cond delay="0"/>
                                  </p:stCondLst>
                                  <p:iterate type="lt">
                                    <p:tmPct val="10000"/>
                                  </p:iterate>
                                  <p:childTnLst>
                                    <p:set>
                                      <p:cBhvr>
                                        <p:cTn id="24" dur="1" fill="hold">
                                          <p:stCondLst>
                                            <p:cond delay="0"/>
                                          </p:stCondLst>
                                        </p:cTn>
                                        <p:tgtEl>
                                          <p:spTgt spid="70668">
                                            <p:txEl>
                                              <p:pRg st="0" end="0"/>
                                            </p:txEl>
                                          </p:spTgt>
                                        </p:tgtEl>
                                        <p:attrNameLst>
                                          <p:attrName>style.visibility</p:attrName>
                                        </p:attrNameLst>
                                      </p:cBhvr>
                                      <p:to>
                                        <p:strVal val="visible"/>
                                      </p:to>
                                    </p:set>
                                    <p:anim by="(-#ppt_w*2)" calcmode="lin" valueType="num">
                                      <p:cBhvr rctx="PPT">
                                        <p:cTn id="25" dur="500" autoRev="1" fill="hold">
                                          <p:stCondLst>
                                            <p:cond delay="0"/>
                                          </p:stCondLst>
                                        </p:cTn>
                                        <p:tgtEl>
                                          <p:spTgt spid="70668">
                                            <p:txEl>
                                              <p:pRg st="0" end="0"/>
                                            </p:txEl>
                                          </p:spTgt>
                                        </p:tgtEl>
                                        <p:attrNameLst>
                                          <p:attrName>ppt_w</p:attrName>
                                        </p:attrNameLst>
                                      </p:cBhvr>
                                    </p:anim>
                                    <p:anim by="(#ppt_w*0.50)" calcmode="lin" valueType="num">
                                      <p:cBhvr>
                                        <p:cTn id="26" dur="500" decel="50000" autoRev="1" fill="hold">
                                          <p:stCondLst>
                                            <p:cond delay="0"/>
                                          </p:stCondLst>
                                        </p:cTn>
                                        <p:tgtEl>
                                          <p:spTgt spid="70668">
                                            <p:txEl>
                                              <p:pRg st="0" end="0"/>
                                            </p:txEl>
                                          </p:spTgt>
                                        </p:tgtEl>
                                        <p:attrNameLst>
                                          <p:attrName>ppt_x</p:attrName>
                                        </p:attrNameLst>
                                      </p:cBhvr>
                                    </p:anim>
                                    <p:anim from="(-#ppt_h/2)" to="(#ppt_y)" calcmode="lin" valueType="num">
                                      <p:cBhvr>
                                        <p:cTn id="27" dur="1000" fill="hold">
                                          <p:stCondLst>
                                            <p:cond delay="0"/>
                                          </p:stCondLst>
                                        </p:cTn>
                                        <p:tgtEl>
                                          <p:spTgt spid="70668">
                                            <p:txEl>
                                              <p:pRg st="0" end="0"/>
                                            </p:txEl>
                                          </p:spTgt>
                                        </p:tgtEl>
                                        <p:attrNameLst>
                                          <p:attrName>ppt_y</p:attrName>
                                        </p:attrNameLst>
                                      </p:cBhvr>
                                    </p:anim>
                                    <p:animRot by="21600000">
                                      <p:cBhvr>
                                        <p:cTn id="28" dur="1000" fill="hold">
                                          <p:stCondLst>
                                            <p:cond delay="0"/>
                                          </p:stCondLst>
                                        </p:cTn>
                                        <p:tgtEl>
                                          <p:spTgt spid="70668">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latin typeface="Times New Roman" pitchFamily="18" charset="0"/>
              <a:cs typeface="Times New Roman" pitchFamily="18" charset="0"/>
            </a:endParaRPr>
          </a:p>
        </p:txBody>
      </p:sp>
      <p:sp>
        <p:nvSpPr>
          <p:cNvPr id="7174" name="Text Box 11"/>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latin typeface="Times New Roman" pitchFamily="18" charset="0"/>
              <a:cs typeface="Times New Roman" pitchFamily="18" charset="0"/>
            </a:endParaRPr>
          </a:p>
        </p:txBody>
      </p:sp>
      <p:grpSp>
        <p:nvGrpSpPr>
          <p:cNvPr id="7175" name="Group 12"/>
          <p:cNvGrpSpPr>
            <a:grpSpLocks/>
          </p:cNvGrpSpPr>
          <p:nvPr/>
        </p:nvGrpSpPr>
        <p:grpSpPr bwMode="auto">
          <a:xfrm>
            <a:off x="152400" y="152400"/>
            <a:ext cx="8839200" cy="6553200"/>
            <a:chOff x="96" y="96"/>
            <a:chExt cx="5568" cy="4128"/>
          </a:xfrm>
        </p:grpSpPr>
        <p:sp>
          <p:nvSpPr>
            <p:cNvPr id="7180" name="Line 13"/>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7181" name="Line 14"/>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7182" name="Line 15"/>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7183" name="Line 16"/>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grpSp>
      <p:pic>
        <p:nvPicPr>
          <p:cNvPr id="93203" name="Picture 19" descr="tOI DI HOC"/>
          <p:cNvPicPr>
            <a:picLocks noChangeAspect="1" noChangeArrowheads="1"/>
          </p:cNvPicPr>
          <p:nvPr/>
        </p:nvPicPr>
        <p:blipFill>
          <a:blip r:embed="rId2"/>
          <a:srcRect/>
          <a:stretch>
            <a:fillRect/>
          </a:stretch>
        </p:blipFill>
        <p:spPr bwMode="auto">
          <a:xfrm>
            <a:off x="6019800" y="2590800"/>
            <a:ext cx="2895600" cy="4038600"/>
          </a:xfrm>
          <a:prstGeom prst="rect">
            <a:avLst/>
          </a:prstGeom>
          <a:noFill/>
          <a:ln w="9525">
            <a:solidFill>
              <a:srgbClr val="990000"/>
            </a:solidFill>
            <a:miter lim="800000"/>
            <a:headEnd/>
            <a:tailEnd/>
          </a:ln>
        </p:spPr>
      </p:pic>
      <p:sp>
        <p:nvSpPr>
          <p:cNvPr id="93206" name="Rectangle 22"/>
          <p:cNvSpPr>
            <a:spLocks noChangeArrowheads="1"/>
          </p:cNvSpPr>
          <p:nvPr/>
        </p:nvSpPr>
        <p:spPr bwMode="auto">
          <a:xfrm>
            <a:off x="304800" y="3948113"/>
            <a:ext cx="7086600" cy="1938337"/>
          </a:xfrm>
          <a:prstGeom prst="rect">
            <a:avLst/>
          </a:prstGeom>
          <a:noFill/>
          <a:ln w="9525">
            <a:noFill/>
            <a:miter lim="800000"/>
            <a:headEnd/>
            <a:tailEnd/>
          </a:ln>
        </p:spPr>
        <p:txBody>
          <a:bodyPr anchor="ctr">
            <a:spAutoFit/>
          </a:bodyPr>
          <a:lstStyle/>
          <a:p>
            <a:pPr algn="l">
              <a:buFontTx/>
              <a:buChar char="-"/>
            </a:pPr>
            <a:r>
              <a:rPr lang="en-US" sz="2000" b="1">
                <a:solidFill>
                  <a:srgbClr val="000000"/>
                </a:solidFill>
                <a:latin typeface="Times New Roman" pitchFamily="18" charset="0"/>
                <a:cs typeface="Times New Roman" pitchFamily="18" charset="0"/>
              </a:rPr>
              <a:t>Vì lần đầu trở thành học trò được mẹ đưa đến trường. Cậu rất bỡ ngỡ, nên thấy những cảnh quen thuộc hàng ngày như cũng thay đổi.</a:t>
            </a:r>
          </a:p>
          <a:p>
            <a:pPr algn="l"/>
            <a:r>
              <a:rPr lang="en-US" sz="2000" b="1">
                <a:solidFill>
                  <a:srgbClr val="000000"/>
                </a:solidFill>
                <a:latin typeface="Times New Roman" pitchFamily="18" charset="0"/>
                <a:cs typeface="Times New Roman" pitchFamily="18" charset="0"/>
              </a:rPr>
              <a:t>- Cậu bé trở thành học trò, được mẹ nắm tay dẫn đến trường. Cậu thấy mình rất quan trọng nên cảm thấy mọi vật xung quanh cũng thay đổi vì mình đã đi học./…</a:t>
            </a:r>
          </a:p>
        </p:txBody>
      </p:sp>
      <p:sp>
        <p:nvSpPr>
          <p:cNvPr id="93207" name="Rectangle 23"/>
          <p:cNvSpPr>
            <a:spLocks noChangeArrowheads="1"/>
          </p:cNvSpPr>
          <p:nvPr/>
        </p:nvSpPr>
        <p:spPr bwMode="auto">
          <a:xfrm>
            <a:off x="304800" y="3124200"/>
            <a:ext cx="8458200" cy="830263"/>
          </a:xfrm>
          <a:prstGeom prst="rect">
            <a:avLst/>
          </a:prstGeom>
          <a:noFill/>
          <a:ln w="9525">
            <a:noFill/>
            <a:miter lim="800000"/>
            <a:headEnd/>
            <a:tailEnd/>
          </a:ln>
        </p:spPr>
        <p:txBody>
          <a:bodyPr anchor="ctr">
            <a:spAutoFit/>
          </a:bodyPr>
          <a:lstStyle/>
          <a:p>
            <a:pPr algn="l"/>
            <a:r>
              <a:rPr lang="en-US" b="1" i="1" dirty="0">
                <a:solidFill>
                  <a:schemeClr val="hlink"/>
                </a:solidFill>
                <a:latin typeface="Times New Roman" pitchFamily="18" charset="0"/>
                <a:cs typeface="Times New Roman" pitchFamily="18" charset="0"/>
              </a:rPr>
              <a:t>+</a:t>
            </a:r>
            <a:r>
              <a:rPr lang="en-US" b="1" i="1" dirty="0" err="1">
                <a:solidFill>
                  <a:schemeClr val="hlink"/>
                </a:solidFill>
                <a:latin typeface="Times New Roman" pitchFamily="18" charset="0"/>
                <a:cs typeface="Times New Roman" pitchFamily="18" charset="0"/>
              </a:rPr>
              <a:t>Trong</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ngày</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đến</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trường</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đầu</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tiên</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vì</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sao</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tác</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giả</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thấy</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cảnh</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vật</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có</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sự</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thay</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đổi</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lớn</a:t>
            </a:r>
            <a:r>
              <a:rPr lang="en-US" b="1" i="1" dirty="0">
                <a:solidFill>
                  <a:schemeClr val="hlink"/>
                </a:solidFill>
                <a:latin typeface="Times New Roman" pitchFamily="18" charset="0"/>
                <a:cs typeface="Times New Roman" pitchFamily="18" charset="0"/>
              </a:rPr>
              <a:t>?</a:t>
            </a:r>
          </a:p>
        </p:txBody>
      </p:sp>
      <p:sp>
        <p:nvSpPr>
          <p:cNvPr id="93208" name="Rectangle 24"/>
          <p:cNvSpPr>
            <a:spLocks noChangeArrowheads="1"/>
          </p:cNvSpPr>
          <p:nvPr/>
        </p:nvSpPr>
        <p:spPr bwMode="auto">
          <a:xfrm>
            <a:off x="457200" y="2667000"/>
            <a:ext cx="7239000" cy="461963"/>
          </a:xfrm>
          <a:prstGeom prst="rect">
            <a:avLst/>
          </a:prstGeom>
          <a:noFill/>
          <a:ln w="9525">
            <a:noFill/>
            <a:miter lim="800000"/>
            <a:headEnd/>
            <a:tailEnd/>
          </a:ln>
        </p:spPr>
        <p:txBody>
          <a:bodyPr anchor="ctr">
            <a:spAutoFit/>
          </a:bodyPr>
          <a:lstStyle/>
          <a:p>
            <a:pPr algn="l"/>
            <a:r>
              <a:rPr lang="en-US" b="1" u="sng" dirty="0" err="1">
                <a:solidFill>
                  <a:srgbClr val="FF0000"/>
                </a:solidFill>
                <a:latin typeface="Times New Roman" pitchFamily="18" charset="0"/>
                <a:cs typeface="Times New Roman" pitchFamily="18" charset="0"/>
              </a:rPr>
              <a:t>Đọc</a:t>
            </a:r>
            <a:r>
              <a:rPr lang="en-US" b="1" u="sng" dirty="0">
                <a:solidFill>
                  <a:srgbClr val="FF0000"/>
                </a:solidFill>
                <a:latin typeface="Times New Roman" pitchFamily="18" charset="0"/>
                <a:cs typeface="Times New Roman" pitchFamily="18" charset="0"/>
              </a:rPr>
              <a:t> </a:t>
            </a:r>
            <a:r>
              <a:rPr lang="en-US" b="1" u="sng" dirty="0" err="1">
                <a:solidFill>
                  <a:srgbClr val="FF0000"/>
                </a:solidFill>
                <a:latin typeface="Times New Roman" pitchFamily="18" charset="0"/>
                <a:cs typeface="Times New Roman" pitchFamily="18" charset="0"/>
              </a:rPr>
              <a:t>thầm</a:t>
            </a:r>
            <a:r>
              <a:rPr lang="en-US" b="1" u="sng" dirty="0">
                <a:solidFill>
                  <a:srgbClr val="FF0000"/>
                </a:solidFill>
                <a:latin typeface="Times New Roman" pitchFamily="18" charset="0"/>
                <a:cs typeface="Times New Roman" pitchFamily="18" charset="0"/>
              </a:rPr>
              <a:t> </a:t>
            </a:r>
            <a:r>
              <a:rPr lang="en-US" b="1" u="sng" dirty="0" err="1">
                <a:solidFill>
                  <a:srgbClr val="FF0000"/>
                </a:solidFill>
                <a:latin typeface="Times New Roman" pitchFamily="18" charset="0"/>
                <a:cs typeface="Times New Roman" pitchFamily="18" charset="0"/>
              </a:rPr>
              <a:t>đoạn</a:t>
            </a:r>
            <a:r>
              <a:rPr lang="en-US" b="1" u="sng" dirty="0">
                <a:solidFill>
                  <a:srgbClr val="FF0000"/>
                </a:solidFill>
                <a:latin typeface="Times New Roman" pitchFamily="18" charset="0"/>
                <a:cs typeface="Times New Roman" pitchFamily="18" charset="0"/>
              </a:rPr>
              <a:t> 2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93208">
                                            <p:txEl>
                                              <p:pRg st="0" end="0"/>
                                            </p:txEl>
                                          </p:spTgt>
                                        </p:tgtEl>
                                        <p:attrNameLst>
                                          <p:attrName>style.visibility</p:attrName>
                                        </p:attrNameLst>
                                      </p:cBhvr>
                                      <p:to>
                                        <p:strVal val="visible"/>
                                      </p:to>
                                    </p:set>
                                    <p:anim calcmode="lin" valueType="num">
                                      <p:cBhvr>
                                        <p:cTn id="7" dur="1000" fill="hold"/>
                                        <p:tgtEl>
                                          <p:spTgt spid="93208">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3208">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3208">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8" presetClass="entr" presetSubtype="0" accel="100000" fill="hold" nodeType="clickEffect">
                                  <p:stCondLst>
                                    <p:cond delay="0"/>
                                  </p:stCondLst>
                                  <p:childTnLst>
                                    <p:set>
                                      <p:cBhvr>
                                        <p:cTn id="13" dur="1" fill="hold">
                                          <p:stCondLst>
                                            <p:cond delay="0"/>
                                          </p:stCondLst>
                                        </p:cTn>
                                        <p:tgtEl>
                                          <p:spTgt spid="93207">
                                            <p:txEl>
                                              <p:pRg st="0" end="0"/>
                                            </p:txEl>
                                          </p:spTgt>
                                        </p:tgtEl>
                                        <p:attrNameLst>
                                          <p:attrName>style.visibility</p:attrName>
                                        </p:attrNameLst>
                                      </p:cBhvr>
                                      <p:to>
                                        <p:strVal val="visible"/>
                                      </p:to>
                                    </p:set>
                                    <p:anim calcmode="lin" valueType="num">
                                      <p:cBhvr>
                                        <p:cTn id="14" dur="500" fill="hold"/>
                                        <p:tgtEl>
                                          <p:spTgt spid="93207">
                                            <p:txEl>
                                              <p:pRg st="0" end="0"/>
                                            </p:txEl>
                                          </p:spTgt>
                                        </p:tgtEl>
                                        <p:attrNameLst>
                                          <p:attrName>ppt_w</p:attrName>
                                        </p:attrNameLst>
                                      </p:cBhvr>
                                      <p:tavLst>
                                        <p:tav tm="0">
                                          <p:val>
                                            <p:strVal val="#ppt_w*2.5"/>
                                          </p:val>
                                        </p:tav>
                                        <p:tav tm="100000">
                                          <p:val>
                                            <p:strVal val="#ppt_w"/>
                                          </p:val>
                                        </p:tav>
                                      </p:tavLst>
                                    </p:anim>
                                    <p:anim calcmode="lin" valueType="num">
                                      <p:cBhvr>
                                        <p:cTn id="15" dur="500" fill="hold"/>
                                        <p:tgtEl>
                                          <p:spTgt spid="93207">
                                            <p:txEl>
                                              <p:pRg st="0" end="0"/>
                                            </p:txEl>
                                          </p:spTgt>
                                        </p:tgtEl>
                                        <p:attrNameLst>
                                          <p:attrName>ppt_h</p:attrName>
                                        </p:attrNameLst>
                                      </p:cBhvr>
                                      <p:tavLst>
                                        <p:tav tm="0">
                                          <p:val>
                                            <p:strVal val="#ppt_h*0.01"/>
                                          </p:val>
                                        </p:tav>
                                        <p:tav tm="100000">
                                          <p:val>
                                            <p:strVal val="#ppt_h"/>
                                          </p:val>
                                        </p:tav>
                                      </p:tavLst>
                                    </p:anim>
                                    <p:anim calcmode="lin" valueType="num">
                                      <p:cBhvr>
                                        <p:cTn id="16" dur="500" fill="hold"/>
                                        <p:tgtEl>
                                          <p:spTgt spid="93207">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3207">
                                            <p:txEl>
                                              <p:pRg st="0" end="0"/>
                                            </p:txEl>
                                          </p:spTgt>
                                        </p:tgtEl>
                                        <p:attrNameLst>
                                          <p:attrName>ppt_y</p:attrName>
                                        </p:attrNameLst>
                                      </p:cBhvr>
                                      <p:tavLst>
                                        <p:tav tm="0">
                                          <p:val>
                                            <p:strVal val="#ppt_h+1"/>
                                          </p:val>
                                        </p:tav>
                                        <p:tav tm="100000">
                                          <p:val>
                                            <p:strVal val="#ppt_y"/>
                                          </p:val>
                                        </p:tav>
                                      </p:tavLst>
                                    </p:anim>
                                    <p:animEffect transition="in" filter="fade">
                                      <p:cBhvr>
                                        <p:cTn id="18" dur="500"/>
                                        <p:tgtEl>
                                          <p:spTgt spid="93207">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1" presetClass="entr" presetSubtype="0" fill="hold" nodeType="clickEffect">
                                  <p:stCondLst>
                                    <p:cond delay="0"/>
                                  </p:stCondLst>
                                  <p:iterate type="lt">
                                    <p:tmPct val="10000"/>
                                  </p:iterate>
                                  <p:childTnLst>
                                    <p:set>
                                      <p:cBhvr>
                                        <p:cTn id="22" dur="1" fill="hold">
                                          <p:stCondLst>
                                            <p:cond delay="0"/>
                                          </p:stCondLst>
                                        </p:cTn>
                                        <p:tgtEl>
                                          <p:spTgt spid="93206">
                                            <p:txEl>
                                              <p:pRg st="0" end="0"/>
                                            </p:txEl>
                                          </p:spTgt>
                                        </p:tgtEl>
                                        <p:attrNameLst>
                                          <p:attrName>style.visibility</p:attrName>
                                        </p:attrNameLst>
                                      </p:cBhvr>
                                      <p:to>
                                        <p:strVal val="visible"/>
                                      </p:to>
                                    </p:set>
                                    <p:anim calcmode="lin" valueType="num">
                                      <p:cBhvr>
                                        <p:cTn id="23" dur="500" fill="hold"/>
                                        <p:tgtEl>
                                          <p:spTgt spid="9320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93206">
                                            <p:txEl>
                                              <p:pRg st="0" end="0"/>
                                            </p:txEl>
                                          </p:spTgt>
                                        </p:tgtEl>
                                        <p:attrNameLst>
                                          <p:attrName>ppt_y</p:attrName>
                                        </p:attrNameLst>
                                      </p:cBhvr>
                                      <p:tavLst>
                                        <p:tav tm="0">
                                          <p:val>
                                            <p:strVal val="#ppt_y"/>
                                          </p:val>
                                        </p:tav>
                                        <p:tav tm="100000">
                                          <p:val>
                                            <p:strVal val="#ppt_y"/>
                                          </p:val>
                                        </p:tav>
                                      </p:tavLst>
                                    </p:anim>
                                    <p:anim calcmode="lin" valueType="num">
                                      <p:cBhvr>
                                        <p:cTn id="25" dur="500" fill="hold"/>
                                        <p:tgtEl>
                                          <p:spTgt spid="9320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9320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93206">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1" presetClass="entr" presetSubtype="0" fill="hold" nodeType="clickEffect">
                                  <p:stCondLst>
                                    <p:cond delay="0"/>
                                  </p:stCondLst>
                                  <p:iterate type="lt">
                                    <p:tmPct val="10000"/>
                                  </p:iterate>
                                  <p:childTnLst>
                                    <p:set>
                                      <p:cBhvr>
                                        <p:cTn id="31" dur="1" fill="hold">
                                          <p:stCondLst>
                                            <p:cond delay="0"/>
                                          </p:stCondLst>
                                        </p:cTn>
                                        <p:tgtEl>
                                          <p:spTgt spid="93206">
                                            <p:txEl>
                                              <p:pRg st="1" end="1"/>
                                            </p:txEl>
                                          </p:spTgt>
                                        </p:tgtEl>
                                        <p:attrNameLst>
                                          <p:attrName>style.visibility</p:attrName>
                                        </p:attrNameLst>
                                      </p:cBhvr>
                                      <p:to>
                                        <p:strVal val="visible"/>
                                      </p:to>
                                    </p:set>
                                    <p:anim calcmode="lin" valueType="num">
                                      <p:cBhvr>
                                        <p:cTn id="32" dur="500" fill="hold"/>
                                        <p:tgtEl>
                                          <p:spTgt spid="93206">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93206">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93206">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93206">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93206">
                                            <p:txEl>
                                              <p:pRg st="1" end="1"/>
                                            </p:txEl>
                                          </p:spTgt>
                                        </p:tgtEl>
                                      </p:cBhvr>
                                    </p:animEffect>
                                  </p:childTnLst>
                                </p:cTn>
                              </p:par>
                              <p:par>
                                <p:cTn id="37" presetID="8" presetClass="entr" presetSubtype="16" fill="hold" nodeType="withEffect">
                                  <p:stCondLst>
                                    <p:cond delay="0"/>
                                  </p:stCondLst>
                                  <p:childTnLst>
                                    <p:set>
                                      <p:cBhvr>
                                        <p:cTn id="38" dur="1" fill="hold">
                                          <p:stCondLst>
                                            <p:cond delay="0"/>
                                          </p:stCondLst>
                                        </p:cTn>
                                        <p:tgtEl>
                                          <p:spTgt spid="93203"/>
                                        </p:tgtEl>
                                        <p:attrNameLst>
                                          <p:attrName>style.visibility</p:attrName>
                                        </p:attrNameLst>
                                      </p:cBhvr>
                                      <p:to>
                                        <p:strVal val="visible"/>
                                      </p:to>
                                    </p:set>
                                    <p:animEffect transition="in" filter="diamond(in)">
                                      <p:cBhvr>
                                        <p:cTn id="39" dur="2000"/>
                                        <p:tgtEl>
                                          <p:spTgt spid="93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0" name="Rectangle 10"/>
          <p:cNvSpPr>
            <a:spLocks noChangeArrowheads="1"/>
          </p:cNvSpPr>
          <p:nvPr/>
        </p:nvSpPr>
        <p:spPr bwMode="auto">
          <a:xfrm>
            <a:off x="304800" y="3286125"/>
            <a:ext cx="8458200" cy="830263"/>
          </a:xfrm>
          <a:prstGeom prst="rect">
            <a:avLst/>
          </a:prstGeom>
          <a:noFill/>
          <a:ln w="9525">
            <a:noFill/>
            <a:miter lim="800000"/>
            <a:headEnd/>
            <a:tailEnd/>
          </a:ln>
        </p:spPr>
        <p:txBody>
          <a:bodyPr anchor="ctr">
            <a:spAutoFit/>
          </a:bodyPr>
          <a:lstStyle/>
          <a:p>
            <a:pPr algn="l"/>
            <a:r>
              <a:rPr lang="en-US" b="1" i="1" dirty="0">
                <a:solidFill>
                  <a:schemeClr val="hlink"/>
                </a:solidFill>
                <a:latin typeface="Times New Roman" pitchFamily="18" charset="0"/>
                <a:cs typeface="Times New Roman" pitchFamily="18" charset="0"/>
              </a:rPr>
              <a:t> </a:t>
            </a:r>
            <a:r>
              <a:rPr lang="en-US" b="1" i="1" dirty="0" err="1" smtClean="0">
                <a:solidFill>
                  <a:schemeClr val="hlink"/>
                </a:solidFill>
                <a:latin typeface="Times New Roman" pitchFamily="18" charset="0"/>
                <a:cs typeface="Times New Roman" pitchFamily="18" charset="0"/>
              </a:rPr>
              <a:t>Tìm</a:t>
            </a:r>
            <a:r>
              <a:rPr lang="en-US" b="1" i="1" dirty="0" smtClean="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những</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hình</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ảnh</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nói</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lên</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sự</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bỡ</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ngỡ</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của</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đám</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học</a:t>
            </a:r>
            <a:r>
              <a:rPr lang="en-US" b="1" i="1" dirty="0">
                <a:solidFill>
                  <a:schemeClr val="hlink"/>
                </a:solidFill>
                <a:latin typeface="Times New Roman" pitchFamily="18" charset="0"/>
                <a:cs typeface="Times New Roman" pitchFamily="18" charset="0"/>
              </a:rPr>
              <a:t> </a:t>
            </a:r>
          </a:p>
          <a:p>
            <a:pPr algn="l"/>
            <a:r>
              <a:rPr lang="en-US" b="1" i="1" dirty="0" err="1">
                <a:solidFill>
                  <a:schemeClr val="hlink"/>
                </a:solidFill>
                <a:latin typeface="Times New Roman" pitchFamily="18" charset="0"/>
                <a:cs typeface="Times New Roman" pitchFamily="18" charset="0"/>
              </a:rPr>
              <a:t>trò</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mới</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tựu</a:t>
            </a:r>
            <a:r>
              <a:rPr lang="en-US" b="1" i="1" dirty="0">
                <a:solidFill>
                  <a:schemeClr val="hlink"/>
                </a:solidFill>
                <a:latin typeface="Times New Roman" pitchFamily="18" charset="0"/>
                <a:cs typeface="Times New Roman" pitchFamily="18" charset="0"/>
              </a:rPr>
              <a:t> </a:t>
            </a:r>
            <a:r>
              <a:rPr lang="en-US" b="1" i="1" dirty="0" err="1">
                <a:solidFill>
                  <a:schemeClr val="hlink"/>
                </a:solidFill>
                <a:latin typeface="Times New Roman" pitchFamily="18" charset="0"/>
                <a:cs typeface="Times New Roman" pitchFamily="18" charset="0"/>
              </a:rPr>
              <a:t>trường</a:t>
            </a:r>
            <a:r>
              <a:rPr lang="en-US" b="1" i="1" dirty="0">
                <a:solidFill>
                  <a:schemeClr val="hlink"/>
                </a:solidFill>
                <a:latin typeface="Times New Roman" pitchFamily="18" charset="0"/>
                <a:cs typeface="Times New Roman" pitchFamily="18" charset="0"/>
              </a:rPr>
              <a:t>? </a:t>
            </a:r>
          </a:p>
        </p:txBody>
      </p:sp>
      <p:sp>
        <p:nvSpPr>
          <p:cNvPr id="71691" name="Rectangle 11"/>
          <p:cNvSpPr>
            <a:spLocks noChangeArrowheads="1"/>
          </p:cNvSpPr>
          <p:nvPr/>
        </p:nvSpPr>
        <p:spPr bwMode="auto">
          <a:xfrm>
            <a:off x="457200" y="4343400"/>
            <a:ext cx="8686800" cy="1570038"/>
          </a:xfrm>
          <a:prstGeom prst="rect">
            <a:avLst/>
          </a:prstGeom>
          <a:noFill/>
          <a:ln w="9525">
            <a:noFill/>
            <a:miter lim="800000"/>
            <a:headEnd/>
            <a:tailEnd/>
          </a:ln>
        </p:spPr>
        <p:txBody>
          <a:bodyPr anchor="ctr">
            <a:spAutoFit/>
          </a:bodyPr>
          <a:lstStyle/>
          <a:p>
            <a:pPr algn="l"/>
            <a:r>
              <a:rPr lang="en-US" b="1" dirty="0">
                <a:latin typeface="Times New Roman" pitchFamily="18" charset="0"/>
                <a:cs typeface="Times New Roman" pitchFamily="18" charset="0"/>
              </a:rPr>
              <a:t>   </a:t>
            </a:r>
            <a:r>
              <a:rPr lang="en-US" b="1" dirty="0">
                <a:latin typeface="Times New Roman" pitchFamily="18" charset="0"/>
                <a:cs typeface="Times New Roman" pitchFamily="18" charset="0"/>
              </a:rPr>
              <a:t> </a:t>
            </a:r>
            <a:r>
              <a:rPr lang="en-US" b="1" dirty="0" err="1" smtClean="0">
                <a:latin typeface="Times New Roman" pitchFamily="18" charset="0"/>
                <a:cs typeface="Times New Roman" pitchFamily="18" charset="0"/>
              </a:rPr>
              <a:t>Bỡ</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ngỡ</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đứng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nép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bên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người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thân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chỉ</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dám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từng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bước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nhẹ</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con </a:t>
            </a:r>
            <a:r>
              <a:rPr lang="en-US" b="1" dirty="0" err="1">
                <a:latin typeface="Times New Roman" pitchFamily="18" charset="0"/>
                <a:cs typeface="Times New Roman" pitchFamily="18" charset="0"/>
              </a:rPr>
              <a:t>chim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nhìn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quãng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rộng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muốn</a:t>
            </a:r>
            <a:r>
              <a:rPr lang="en-US" b="1" dirty="0">
                <a:latin typeface="Times New Roman" pitchFamily="18" charset="0"/>
                <a:cs typeface="Times New Roman" pitchFamily="18" charset="0"/>
              </a:rPr>
              <a:t> bay </a:t>
            </a:r>
            <a:r>
              <a:rPr lang="en-US" b="1" dirty="0" err="1">
                <a:latin typeface="Times New Roman" pitchFamily="18" charset="0"/>
                <a:cs typeface="Times New Roman" pitchFamily="18" charset="0"/>
              </a:rPr>
              <a:t>nhưng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còn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ngập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ngừng</a:t>
            </a:r>
            <a:r>
              <a:rPr lang="en-US" b="1" dirty="0">
                <a:latin typeface="Times New Roman" pitchFamily="18" charset="0"/>
                <a:cs typeface="Times New Roman" pitchFamily="18" charset="0"/>
              </a:rPr>
              <a:t>, e </a:t>
            </a:r>
            <a:r>
              <a:rPr lang="en-US" b="1" dirty="0" err="1">
                <a:latin typeface="Times New Roman" pitchFamily="18" charset="0"/>
                <a:cs typeface="Times New Roman" pitchFamily="18" charset="0"/>
              </a:rPr>
              <a:t>sợ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thèm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vụng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và</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ao</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được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mạnh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dạn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những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học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trò</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cũ</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quen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lớp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quen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thầy</a:t>
            </a:r>
            <a:r>
              <a:rPr lang="en-US" b="1" dirty="0">
                <a:latin typeface="Times New Roman" pitchFamily="18" charset="0"/>
                <a:cs typeface="Times New Roman" pitchFamily="18" charset="0"/>
              </a:rPr>
              <a:t>. </a:t>
            </a:r>
          </a:p>
        </p:txBody>
      </p:sp>
      <p:sp>
        <p:nvSpPr>
          <p:cNvPr id="8200" name="Text Box 15"/>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latin typeface="Times New Roman" pitchFamily="18" charset="0"/>
              <a:cs typeface="Times New Roman" pitchFamily="18" charset="0"/>
            </a:endParaRPr>
          </a:p>
        </p:txBody>
      </p:sp>
      <p:grpSp>
        <p:nvGrpSpPr>
          <p:cNvPr id="8201" name="Group 17"/>
          <p:cNvGrpSpPr>
            <a:grpSpLocks/>
          </p:cNvGrpSpPr>
          <p:nvPr/>
        </p:nvGrpSpPr>
        <p:grpSpPr bwMode="auto">
          <a:xfrm>
            <a:off x="152400" y="152400"/>
            <a:ext cx="8839200" cy="6553200"/>
            <a:chOff x="96" y="96"/>
            <a:chExt cx="5568" cy="4128"/>
          </a:xfrm>
        </p:grpSpPr>
        <p:sp>
          <p:nvSpPr>
            <p:cNvPr id="8203" name="Line 18"/>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8204" name="Line 19"/>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8205" name="Line 20"/>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8206" name="Line 21"/>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grpSp>
      <p:sp>
        <p:nvSpPr>
          <p:cNvPr id="71702" name="Rectangle 22"/>
          <p:cNvSpPr>
            <a:spLocks noChangeArrowheads="1"/>
          </p:cNvSpPr>
          <p:nvPr/>
        </p:nvSpPr>
        <p:spPr bwMode="auto">
          <a:xfrm>
            <a:off x="152400" y="2586037"/>
            <a:ext cx="6477000" cy="461963"/>
          </a:xfrm>
          <a:prstGeom prst="rect">
            <a:avLst/>
          </a:prstGeom>
          <a:noFill/>
          <a:ln w="9525">
            <a:noFill/>
            <a:miter lim="800000"/>
            <a:headEnd/>
            <a:tailEnd/>
          </a:ln>
        </p:spPr>
        <p:txBody>
          <a:bodyPr>
            <a:spAutoFit/>
          </a:bodyPr>
          <a:lstStyle/>
          <a:p>
            <a:r>
              <a:rPr lang="en-US" b="1" i="1" u="sng" dirty="0" err="1">
                <a:solidFill>
                  <a:srgbClr val="FF0000"/>
                </a:solidFill>
                <a:latin typeface="Times New Roman" pitchFamily="18" charset="0"/>
                <a:cs typeface="Times New Roman" pitchFamily="18" charset="0"/>
              </a:rPr>
              <a:t>Đọc</a:t>
            </a:r>
            <a:r>
              <a:rPr lang="en-US" b="1" i="1" u="sng" dirty="0">
                <a:solidFill>
                  <a:srgbClr val="FF0000"/>
                </a:solidFill>
                <a:latin typeface="Times New Roman" pitchFamily="18" charset="0"/>
                <a:cs typeface="Times New Roman" pitchFamily="18" charset="0"/>
              </a:rPr>
              <a:t> </a:t>
            </a:r>
            <a:r>
              <a:rPr lang="en-US" b="1" i="1" u="sng" dirty="0" err="1">
                <a:solidFill>
                  <a:srgbClr val="FF0000"/>
                </a:solidFill>
                <a:latin typeface="Times New Roman" pitchFamily="18" charset="0"/>
                <a:cs typeface="Times New Roman" pitchFamily="18" charset="0"/>
              </a:rPr>
              <a:t>thầm</a:t>
            </a:r>
            <a:r>
              <a:rPr lang="en-US" b="1" i="1" u="sng" dirty="0">
                <a:solidFill>
                  <a:srgbClr val="FF0000"/>
                </a:solidFill>
                <a:latin typeface="Times New Roman" pitchFamily="18" charset="0"/>
                <a:cs typeface="Times New Roman" pitchFamily="18" charset="0"/>
              </a:rPr>
              <a:t> </a:t>
            </a:r>
            <a:r>
              <a:rPr lang="en-US" b="1" i="1" u="sng" dirty="0" err="1">
                <a:solidFill>
                  <a:srgbClr val="FF0000"/>
                </a:solidFill>
                <a:latin typeface="Times New Roman" pitchFamily="18" charset="0"/>
                <a:cs typeface="Times New Roman" pitchFamily="18" charset="0"/>
              </a:rPr>
              <a:t>đoạn</a:t>
            </a:r>
            <a:r>
              <a:rPr lang="en-US" b="1" i="1" u="sng" dirty="0">
                <a:solidFill>
                  <a:srgbClr val="FF0000"/>
                </a:solidFill>
                <a:latin typeface="Times New Roman" pitchFamily="18" charset="0"/>
                <a:cs typeface="Times New Roman" pitchFamily="18" charset="0"/>
              </a:rPr>
              <a:t> 3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71702">
                                            <p:txEl>
                                              <p:pRg st="0" end="0"/>
                                            </p:txEl>
                                          </p:spTgt>
                                        </p:tgtEl>
                                        <p:attrNameLst>
                                          <p:attrName>style.visibility</p:attrName>
                                        </p:attrNameLst>
                                      </p:cBhvr>
                                      <p:to>
                                        <p:strVal val="visible"/>
                                      </p:to>
                                    </p:set>
                                    <p:animEffect transition="in" filter="wheel(4)">
                                      <p:cBhvr>
                                        <p:cTn id="7" dur="2000"/>
                                        <p:tgtEl>
                                          <p:spTgt spid="7170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71690">
                                            <p:txEl>
                                              <p:pRg st="0" end="0"/>
                                            </p:txEl>
                                          </p:spTgt>
                                        </p:tgtEl>
                                        <p:attrNameLst>
                                          <p:attrName>style.visibility</p:attrName>
                                        </p:attrNameLst>
                                      </p:cBhvr>
                                      <p:to>
                                        <p:strVal val="visible"/>
                                      </p:to>
                                    </p:set>
                                    <p:anim calcmode="lin" valueType="num">
                                      <p:cBhvr>
                                        <p:cTn id="12" dur="500" fill="hold"/>
                                        <p:tgtEl>
                                          <p:spTgt spid="7169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71690">
                                            <p:txEl>
                                              <p:pRg st="0" end="0"/>
                                            </p:txEl>
                                          </p:spTgt>
                                        </p:tgtEl>
                                        <p:attrNameLst>
                                          <p:attrName>ppt_y</p:attrName>
                                        </p:attrNameLst>
                                      </p:cBhvr>
                                      <p:tavLst>
                                        <p:tav tm="0">
                                          <p:val>
                                            <p:strVal val="#ppt_y"/>
                                          </p:val>
                                        </p:tav>
                                        <p:tav tm="100000">
                                          <p:val>
                                            <p:strVal val="#ppt_y"/>
                                          </p:val>
                                        </p:tav>
                                      </p:tavLst>
                                    </p:anim>
                                    <p:anim calcmode="lin" valueType="num">
                                      <p:cBhvr>
                                        <p:cTn id="14" dur="500" fill="hold"/>
                                        <p:tgtEl>
                                          <p:spTgt spid="7169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7169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71690">
                                            <p:txEl>
                                              <p:pRg st="0" end="0"/>
                                            </p:txEl>
                                          </p:spTgt>
                                        </p:tgtEl>
                                      </p:cBhvr>
                                    </p:animEffect>
                                  </p:childTnLst>
                                </p:cTn>
                              </p:par>
                              <p:par>
                                <p:cTn id="17" presetID="41" presetClass="entr" presetSubtype="0" fill="hold" nodeType="withEffect">
                                  <p:stCondLst>
                                    <p:cond delay="0"/>
                                  </p:stCondLst>
                                  <p:iterate type="lt">
                                    <p:tmPct val="10000"/>
                                  </p:iterate>
                                  <p:childTnLst>
                                    <p:set>
                                      <p:cBhvr>
                                        <p:cTn id="18" dur="1" fill="hold">
                                          <p:stCondLst>
                                            <p:cond delay="0"/>
                                          </p:stCondLst>
                                        </p:cTn>
                                        <p:tgtEl>
                                          <p:spTgt spid="71690">
                                            <p:txEl>
                                              <p:pRg st="1" end="1"/>
                                            </p:txEl>
                                          </p:spTgt>
                                        </p:tgtEl>
                                        <p:attrNameLst>
                                          <p:attrName>style.visibility</p:attrName>
                                        </p:attrNameLst>
                                      </p:cBhvr>
                                      <p:to>
                                        <p:strVal val="visible"/>
                                      </p:to>
                                    </p:set>
                                    <p:anim calcmode="lin" valueType="num">
                                      <p:cBhvr>
                                        <p:cTn id="19" dur="500" fill="hold"/>
                                        <p:tgtEl>
                                          <p:spTgt spid="71690">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71690">
                                            <p:txEl>
                                              <p:pRg st="1" end="1"/>
                                            </p:txEl>
                                          </p:spTgt>
                                        </p:tgtEl>
                                        <p:attrNameLst>
                                          <p:attrName>ppt_y</p:attrName>
                                        </p:attrNameLst>
                                      </p:cBhvr>
                                      <p:tavLst>
                                        <p:tav tm="0">
                                          <p:val>
                                            <p:strVal val="#ppt_y"/>
                                          </p:val>
                                        </p:tav>
                                        <p:tav tm="100000">
                                          <p:val>
                                            <p:strVal val="#ppt_y"/>
                                          </p:val>
                                        </p:tav>
                                      </p:tavLst>
                                    </p:anim>
                                    <p:anim calcmode="lin" valueType="num">
                                      <p:cBhvr>
                                        <p:cTn id="21" dur="500" fill="hold"/>
                                        <p:tgtEl>
                                          <p:spTgt spid="71690">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71690">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71690">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1" presetClass="entr" presetSubtype="0" fill="hold" nodeType="clickEffect">
                                  <p:stCondLst>
                                    <p:cond delay="0"/>
                                  </p:stCondLst>
                                  <p:iterate type="lt">
                                    <p:tmPct val="10000"/>
                                  </p:iterate>
                                  <p:childTnLst>
                                    <p:set>
                                      <p:cBhvr>
                                        <p:cTn id="27" dur="1" fill="hold">
                                          <p:stCondLst>
                                            <p:cond delay="0"/>
                                          </p:stCondLst>
                                        </p:cTn>
                                        <p:tgtEl>
                                          <p:spTgt spid="71691">
                                            <p:txEl>
                                              <p:pRg st="0" end="0"/>
                                            </p:txEl>
                                          </p:spTgt>
                                        </p:tgtEl>
                                        <p:attrNameLst>
                                          <p:attrName>style.visibility</p:attrName>
                                        </p:attrNameLst>
                                      </p:cBhvr>
                                      <p:to>
                                        <p:strVal val="visible"/>
                                      </p:to>
                                    </p:set>
                                    <p:anim calcmode="lin" valueType="num">
                                      <p:cBhvr>
                                        <p:cTn id="28" dur="500" fill="hold"/>
                                        <p:tgtEl>
                                          <p:spTgt spid="7169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71691">
                                            <p:txEl>
                                              <p:pRg st="0" end="0"/>
                                            </p:txEl>
                                          </p:spTgt>
                                        </p:tgtEl>
                                        <p:attrNameLst>
                                          <p:attrName>ppt_y</p:attrName>
                                        </p:attrNameLst>
                                      </p:cBhvr>
                                      <p:tavLst>
                                        <p:tav tm="0">
                                          <p:val>
                                            <p:strVal val="#ppt_y"/>
                                          </p:val>
                                        </p:tav>
                                        <p:tav tm="100000">
                                          <p:val>
                                            <p:strVal val="#ppt_y"/>
                                          </p:val>
                                        </p:tav>
                                      </p:tavLst>
                                    </p:anim>
                                    <p:anim calcmode="lin" valueType="num">
                                      <p:cBhvr>
                                        <p:cTn id="30" dur="500" fill="hold"/>
                                        <p:tgtEl>
                                          <p:spTgt spid="7169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7169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716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latin typeface="Times New Roman" pitchFamily="18" charset="0"/>
              <a:cs typeface="Times New Roman" pitchFamily="18" charset="0"/>
            </a:endParaRPr>
          </a:p>
        </p:txBody>
      </p:sp>
      <p:sp>
        <p:nvSpPr>
          <p:cNvPr id="96260" name="Text Box 4"/>
          <p:cNvSpPr txBox="1">
            <a:spLocks noChangeArrowheads="1"/>
          </p:cNvSpPr>
          <p:nvPr/>
        </p:nvSpPr>
        <p:spPr bwMode="auto">
          <a:xfrm>
            <a:off x="533400" y="2514600"/>
            <a:ext cx="2667000" cy="523875"/>
          </a:xfrm>
          <a:prstGeom prst="rect">
            <a:avLst/>
          </a:prstGeom>
          <a:noFill/>
          <a:ln w="9525">
            <a:noFill/>
            <a:miter lim="800000"/>
            <a:headEnd/>
            <a:tailEnd/>
          </a:ln>
        </p:spPr>
        <p:txBody>
          <a:bodyPr>
            <a:spAutoFit/>
          </a:bodyPr>
          <a:lstStyle/>
          <a:p>
            <a:pPr algn="l">
              <a:spcBef>
                <a:spcPct val="50000"/>
              </a:spcBef>
            </a:pPr>
            <a:r>
              <a:rPr lang="en-US" sz="2800" b="1" i="1" dirty="0">
                <a:solidFill>
                  <a:schemeClr val="hlink"/>
                </a:solidFill>
                <a:latin typeface="Times New Roman" pitchFamily="18" charset="0"/>
                <a:cs typeface="Times New Roman" pitchFamily="18" charset="0"/>
              </a:rPr>
              <a:t>   - </a:t>
            </a:r>
            <a:r>
              <a:rPr lang="en-US" b="1" dirty="0" err="1">
                <a:solidFill>
                  <a:schemeClr val="hlink"/>
                </a:solidFill>
                <a:latin typeface="Times New Roman" pitchFamily="18" charset="0"/>
                <a:cs typeface="Times New Roman" pitchFamily="18" charset="0"/>
              </a:rPr>
              <a:t>Tựu</a:t>
            </a:r>
            <a:r>
              <a:rPr lang="en-US" b="1" dirty="0">
                <a:solidFill>
                  <a:schemeClr val="hlink"/>
                </a:solidFill>
                <a:latin typeface="Times New Roman" pitchFamily="18" charset="0"/>
                <a:cs typeface="Times New Roman" pitchFamily="18" charset="0"/>
              </a:rPr>
              <a:t> </a:t>
            </a:r>
            <a:r>
              <a:rPr lang="en-US" b="1" dirty="0" err="1">
                <a:solidFill>
                  <a:schemeClr val="hlink"/>
                </a:solidFill>
                <a:latin typeface="Times New Roman" pitchFamily="18" charset="0"/>
                <a:cs typeface="Times New Roman" pitchFamily="18" charset="0"/>
              </a:rPr>
              <a:t>trường</a:t>
            </a:r>
            <a:r>
              <a:rPr lang="en-US" b="1" dirty="0">
                <a:solidFill>
                  <a:schemeClr val="hlink"/>
                </a:solidFill>
                <a:latin typeface="Times New Roman" pitchFamily="18" charset="0"/>
                <a:cs typeface="Times New Roman" pitchFamily="18" charset="0"/>
              </a:rPr>
              <a:t> </a:t>
            </a:r>
          </a:p>
        </p:txBody>
      </p:sp>
      <p:sp>
        <p:nvSpPr>
          <p:cNvPr id="96261" name="Text Box 5">
            <a:hlinkClick r:id="rId2" action="ppaction://hlinksldjump"/>
          </p:cNvPr>
          <p:cNvSpPr txBox="1">
            <a:spLocks noChangeArrowheads="1"/>
          </p:cNvSpPr>
          <p:nvPr/>
        </p:nvSpPr>
        <p:spPr bwMode="auto">
          <a:xfrm>
            <a:off x="4724400" y="3962400"/>
            <a:ext cx="1905000" cy="461963"/>
          </a:xfrm>
          <a:prstGeom prst="rect">
            <a:avLst/>
          </a:prstGeom>
          <a:noFill/>
          <a:ln w="9525">
            <a:solidFill>
              <a:schemeClr val="bg1"/>
            </a:solidFill>
            <a:miter lim="800000"/>
            <a:headEnd/>
            <a:tailEnd/>
          </a:ln>
        </p:spPr>
        <p:txBody>
          <a:bodyPr>
            <a:spAutoFit/>
          </a:bodyPr>
          <a:lstStyle/>
          <a:p>
            <a:pPr algn="l">
              <a:spcBef>
                <a:spcPct val="50000"/>
              </a:spcBef>
            </a:pPr>
            <a:r>
              <a:rPr lang="en-US" b="1" i="1" u="sng">
                <a:latin typeface="Times New Roman" pitchFamily="18" charset="0"/>
                <a:cs typeface="Times New Roman" pitchFamily="18" charset="0"/>
              </a:rPr>
              <a:t>Nội dung</a:t>
            </a:r>
            <a:r>
              <a:rPr lang="en-US" b="1" i="1">
                <a:latin typeface="Times New Roman" pitchFamily="18" charset="0"/>
                <a:cs typeface="Times New Roman" pitchFamily="18" charset="0"/>
              </a:rPr>
              <a:t>:</a:t>
            </a:r>
            <a:endParaRPr lang="en-US" sz="2800" b="1" i="1">
              <a:latin typeface="Times New Roman" pitchFamily="18" charset="0"/>
              <a:cs typeface="Times New Roman" pitchFamily="18" charset="0"/>
            </a:endParaRPr>
          </a:p>
        </p:txBody>
      </p:sp>
      <p:sp>
        <p:nvSpPr>
          <p:cNvPr id="96262" name="Text Box 6"/>
          <p:cNvSpPr txBox="1">
            <a:spLocks noChangeArrowheads="1"/>
          </p:cNvSpPr>
          <p:nvPr/>
        </p:nvSpPr>
        <p:spPr bwMode="auto">
          <a:xfrm>
            <a:off x="609600" y="1981200"/>
            <a:ext cx="2209800" cy="523875"/>
          </a:xfrm>
          <a:prstGeom prst="rect">
            <a:avLst/>
          </a:prstGeom>
          <a:noFill/>
          <a:ln w="9525">
            <a:noFill/>
            <a:miter lim="800000"/>
            <a:headEnd/>
            <a:tailEnd/>
          </a:ln>
        </p:spPr>
        <p:txBody>
          <a:bodyPr>
            <a:spAutoFit/>
          </a:bodyPr>
          <a:lstStyle/>
          <a:p>
            <a:pPr algn="l">
              <a:spcBef>
                <a:spcPct val="50000"/>
              </a:spcBef>
            </a:pPr>
            <a:r>
              <a:rPr lang="en-US" sz="2800" b="1" u="sng" dirty="0" err="1">
                <a:solidFill>
                  <a:srgbClr val="FF0000"/>
                </a:solidFill>
                <a:latin typeface="Times New Roman" pitchFamily="18" charset="0"/>
                <a:cs typeface="Times New Roman" pitchFamily="18" charset="0"/>
              </a:rPr>
              <a:t>Luyện</a:t>
            </a:r>
            <a:r>
              <a:rPr lang="en-US" sz="2800" b="1"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đọc</a:t>
            </a:r>
            <a:endParaRPr lang="en-US" sz="2800" b="1" u="sng" dirty="0">
              <a:solidFill>
                <a:srgbClr val="FF0000"/>
              </a:solidFill>
              <a:latin typeface="Times New Roman" pitchFamily="18" charset="0"/>
              <a:cs typeface="Times New Roman" pitchFamily="18" charset="0"/>
            </a:endParaRPr>
          </a:p>
        </p:txBody>
      </p:sp>
      <p:sp>
        <p:nvSpPr>
          <p:cNvPr id="96263" name="Text Box 7">
            <a:hlinkClick r:id="rId2" action="ppaction://hlinksldjump"/>
          </p:cNvPr>
          <p:cNvSpPr txBox="1">
            <a:spLocks noChangeArrowheads="1"/>
          </p:cNvSpPr>
          <p:nvPr/>
        </p:nvSpPr>
        <p:spPr bwMode="auto">
          <a:xfrm>
            <a:off x="4876800" y="2057400"/>
            <a:ext cx="3352800" cy="523875"/>
          </a:xfrm>
          <a:prstGeom prst="rect">
            <a:avLst/>
          </a:prstGeom>
          <a:noFill/>
          <a:ln w="9525">
            <a:noFill/>
            <a:miter lim="800000"/>
            <a:headEnd/>
            <a:tailEnd/>
          </a:ln>
        </p:spPr>
        <p:txBody>
          <a:bodyPr>
            <a:spAutoFit/>
          </a:bodyPr>
          <a:lstStyle/>
          <a:p>
            <a:pPr algn="l">
              <a:spcBef>
                <a:spcPct val="50000"/>
              </a:spcBef>
            </a:pPr>
            <a:r>
              <a:rPr lang="en-US" sz="2800" b="1">
                <a:solidFill>
                  <a:srgbClr val="1A0597"/>
                </a:solidFill>
                <a:latin typeface="Times New Roman" pitchFamily="18" charset="0"/>
                <a:cs typeface="Times New Roman" pitchFamily="18" charset="0"/>
              </a:rPr>
              <a:t>       </a:t>
            </a:r>
            <a:r>
              <a:rPr lang="en-US" sz="2800" b="1" u="sng">
                <a:solidFill>
                  <a:srgbClr val="FF0000"/>
                </a:solidFill>
                <a:latin typeface="Times New Roman" pitchFamily="18" charset="0"/>
                <a:cs typeface="Times New Roman" pitchFamily="18" charset="0"/>
              </a:rPr>
              <a:t>Tìm hiểu bài</a:t>
            </a:r>
          </a:p>
        </p:txBody>
      </p:sp>
      <p:sp>
        <p:nvSpPr>
          <p:cNvPr id="96264" name="Line 8"/>
          <p:cNvSpPr>
            <a:spLocks noChangeShapeType="1"/>
          </p:cNvSpPr>
          <p:nvPr/>
        </p:nvSpPr>
        <p:spPr bwMode="auto">
          <a:xfrm>
            <a:off x="4267200" y="2590800"/>
            <a:ext cx="0" cy="4038600"/>
          </a:xfrm>
          <a:prstGeom prst="line">
            <a:avLst/>
          </a:prstGeom>
          <a:noFill/>
          <a:ln w="28575">
            <a:solidFill>
              <a:srgbClr val="1A0597"/>
            </a:solidFill>
            <a:round/>
            <a:headEnd/>
            <a:tailEnd/>
          </a:ln>
        </p:spPr>
        <p:txBody>
          <a:bodyPr/>
          <a:lstStyle/>
          <a:p>
            <a:endParaRPr lang="en-US">
              <a:latin typeface="Times New Roman" pitchFamily="18" charset="0"/>
              <a:cs typeface="Times New Roman" pitchFamily="18" charset="0"/>
            </a:endParaRPr>
          </a:p>
        </p:txBody>
      </p:sp>
      <p:sp>
        <p:nvSpPr>
          <p:cNvPr id="96265" name="Text Box 9"/>
          <p:cNvSpPr txBox="1">
            <a:spLocks noChangeArrowheads="1"/>
          </p:cNvSpPr>
          <p:nvPr/>
        </p:nvSpPr>
        <p:spPr bwMode="auto">
          <a:xfrm>
            <a:off x="685800" y="3124200"/>
            <a:ext cx="22098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 Mơn man</a:t>
            </a:r>
            <a:r>
              <a:rPr lang="en-US" b="1">
                <a:solidFill>
                  <a:srgbClr val="000000"/>
                </a:solidFill>
                <a:latin typeface="Times New Roman" pitchFamily="18" charset="0"/>
                <a:cs typeface="Times New Roman" pitchFamily="18" charset="0"/>
              </a:rPr>
              <a:t> </a:t>
            </a:r>
          </a:p>
        </p:txBody>
      </p:sp>
      <p:sp>
        <p:nvSpPr>
          <p:cNvPr id="96266" name="Text Box 10"/>
          <p:cNvSpPr txBox="1">
            <a:spLocks noChangeArrowheads="1"/>
          </p:cNvSpPr>
          <p:nvPr/>
        </p:nvSpPr>
        <p:spPr bwMode="auto">
          <a:xfrm>
            <a:off x="838200" y="3657600"/>
            <a:ext cx="28194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Quang đãng</a:t>
            </a:r>
            <a:r>
              <a:rPr lang="en-US" b="1">
                <a:solidFill>
                  <a:srgbClr val="000000"/>
                </a:solidFill>
                <a:latin typeface="Times New Roman" pitchFamily="18" charset="0"/>
                <a:cs typeface="Times New Roman" pitchFamily="18" charset="0"/>
              </a:rPr>
              <a:t> </a:t>
            </a:r>
          </a:p>
        </p:txBody>
      </p:sp>
      <p:sp>
        <p:nvSpPr>
          <p:cNvPr id="96267" name="Text Box 11"/>
          <p:cNvSpPr txBox="1">
            <a:spLocks noChangeArrowheads="1"/>
          </p:cNvSpPr>
          <p:nvPr/>
        </p:nvSpPr>
        <p:spPr bwMode="auto">
          <a:xfrm>
            <a:off x="685800" y="4191000"/>
            <a:ext cx="2362200" cy="461963"/>
          </a:xfrm>
          <a:prstGeom prst="rect">
            <a:avLst/>
          </a:prstGeom>
          <a:noFill/>
          <a:ln w="9525">
            <a:solidFill>
              <a:schemeClr val="bg1"/>
            </a:solid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 Bỡ ngỡ</a:t>
            </a:r>
            <a:r>
              <a:rPr lang="en-US" b="1">
                <a:solidFill>
                  <a:srgbClr val="000000"/>
                </a:solidFill>
                <a:latin typeface="Times New Roman" pitchFamily="18" charset="0"/>
                <a:cs typeface="Times New Roman" pitchFamily="18" charset="0"/>
              </a:rPr>
              <a:t> </a:t>
            </a:r>
          </a:p>
        </p:txBody>
      </p:sp>
      <p:sp>
        <p:nvSpPr>
          <p:cNvPr id="96268" name="Text Box 12"/>
          <p:cNvSpPr txBox="1">
            <a:spLocks noChangeArrowheads="1"/>
          </p:cNvSpPr>
          <p:nvPr/>
        </p:nvSpPr>
        <p:spPr bwMode="auto">
          <a:xfrm>
            <a:off x="838200" y="4800600"/>
            <a:ext cx="19050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latin typeface="Times New Roman" pitchFamily="18" charset="0"/>
                <a:cs typeface="Times New Roman" pitchFamily="18" charset="0"/>
              </a:rPr>
              <a:t>- Nép</a:t>
            </a:r>
            <a:r>
              <a:rPr lang="en-US" b="1">
                <a:solidFill>
                  <a:srgbClr val="000000"/>
                </a:solidFill>
                <a:latin typeface="Times New Roman" pitchFamily="18" charset="0"/>
                <a:cs typeface="Times New Roman" pitchFamily="18" charset="0"/>
              </a:rPr>
              <a:t> </a:t>
            </a:r>
          </a:p>
        </p:txBody>
      </p:sp>
      <p:sp>
        <p:nvSpPr>
          <p:cNvPr id="96269" name="Text Box 13">
            <a:hlinkClick r:id="rId2" action="ppaction://hlinksldjump"/>
          </p:cNvPr>
          <p:cNvSpPr txBox="1">
            <a:spLocks noChangeArrowheads="1"/>
          </p:cNvSpPr>
          <p:nvPr/>
        </p:nvSpPr>
        <p:spPr bwMode="auto">
          <a:xfrm>
            <a:off x="4267200" y="35052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latin typeface="Times New Roman" pitchFamily="18" charset="0"/>
                <a:cs typeface="Times New Roman" pitchFamily="18" charset="0"/>
              </a:rPr>
              <a:t> </a:t>
            </a:r>
            <a:r>
              <a:rPr lang="en-US" b="1" i="1">
                <a:solidFill>
                  <a:schemeClr val="hlink"/>
                </a:solidFill>
                <a:latin typeface="Times New Roman" pitchFamily="18" charset="0"/>
                <a:cs typeface="Times New Roman" pitchFamily="18" charset="0"/>
              </a:rPr>
              <a:t>-</a:t>
            </a:r>
            <a:r>
              <a:rPr lang="en-US" b="1" i="1">
                <a:solidFill>
                  <a:srgbClr val="990000"/>
                </a:solidFill>
                <a:latin typeface="Times New Roman" pitchFamily="18" charset="0"/>
                <a:cs typeface="Times New Roman" pitchFamily="18" charset="0"/>
              </a:rPr>
              <a:t> </a:t>
            </a:r>
            <a:r>
              <a:rPr lang="en-US" b="1">
                <a:solidFill>
                  <a:schemeClr val="hlink"/>
                </a:solidFill>
                <a:latin typeface="Times New Roman" pitchFamily="18" charset="0"/>
                <a:cs typeface="Times New Roman" pitchFamily="18" charset="0"/>
              </a:rPr>
              <a:t>Quang đãng</a:t>
            </a:r>
          </a:p>
        </p:txBody>
      </p:sp>
      <p:sp>
        <p:nvSpPr>
          <p:cNvPr id="96270" name="Text Box 14">
            <a:hlinkClick r:id="rId2" action="ppaction://hlinksldjump"/>
          </p:cNvPr>
          <p:cNvSpPr txBox="1">
            <a:spLocks noChangeArrowheads="1"/>
          </p:cNvSpPr>
          <p:nvPr/>
        </p:nvSpPr>
        <p:spPr bwMode="auto">
          <a:xfrm>
            <a:off x="6553200" y="3124200"/>
            <a:ext cx="2209800" cy="461963"/>
          </a:xfrm>
          <a:prstGeom prst="rect">
            <a:avLst/>
          </a:prstGeom>
          <a:noFill/>
          <a:ln w="9525">
            <a:noFill/>
            <a:miter lim="800000"/>
            <a:headEnd/>
            <a:tailEnd/>
          </a:ln>
        </p:spPr>
        <p:txBody>
          <a:bodyPr>
            <a:spAutoFit/>
          </a:bodyPr>
          <a:lstStyle/>
          <a:p>
            <a:pPr algn="l">
              <a:spcBef>
                <a:spcPct val="50000"/>
              </a:spcBef>
            </a:pPr>
            <a:r>
              <a:rPr lang="en-US" b="1" i="1">
                <a:solidFill>
                  <a:schemeClr val="hlink"/>
                </a:solidFill>
                <a:latin typeface="Times New Roman" pitchFamily="18" charset="0"/>
                <a:cs typeface="Times New Roman" pitchFamily="18" charset="0"/>
              </a:rPr>
              <a:t> - </a:t>
            </a:r>
            <a:r>
              <a:rPr lang="en-US" b="1">
                <a:solidFill>
                  <a:schemeClr val="hlink"/>
                </a:solidFill>
                <a:latin typeface="Times New Roman" pitchFamily="18" charset="0"/>
                <a:cs typeface="Times New Roman" pitchFamily="18" charset="0"/>
              </a:rPr>
              <a:t>Bỡ ngỡ</a:t>
            </a:r>
            <a:r>
              <a:rPr lang="en-US" b="1" i="1">
                <a:solidFill>
                  <a:srgbClr val="990000"/>
                </a:solidFill>
                <a:latin typeface="Times New Roman" pitchFamily="18" charset="0"/>
                <a:cs typeface="Times New Roman" pitchFamily="18" charset="0"/>
              </a:rPr>
              <a:t> </a:t>
            </a:r>
          </a:p>
        </p:txBody>
      </p:sp>
      <p:sp>
        <p:nvSpPr>
          <p:cNvPr id="96271" name="AutoShape 15"/>
          <p:cNvSpPr>
            <a:spLocks noChangeArrowheads="1"/>
          </p:cNvSpPr>
          <p:nvPr/>
        </p:nvSpPr>
        <p:spPr bwMode="auto">
          <a:xfrm>
            <a:off x="4724400" y="4191000"/>
            <a:ext cx="4038600" cy="2438400"/>
          </a:xfrm>
          <a:prstGeom prst="horizontalScroll">
            <a:avLst>
              <a:gd name="adj" fmla="val 12500"/>
            </a:avLst>
          </a:prstGeom>
          <a:solidFill>
            <a:schemeClr val="bg1"/>
          </a:solidFill>
          <a:ln w="28575">
            <a:solidFill>
              <a:schemeClr val="hlink"/>
            </a:solidFill>
            <a:round/>
            <a:headEnd/>
            <a:tailEnd/>
          </a:ln>
        </p:spPr>
        <p:txBody>
          <a:bodyPr wrap="none" anchor="ctr"/>
          <a:lstStyle/>
          <a:p>
            <a:pPr algn="l"/>
            <a:endParaRPr lang="en-US" sz="2000" b="1" dirty="0">
              <a:solidFill>
                <a:srgbClr val="1A0597"/>
              </a:solidFill>
              <a:latin typeface="Times New Roman" pitchFamily="18" charset="0"/>
              <a:cs typeface="Times New Roman" pitchFamily="18" charset="0"/>
            </a:endParaRPr>
          </a:p>
          <a:p>
            <a:pPr algn="l"/>
            <a:r>
              <a:rPr lang="en-US" b="1" i="1" dirty="0" err="1" smtClean="0">
                <a:solidFill>
                  <a:srgbClr val="FF0000"/>
                </a:solidFill>
                <a:latin typeface="Times New Roman" pitchFamily="18" charset="0"/>
                <a:cs typeface="Times New Roman" pitchFamily="18" charset="0"/>
              </a:rPr>
              <a:t>Bài</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văn</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là</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hồi</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ức</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cảm</a:t>
            </a:r>
            <a:r>
              <a:rPr lang="en-US" b="1" i="1" dirty="0" smtClean="0">
                <a:solidFill>
                  <a:srgbClr val="FF0000"/>
                </a:solidFill>
                <a:latin typeface="Times New Roman" pitchFamily="18" charset="0"/>
                <a:cs typeface="Times New Roman" pitchFamily="18" charset="0"/>
              </a:rPr>
              <a:t> </a:t>
            </a:r>
          </a:p>
          <a:p>
            <a:pPr algn="l"/>
            <a:r>
              <a:rPr lang="en-US" b="1" i="1" dirty="0" err="1" smtClean="0">
                <a:solidFill>
                  <a:srgbClr val="FF0000"/>
                </a:solidFill>
                <a:latin typeface="Times New Roman" pitchFamily="18" charset="0"/>
                <a:cs typeface="Times New Roman" pitchFamily="18" charset="0"/>
              </a:rPr>
              <a:t>Động</a:t>
            </a:r>
            <a:r>
              <a:rPr lang="en-US" b="1" i="1" dirty="0" smtClean="0">
                <a:solidFill>
                  <a:srgbClr val="FF0000"/>
                </a:solidFill>
                <a:latin typeface="Times New Roman" pitchFamily="18" charset="0"/>
                <a:cs typeface="Times New Roman" pitchFamily="18" charset="0"/>
              </a:rPr>
              <a:t> </a:t>
            </a:r>
            <a:r>
              <a:rPr lang="en-US" b="1" i="1" dirty="0" err="1" smtClean="0">
                <a:solidFill>
                  <a:srgbClr val="FF0000"/>
                </a:solidFill>
                <a:latin typeface="Times New Roman" pitchFamily="18" charset="0"/>
                <a:cs typeface="Times New Roman" pitchFamily="18" charset="0"/>
              </a:rPr>
              <a:t>của</a:t>
            </a:r>
            <a:r>
              <a:rPr lang="en-US" b="1" i="1" dirty="0" smtClean="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nhà</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văn</a:t>
            </a:r>
            <a:r>
              <a:rPr lang="en-US" b="1" i="1" dirty="0">
                <a:solidFill>
                  <a:srgbClr val="FF0000"/>
                </a:solidFill>
                <a:latin typeface="Times New Roman" pitchFamily="18" charset="0"/>
                <a:cs typeface="Times New Roman" pitchFamily="18" charset="0"/>
              </a:rPr>
              <a:t> </a:t>
            </a:r>
          </a:p>
          <a:p>
            <a:pPr algn="l"/>
            <a:r>
              <a:rPr lang="en-US" b="1" i="1" dirty="0" err="1">
                <a:solidFill>
                  <a:srgbClr val="FF0000"/>
                </a:solidFill>
                <a:latin typeface="Times New Roman" pitchFamily="18" charset="0"/>
                <a:cs typeface="Times New Roman" pitchFamily="18" charset="0"/>
              </a:rPr>
              <a:t>Thanh</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Tịnh</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về</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buổi</a:t>
            </a:r>
            <a:endParaRPr lang="en-US" b="1" i="1" dirty="0">
              <a:solidFill>
                <a:srgbClr val="FF0000"/>
              </a:solidFill>
              <a:latin typeface="Times New Roman" pitchFamily="18" charset="0"/>
              <a:cs typeface="Times New Roman" pitchFamily="18" charset="0"/>
            </a:endParaRPr>
          </a:p>
          <a:p>
            <a:pPr algn="l"/>
            <a:r>
              <a:rPr lang="en-US" b="1" i="1" dirty="0" err="1">
                <a:solidFill>
                  <a:srgbClr val="FF0000"/>
                </a:solidFill>
                <a:latin typeface="Times New Roman" pitchFamily="18" charset="0"/>
                <a:cs typeface="Times New Roman" pitchFamily="18" charset="0"/>
              </a:rPr>
              <a:t>đầu</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đi</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học</a:t>
            </a:r>
            <a:r>
              <a:rPr lang="en-US" b="1" i="1" dirty="0">
                <a:solidFill>
                  <a:srgbClr val="FF0000"/>
                </a:solidFill>
                <a:latin typeface="Times New Roman" pitchFamily="18" charset="0"/>
                <a:cs typeface="Times New Roman" pitchFamily="18" charset="0"/>
              </a:rPr>
              <a:t> .</a:t>
            </a:r>
          </a:p>
          <a:p>
            <a:pPr algn="l"/>
            <a:endParaRPr lang="en-US" i="1" dirty="0">
              <a:solidFill>
                <a:srgbClr val="FF0000"/>
              </a:solidFill>
              <a:latin typeface="Times New Roman" pitchFamily="18" charset="0"/>
              <a:cs typeface="Times New Roman" pitchFamily="18" charset="0"/>
            </a:endParaRPr>
          </a:p>
        </p:txBody>
      </p:sp>
      <p:sp>
        <p:nvSpPr>
          <p:cNvPr id="96272" name="Text Box 16">
            <a:hlinkClick r:id="rId2" action="ppaction://hlinksldjump"/>
          </p:cNvPr>
          <p:cNvSpPr txBox="1">
            <a:spLocks noChangeArrowheads="1"/>
          </p:cNvSpPr>
          <p:nvPr/>
        </p:nvSpPr>
        <p:spPr bwMode="auto">
          <a:xfrm>
            <a:off x="6477000" y="26670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latin typeface="Times New Roman" pitchFamily="18" charset="0"/>
                <a:cs typeface="Times New Roman" pitchFamily="18" charset="0"/>
              </a:rPr>
              <a:t>  </a:t>
            </a:r>
            <a:r>
              <a:rPr lang="en-US" b="1" i="1">
                <a:solidFill>
                  <a:schemeClr val="hlink"/>
                </a:solidFill>
                <a:latin typeface="Times New Roman" pitchFamily="18" charset="0"/>
                <a:cs typeface="Times New Roman" pitchFamily="18" charset="0"/>
              </a:rPr>
              <a:t>- </a:t>
            </a:r>
            <a:r>
              <a:rPr lang="en-US" b="1">
                <a:solidFill>
                  <a:schemeClr val="hlink"/>
                </a:solidFill>
                <a:latin typeface="Times New Roman" pitchFamily="18" charset="0"/>
                <a:cs typeface="Times New Roman" pitchFamily="18" charset="0"/>
              </a:rPr>
              <a:t>Ngập ngừng</a:t>
            </a:r>
          </a:p>
        </p:txBody>
      </p:sp>
      <p:grpSp>
        <p:nvGrpSpPr>
          <p:cNvPr id="9234" name="Group 18"/>
          <p:cNvGrpSpPr>
            <a:grpSpLocks/>
          </p:cNvGrpSpPr>
          <p:nvPr/>
        </p:nvGrpSpPr>
        <p:grpSpPr bwMode="auto">
          <a:xfrm>
            <a:off x="152400" y="152400"/>
            <a:ext cx="8839200" cy="6553200"/>
            <a:chOff x="96" y="96"/>
            <a:chExt cx="5568" cy="4128"/>
          </a:xfrm>
        </p:grpSpPr>
        <p:sp>
          <p:nvSpPr>
            <p:cNvPr id="9237"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9238"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9239"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sp>
          <p:nvSpPr>
            <p:cNvPr id="9240"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latin typeface="Times New Roman" pitchFamily="18" charset="0"/>
                <a:cs typeface="Times New Roman" pitchFamily="18" charset="0"/>
              </a:endParaRPr>
            </a:p>
          </p:txBody>
        </p:sp>
      </p:grpSp>
      <p:sp>
        <p:nvSpPr>
          <p:cNvPr id="96279" name="Rectangle 23"/>
          <p:cNvSpPr>
            <a:spLocks noChangeArrowheads="1"/>
          </p:cNvSpPr>
          <p:nvPr/>
        </p:nvSpPr>
        <p:spPr bwMode="auto">
          <a:xfrm>
            <a:off x="4399900" y="2667000"/>
            <a:ext cx="1250662" cy="400110"/>
          </a:xfrm>
          <a:prstGeom prst="rect">
            <a:avLst/>
          </a:prstGeom>
          <a:noFill/>
          <a:ln w="9525">
            <a:noFill/>
            <a:miter lim="800000"/>
            <a:headEnd/>
            <a:tailEnd/>
          </a:ln>
        </p:spPr>
        <p:txBody>
          <a:bodyPr wrap="none">
            <a:spAutoFit/>
          </a:bodyPr>
          <a:lstStyle/>
          <a:p>
            <a:pPr>
              <a:spcBef>
                <a:spcPct val="50000"/>
              </a:spcBef>
            </a:pPr>
            <a:r>
              <a:rPr lang="en-US" sz="2000" b="1">
                <a:solidFill>
                  <a:schemeClr val="hlink"/>
                </a:solidFill>
                <a:latin typeface="Times New Roman" pitchFamily="18" charset="0"/>
                <a:cs typeface="Times New Roman" pitchFamily="18" charset="0"/>
              </a:rPr>
              <a:t>- Náo nức</a:t>
            </a:r>
          </a:p>
        </p:txBody>
      </p:sp>
      <p:sp>
        <p:nvSpPr>
          <p:cNvPr id="96280" name="Rectangle 24"/>
          <p:cNvSpPr>
            <a:spLocks noChangeArrowheads="1"/>
          </p:cNvSpPr>
          <p:nvPr/>
        </p:nvSpPr>
        <p:spPr bwMode="auto">
          <a:xfrm>
            <a:off x="3962400" y="3124200"/>
            <a:ext cx="2590800" cy="400050"/>
          </a:xfrm>
          <a:prstGeom prst="rect">
            <a:avLst/>
          </a:prstGeom>
          <a:noFill/>
          <a:ln w="9525">
            <a:noFill/>
            <a:miter lim="800000"/>
            <a:headEnd/>
            <a:tailEnd/>
          </a:ln>
        </p:spPr>
        <p:txBody>
          <a:bodyPr>
            <a:spAutoFit/>
          </a:bodyPr>
          <a:lstStyle/>
          <a:p>
            <a:r>
              <a:rPr lang="en-US" sz="2000" b="1">
                <a:solidFill>
                  <a:schemeClr val="hlink"/>
                </a:solidFill>
                <a:latin typeface="Times New Roman" pitchFamily="18" charset="0"/>
                <a:cs typeface="Times New Roman" pitchFamily="18" charset="0"/>
              </a:rPr>
              <a:t>- Mơn man</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96262">
                                            <p:txEl>
                                              <p:pRg st="0" end="0"/>
                                            </p:txEl>
                                          </p:spTgt>
                                        </p:tgtEl>
                                        <p:attrNameLst>
                                          <p:attrName>style.visibility</p:attrName>
                                        </p:attrNameLst>
                                      </p:cBhvr>
                                      <p:to>
                                        <p:strVal val="visible"/>
                                      </p:to>
                                    </p:set>
                                    <p:anim calcmode="lin" valueType="num">
                                      <p:cBhvr>
                                        <p:cTn id="7" dur="1000" fill="hold"/>
                                        <p:tgtEl>
                                          <p:spTgt spid="9626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626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6262">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6263">
                                            <p:txEl>
                                              <p:pRg st="0" end="0"/>
                                            </p:txEl>
                                          </p:spTgt>
                                        </p:tgtEl>
                                        <p:attrNameLst>
                                          <p:attrName>style.visibility</p:attrName>
                                        </p:attrNameLst>
                                      </p:cBhvr>
                                      <p:to>
                                        <p:strVal val="visible"/>
                                      </p:to>
                                    </p:set>
                                    <p:anim calcmode="lin" valueType="num">
                                      <p:cBhvr>
                                        <p:cTn id="12" dur="1000" fill="hold"/>
                                        <p:tgtEl>
                                          <p:spTgt spid="9626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9626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96263">
                                            <p:txEl>
                                              <p:pRg st="0" end="0"/>
                                            </p:txEl>
                                          </p:spTgt>
                                        </p:tgtEl>
                                      </p:cBhvr>
                                    </p:animEffect>
                                  </p:childTnLst>
                                </p:cTn>
                              </p:par>
                              <p:par>
                                <p:cTn id="15" presetID="21" presetClass="entr" presetSubtype="4" fill="hold" grpId="0" nodeType="withEffect">
                                  <p:stCondLst>
                                    <p:cond delay="0"/>
                                  </p:stCondLst>
                                  <p:childTnLst>
                                    <p:set>
                                      <p:cBhvr>
                                        <p:cTn id="16" dur="1" fill="hold">
                                          <p:stCondLst>
                                            <p:cond delay="0"/>
                                          </p:stCondLst>
                                        </p:cTn>
                                        <p:tgtEl>
                                          <p:spTgt spid="96264"/>
                                        </p:tgtEl>
                                        <p:attrNameLst>
                                          <p:attrName>style.visibility</p:attrName>
                                        </p:attrNameLst>
                                      </p:cBhvr>
                                      <p:to>
                                        <p:strVal val="visible"/>
                                      </p:to>
                                    </p:set>
                                    <p:animEffect transition="in" filter="wheel(4)">
                                      <p:cBhvr>
                                        <p:cTn id="17" dur="2000"/>
                                        <p:tgtEl>
                                          <p:spTgt spid="96264"/>
                                        </p:tgtEl>
                                      </p:cBhvr>
                                    </p:animEffect>
                                  </p:childTnLst>
                                </p:cTn>
                              </p:par>
                              <p:par>
                                <p:cTn id="18" presetID="50" presetClass="entr" presetSubtype="0" decel="100000" fill="hold" nodeType="withEffect">
                                  <p:stCondLst>
                                    <p:cond delay="0"/>
                                  </p:stCondLst>
                                  <p:childTnLst>
                                    <p:set>
                                      <p:cBhvr>
                                        <p:cTn id="19" dur="1" fill="hold">
                                          <p:stCondLst>
                                            <p:cond delay="0"/>
                                          </p:stCondLst>
                                        </p:cTn>
                                        <p:tgtEl>
                                          <p:spTgt spid="96260">
                                            <p:txEl>
                                              <p:pRg st="0" end="0"/>
                                            </p:txEl>
                                          </p:spTgt>
                                        </p:tgtEl>
                                        <p:attrNameLst>
                                          <p:attrName>style.visibility</p:attrName>
                                        </p:attrNameLst>
                                      </p:cBhvr>
                                      <p:to>
                                        <p:strVal val="visible"/>
                                      </p:to>
                                    </p:set>
                                    <p:anim calcmode="lin" valueType="num">
                                      <p:cBhvr>
                                        <p:cTn id="20" dur="1000" fill="hold"/>
                                        <p:tgtEl>
                                          <p:spTgt spid="96260">
                                            <p:txEl>
                                              <p:pRg st="0" end="0"/>
                                            </p:txEl>
                                          </p:spTgt>
                                        </p:tgtEl>
                                        <p:attrNameLst>
                                          <p:attrName>ppt_w</p:attrName>
                                        </p:attrNameLst>
                                      </p:cBhvr>
                                      <p:tavLst>
                                        <p:tav tm="0">
                                          <p:val>
                                            <p:strVal val="#ppt_w+.3"/>
                                          </p:val>
                                        </p:tav>
                                        <p:tav tm="100000">
                                          <p:val>
                                            <p:strVal val="#ppt_w"/>
                                          </p:val>
                                        </p:tav>
                                      </p:tavLst>
                                    </p:anim>
                                    <p:anim calcmode="lin" valueType="num">
                                      <p:cBhvr>
                                        <p:cTn id="21" dur="1000" fill="hold"/>
                                        <p:tgtEl>
                                          <p:spTgt spid="96260">
                                            <p:txEl>
                                              <p:pRg st="0" end="0"/>
                                            </p:txEl>
                                          </p:spTgt>
                                        </p:tgtEl>
                                        <p:attrNameLst>
                                          <p:attrName>ppt_h</p:attrName>
                                        </p:attrNameLst>
                                      </p:cBhvr>
                                      <p:tavLst>
                                        <p:tav tm="0">
                                          <p:val>
                                            <p:strVal val="#ppt_h"/>
                                          </p:val>
                                        </p:tav>
                                        <p:tav tm="100000">
                                          <p:val>
                                            <p:strVal val="#ppt_h"/>
                                          </p:val>
                                        </p:tav>
                                      </p:tavLst>
                                    </p:anim>
                                    <p:animEffect transition="in" filter="fade">
                                      <p:cBhvr>
                                        <p:cTn id="22" dur="1000"/>
                                        <p:tgtEl>
                                          <p:spTgt spid="96260">
                                            <p:txEl>
                                              <p:pRg st="0" end="0"/>
                                            </p:txEl>
                                          </p:spTgt>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96265">
                                            <p:txEl>
                                              <p:pRg st="0" end="0"/>
                                            </p:txEl>
                                          </p:spTgt>
                                        </p:tgtEl>
                                        <p:attrNameLst>
                                          <p:attrName>style.visibility</p:attrName>
                                        </p:attrNameLst>
                                      </p:cBhvr>
                                      <p:to>
                                        <p:strVal val="visible"/>
                                      </p:to>
                                    </p:set>
                                    <p:anim calcmode="lin" valueType="num">
                                      <p:cBhvr>
                                        <p:cTn id="25" dur="1000" fill="hold"/>
                                        <p:tgtEl>
                                          <p:spTgt spid="96265">
                                            <p:txEl>
                                              <p:pRg st="0" end="0"/>
                                            </p:txEl>
                                          </p:spTgt>
                                        </p:tgtEl>
                                        <p:attrNameLst>
                                          <p:attrName>ppt_w</p:attrName>
                                        </p:attrNameLst>
                                      </p:cBhvr>
                                      <p:tavLst>
                                        <p:tav tm="0">
                                          <p:val>
                                            <p:strVal val="#ppt_w+.3"/>
                                          </p:val>
                                        </p:tav>
                                        <p:tav tm="100000">
                                          <p:val>
                                            <p:strVal val="#ppt_w"/>
                                          </p:val>
                                        </p:tav>
                                      </p:tavLst>
                                    </p:anim>
                                    <p:anim calcmode="lin" valueType="num">
                                      <p:cBhvr>
                                        <p:cTn id="26" dur="1000" fill="hold"/>
                                        <p:tgtEl>
                                          <p:spTgt spid="96265">
                                            <p:txEl>
                                              <p:pRg st="0" end="0"/>
                                            </p:txEl>
                                          </p:spTgt>
                                        </p:tgtEl>
                                        <p:attrNameLst>
                                          <p:attrName>ppt_h</p:attrName>
                                        </p:attrNameLst>
                                      </p:cBhvr>
                                      <p:tavLst>
                                        <p:tav tm="0">
                                          <p:val>
                                            <p:strVal val="#ppt_h"/>
                                          </p:val>
                                        </p:tav>
                                        <p:tav tm="100000">
                                          <p:val>
                                            <p:strVal val="#ppt_h"/>
                                          </p:val>
                                        </p:tav>
                                      </p:tavLst>
                                    </p:anim>
                                    <p:animEffect transition="in" filter="fade">
                                      <p:cBhvr>
                                        <p:cTn id="27" dur="1000"/>
                                        <p:tgtEl>
                                          <p:spTgt spid="96265">
                                            <p:txEl>
                                              <p:pRg st="0" end="0"/>
                                            </p:txEl>
                                          </p:spTgt>
                                        </p:tgtEl>
                                      </p:cBhvr>
                                    </p:animEffect>
                                  </p:childTnLst>
                                </p:cTn>
                              </p:par>
                              <p:par>
                                <p:cTn id="28" presetID="50" presetClass="entr" presetSubtype="0" decel="100000" fill="hold" nodeType="withEffect">
                                  <p:stCondLst>
                                    <p:cond delay="0"/>
                                  </p:stCondLst>
                                  <p:childTnLst>
                                    <p:set>
                                      <p:cBhvr>
                                        <p:cTn id="29" dur="1" fill="hold">
                                          <p:stCondLst>
                                            <p:cond delay="0"/>
                                          </p:stCondLst>
                                        </p:cTn>
                                        <p:tgtEl>
                                          <p:spTgt spid="96266">
                                            <p:txEl>
                                              <p:pRg st="0" end="0"/>
                                            </p:txEl>
                                          </p:spTgt>
                                        </p:tgtEl>
                                        <p:attrNameLst>
                                          <p:attrName>style.visibility</p:attrName>
                                        </p:attrNameLst>
                                      </p:cBhvr>
                                      <p:to>
                                        <p:strVal val="visible"/>
                                      </p:to>
                                    </p:set>
                                    <p:anim calcmode="lin" valueType="num">
                                      <p:cBhvr>
                                        <p:cTn id="30" dur="1000" fill="hold"/>
                                        <p:tgtEl>
                                          <p:spTgt spid="96266">
                                            <p:txEl>
                                              <p:pRg st="0" end="0"/>
                                            </p:txEl>
                                          </p:spTgt>
                                        </p:tgtEl>
                                        <p:attrNameLst>
                                          <p:attrName>ppt_w</p:attrName>
                                        </p:attrNameLst>
                                      </p:cBhvr>
                                      <p:tavLst>
                                        <p:tav tm="0">
                                          <p:val>
                                            <p:strVal val="#ppt_w+.3"/>
                                          </p:val>
                                        </p:tav>
                                        <p:tav tm="100000">
                                          <p:val>
                                            <p:strVal val="#ppt_w"/>
                                          </p:val>
                                        </p:tav>
                                      </p:tavLst>
                                    </p:anim>
                                    <p:anim calcmode="lin" valueType="num">
                                      <p:cBhvr>
                                        <p:cTn id="31" dur="1000" fill="hold"/>
                                        <p:tgtEl>
                                          <p:spTgt spid="96266">
                                            <p:txEl>
                                              <p:pRg st="0" end="0"/>
                                            </p:txEl>
                                          </p:spTgt>
                                        </p:tgtEl>
                                        <p:attrNameLst>
                                          <p:attrName>ppt_h</p:attrName>
                                        </p:attrNameLst>
                                      </p:cBhvr>
                                      <p:tavLst>
                                        <p:tav tm="0">
                                          <p:val>
                                            <p:strVal val="#ppt_h"/>
                                          </p:val>
                                        </p:tav>
                                        <p:tav tm="100000">
                                          <p:val>
                                            <p:strVal val="#ppt_h"/>
                                          </p:val>
                                        </p:tav>
                                      </p:tavLst>
                                    </p:anim>
                                    <p:animEffect transition="in" filter="fade">
                                      <p:cBhvr>
                                        <p:cTn id="32" dur="1000"/>
                                        <p:tgtEl>
                                          <p:spTgt spid="96266">
                                            <p:txEl>
                                              <p:pRg st="0" end="0"/>
                                            </p:txEl>
                                          </p:spTgt>
                                        </p:tgtEl>
                                      </p:cBhvr>
                                    </p:animEffect>
                                  </p:childTnLst>
                                </p:cTn>
                              </p:par>
                              <p:par>
                                <p:cTn id="33" presetID="50" presetClass="entr" presetSubtype="0" decel="100000" fill="hold" nodeType="withEffect">
                                  <p:stCondLst>
                                    <p:cond delay="0"/>
                                  </p:stCondLst>
                                  <p:childTnLst>
                                    <p:set>
                                      <p:cBhvr>
                                        <p:cTn id="34" dur="1" fill="hold">
                                          <p:stCondLst>
                                            <p:cond delay="0"/>
                                          </p:stCondLst>
                                        </p:cTn>
                                        <p:tgtEl>
                                          <p:spTgt spid="96267">
                                            <p:txEl>
                                              <p:pRg st="0" end="0"/>
                                            </p:txEl>
                                          </p:spTgt>
                                        </p:tgtEl>
                                        <p:attrNameLst>
                                          <p:attrName>style.visibility</p:attrName>
                                        </p:attrNameLst>
                                      </p:cBhvr>
                                      <p:to>
                                        <p:strVal val="visible"/>
                                      </p:to>
                                    </p:set>
                                    <p:anim calcmode="lin" valueType="num">
                                      <p:cBhvr>
                                        <p:cTn id="35" dur="1000" fill="hold"/>
                                        <p:tgtEl>
                                          <p:spTgt spid="96267">
                                            <p:txEl>
                                              <p:pRg st="0" end="0"/>
                                            </p:txEl>
                                          </p:spTgt>
                                        </p:tgtEl>
                                        <p:attrNameLst>
                                          <p:attrName>ppt_w</p:attrName>
                                        </p:attrNameLst>
                                      </p:cBhvr>
                                      <p:tavLst>
                                        <p:tav tm="0">
                                          <p:val>
                                            <p:strVal val="#ppt_w+.3"/>
                                          </p:val>
                                        </p:tav>
                                        <p:tav tm="100000">
                                          <p:val>
                                            <p:strVal val="#ppt_w"/>
                                          </p:val>
                                        </p:tav>
                                      </p:tavLst>
                                    </p:anim>
                                    <p:anim calcmode="lin" valueType="num">
                                      <p:cBhvr>
                                        <p:cTn id="36" dur="1000" fill="hold"/>
                                        <p:tgtEl>
                                          <p:spTgt spid="96267">
                                            <p:txEl>
                                              <p:pRg st="0" end="0"/>
                                            </p:txEl>
                                          </p:spTgt>
                                        </p:tgtEl>
                                        <p:attrNameLst>
                                          <p:attrName>ppt_h</p:attrName>
                                        </p:attrNameLst>
                                      </p:cBhvr>
                                      <p:tavLst>
                                        <p:tav tm="0">
                                          <p:val>
                                            <p:strVal val="#ppt_h"/>
                                          </p:val>
                                        </p:tav>
                                        <p:tav tm="100000">
                                          <p:val>
                                            <p:strVal val="#ppt_h"/>
                                          </p:val>
                                        </p:tav>
                                      </p:tavLst>
                                    </p:anim>
                                    <p:animEffect transition="in" filter="fade">
                                      <p:cBhvr>
                                        <p:cTn id="37" dur="1000"/>
                                        <p:tgtEl>
                                          <p:spTgt spid="96267">
                                            <p:txEl>
                                              <p:pRg st="0" end="0"/>
                                            </p:txEl>
                                          </p:spTgt>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96268">
                                            <p:txEl>
                                              <p:pRg st="0" end="0"/>
                                            </p:txEl>
                                          </p:spTgt>
                                        </p:tgtEl>
                                        <p:attrNameLst>
                                          <p:attrName>style.visibility</p:attrName>
                                        </p:attrNameLst>
                                      </p:cBhvr>
                                      <p:to>
                                        <p:strVal val="visible"/>
                                      </p:to>
                                    </p:set>
                                    <p:anim calcmode="lin" valueType="num">
                                      <p:cBhvr>
                                        <p:cTn id="40" dur="1000" fill="hold"/>
                                        <p:tgtEl>
                                          <p:spTgt spid="96268">
                                            <p:txEl>
                                              <p:pRg st="0" end="0"/>
                                            </p:txEl>
                                          </p:spTgt>
                                        </p:tgtEl>
                                        <p:attrNameLst>
                                          <p:attrName>ppt_w</p:attrName>
                                        </p:attrNameLst>
                                      </p:cBhvr>
                                      <p:tavLst>
                                        <p:tav tm="0">
                                          <p:val>
                                            <p:strVal val="#ppt_w+.3"/>
                                          </p:val>
                                        </p:tav>
                                        <p:tav tm="100000">
                                          <p:val>
                                            <p:strVal val="#ppt_w"/>
                                          </p:val>
                                        </p:tav>
                                      </p:tavLst>
                                    </p:anim>
                                    <p:anim calcmode="lin" valueType="num">
                                      <p:cBhvr>
                                        <p:cTn id="41" dur="1000" fill="hold"/>
                                        <p:tgtEl>
                                          <p:spTgt spid="96268">
                                            <p:txEl>
                                              <p:pRg st="0" end="0"/>
                                            </p:txEl>
                                          </p:spTgt>
                                        </p:tgtEl>
                                        <p:attrNameLst>
                                          <p:attrName>ppt_h</p:attrName>
                                        </p:attrNameLst>
                                      </p:cBhvr>
                                      <p:tavLst>
                                        <p:tav tm="0">
                                          <p:val>
                                            <p:strVal val="#ppt_h"/>
                                          </p:val>
                                        </p:tav>
                                        <p:tav tm="100000">
                                          <p:val>
                                            <p:strVal val="#ppt_h"/>
                                          </p:val>
                                        </p:tav>
                                      </p:tavLst>
                                    </p:anim>
                                    <p:animEffect transition="in" filter="fade">
                                      <p:cBhvr>
                                        <p:cTn id="42" dur="1000"/>
                                        <p:tgtEl>
                                          <p:spTgt spid="96268">
                                            <p:txEl>
                                              <p:pRg st="0" end="0"/>
                                            </p:txEl>
                                          </p:spTgt>
                                        </p:tgtEl>
                                      </p:cBhvr>
                                    </p:animEffect>
                                  </p:childTnLst>
                                </p:cTn>
                              </p:par>
                              <p:par>
                                <p:cTn id="43" presetID="50" presetClass="entr" presetSubtype="0" decel="100000" fill="hold" nodeType="withEffect">
                                  <p:stCondLst>
                                    <p:cond delay="0"/>
                                  </p:stCondLst>
                                  <p:childTnLst>
                                    <p:set>
                                      <p:cBhvr>
                                        <p:cTn id="44" dur="1" fill="hold">
                                          <p:stCondLst>
                                            <p:cond delay="0"/>
                                          </p:stCondLst>
                                        </p:cTn>
                                        <p:tgtEl>
                                          <p:spTgt spid="96279">
                                            <p:txEl>
                                              <p:pRg st="0" end="0"/>
                                            </p:txEl>
                                          </p:spTgt>
                                        </p:tgtEl>
                                        <p:attrNameLst>
                                          <p:attrName>style.visibility</p:attrName>
                                        </p:attrNameLst>
                                      </p:cBhvr>
                                      <p:to>
                                        <p:strVal val="visible"/>
                                      </p:to>
                                    </p:set>
                                    <p:anim calcmode="lin" valueType="num">
                                      <p:cBhvr>
                                        <p:cTn id="45" dur="1000" fill="hold"/>
                                        <p:tgtEl>
                                          <p:spTgt spid="96279">
                                            <p:txEl>
                                              <p:pRg st="0" end="0"/>
                                            </p:txEl>
                                          </p:spTgt>
                                        </p:tgtEl>
                                        <p:attrNameLst>
                                          <p:attrName>ppt_w</p:attrName>
                                        </p:attrNameLst>
                                      </p:cBhvr>
                                      <p:tavLst>
                                        <p:tav tm="0">
                                          <p:val>
                                            <p:strVal val="#ppt_w+.3"/>
                                          </p:val>
                                        </p:tav>
                                        <p:tav tm="100000">
                                          <p:val>
                                            <p:strVal val="#ppt_w"/>
                                          </p:val>
                                        </p:tav>
                                      </p:tavLst>
                                    </p:anim>
                                    <p:anim calcmode="lin" valueType="num">
                                      <p:cBhvr>
                                        <p:cTn id="46" dur="1000" fill="hold"/>
                                        <p:tgtEl>
                                          <p:spTgt spid="96279">
                                            <p:txEl>
                                              <p:pRg st="0" end="0"/>
                                            </p:txEl>
                                          </p:spTgt>
                                        </p:tgtEl>
                                        <p:attrNameLst>
                                          <p:attrName>ppt_h</p:attrName>
                                        </p:attrNameLst>
                                      </p:cBhvr>
                                      <p:tavLst>
                                        <p:tav tm="0">
                                          <p:val>
                                            <p:strVal val="#ppt_h"/>
                                          </p:val>
                                        </p:tav>
                                        <p:tav tm="100000">
                                          <p:val>
                                            <p:strVal val="#ppt_h"/>
                                          </p:val>
                                        </p:tav>
                                      </p:tavLst>
                                    </p:anim>
                                    <p:animEffect transition="in" filter="fade">
                                      <p:cBhvr>
                                        <p:cTn id="47" dur="1000"/>
                                        <p:tgtEl>
                                          <p:spTgt spid="96279">
                                            <p:txEl>
                                              <p:pRg st="0" end="0"/>
                                            </p:txEl>
                                          </p:spTgt>
                                        </p:tgtEl>
                                      </p:cBhvr>
                                    </p:animEffect>
                                  </p:childTnLst>
                                </p:cTn>
                              </p:par>
                              <p:par>
                                <p:cTn id="48" presetID="50" presetClass="entr" presetSubtype="0" decel="100000" fill="hold" nodeType="withEffect">
                                  <p:stCondLst>
                                    <p:cond delay="0"/>
                                  </p:stCondLst>
                                  <p:childTnLst>
                                    <p:set>
                                      <p:cBhvr>
                                        <p:cTn id="49" dur="1" fill="hold">
                                          <p:stCondLst>
                                            <p:cond delay="0"/>
                                          </p:stCondLst>
                                        </p:cTn>
                                        <p:tgtEl>
                                          <p:spTgt spid="96280">
                                            <p:txEl>
                                              <p:pRg st="0" end="0"/>
                                            </p:txEl>
                                          </p:spTgt>
                                        </p:tgtEl>
                                        <p:attrNameLst>
                                          <p:attrName>style.visibility</p:attrName>
                                        </p:attrNameLst>
                                      </p:cBhvr>
                                      <p:to>
                                        <p:strVal val="visible"/>
                                      </p:to>
                                    </p:set>
                                    <p:anim calcmode="lin" valueType="num">
                                      <p:cBhvr>
                                        <p:cTn id="50" dur="1000" fill="hold"/>
                                        <p:tgtEl>
                                          <p:spTgt spid="96280">
                                            <p:txEl>
                                              <p:pRg st="0" end="0"/>
                                            </p:txEl>
                                          </p:spTgt>
                                        </p:tgtEl>
                                        <p:attrNameLst>
                                          <p:attrName>ppt_w</p:attrName>
                                        </p:attrNameLst>
                                      </p:cBhvr>
                                      <p:tavLst>
                                        <p:tav tm="0">
                                          <p:val>
                                            <p:strVal val="#ppt_w+.3"/>
                                          </p:val>
                                        </p:tav>
                                        <p:tav tm="100000">
                                          <p:val>
                                            <p:strVal val="#ppt_w"/>
                                          </p:val>
                                        </p:tav>
                                      </p:tavLst>
                                    </p:anim>
                                    <p:anim calcmode="lin" valueType="num">
                                      <p:cBhvr>
                                        <p:cTn id="51" dur="1000" fill="hold"/>
                                        <p:tgtEl>
                                          <p:spTgt spid="96280">
                                            <p:txEl>
                                              <p:pRg st="0" end="0"/>
                                            </p:txEl>
                                          </p:spTgt>
                                        </p:tgtEl>
                                        <p:attrNameLst>
                                          <p:attrName>ppt_h</p:attrName>
                                        </p:attrNameLst>
                                      </p:cBhvr>
                                      <p:tavLst>
                                        <p:tav tm="0">
                                          <p:val>
                                            <p:strVal val="#ppt_h"/>
                                          </p:val>
                                        </p:tav>
                                        <p:tav tm="100000">
                                          <p:val>
                                            <p:strVal val="#ppt_h"/>
                                          </p:val>
                                        </p:tav>
                                      </p:tavLst>
                                    </p:anim>
                                    <p:animEffect transition="in" filter="fade">
                                      <p:cBhvr>
                                        <p:cTn id="52" dur="1000"/>
                                        <p:tgtEl>
                                          <p:spTgt spid="96280">
                                            <p:txEl>
                                              <p:pRg st="0" end="0"/>
                                            </p:txEl>
                                          </p:spTgt>
                                        </p:tgtEl>
                                      </p:cBhvr>
                                    </p:animEffect>
                                  </p:childTnLst>
                                </p:cTn>
                              </p:par>
                              <p:par>
                                <p:cTn id="53" presetID="50" presetClass="entr" presetSubtype="0" decel="100000" fill="hold" nodeType="withEffect">
                                  <p:stCondLst>
                                    <p:cond delay="0"/>
                                  </p:stCondLst>
                                  <p:childTnLst>
                                    <p:set>
                                      <p:cBhvr>
                                        <p:cTn id="54" dur="1" fill="hold">
                                          <p:stCondLst>
                                            <p:cond delay="0"/>
                                          </p:stCondLst>
                                        </p:cTn>
                                        <p:tgtEl>
                                          <p:spTgt spid="96269">
                                            <p:txEl>
                                              <p:pRg st="0" end="0"/>
                                            </p:txEl>
                                          </p:spTgt>
                                        </p:tgtEl>
                                        <p:attrNameLst>
                                          <p:attrName>style.visibility</p:attrName>
                                        </p:attrNameLst>
                                      </p:cBhvr>
                                      <p:to>
                                        <p:strVal val="visible"/>
                                      </p:to>
                                    </p:set>
                                    <p:anim calcmode="lin" valueType="num">
                                      <p:cBhvr>
                                        <p:cTn id="55" dur="1000" fill="hold"/>
                                        <p:tgtEl>
                                          <p:spTgt spid="96269">
                                            <p:txEl>
                                              <p:pRg st="0" end="0"/>
                                            </p:txEl>
                                          </p:spTgt>
                                        </p:tgtEl>
                                        <p:attrNameLst>
                                          <p:attrName>ppt_w</p:attrName>
                                        </p:attrNameLst>
                                      </p:cBhvr>
                                      <p:tavLst>
                                        <p:tav tm="0">
                                          <p:val>
                                            <p:strVal val="#ppt_w+.3"/>
                                          </p:val>
                                        </p:tav>
                                        <p:tav tm="100000">
                                          <p:val>
                                            <p:strVal val="#ppt_w"/>
                                          </p:val>
                                        </p:tav>
                                      </p:tavLst>
                                    </p:anim>
                                    <p:anim calcmode="lin" valueType="num">
                                      <p:cBhvr>
                                        <p:cTn id="56" dur="1000" fill="hold"/>
                                        <p:tgtEl>
                                          <p:spTgt spid="96269">
                                            <p:txEl>
                                              <p:pRg st="0" end="0"/>
                                            </p:txEl>
                                          </p:spTgt>
                                        </p:tgtEl>
                                        <p:attrNameLst>
                                          <p:attrName>ppt_h</p:attrName>
                                        </p:attrNameLst>
                                      </p:cBhvr>
                                      <p:tavLst>
                                        <p:tav tm="0">
                                          <p:val>
                                            <p:strVal val="#ppt_h"/>
                                          </p:val>
                                        </p:tav>
                                        <p:tav tm="100000">
                                          <p:val>
                                            <p:strVal val="#ppt_h"/>
                                          </p:val>
                                        </p:tav>
                                      </p:tavLst>
                                    </p:anim>
                                    <p:animEffect transition="in" filter="fade">
                                      <p:cBhvr>
                                        <p:cTn id="57" dur="1000"/>
                                        <p:tgtEl>
                                          <p:spTgt spid="96269">
                                            <p:txEl>
                                              <p:pRg st="0" end="0"/>
                                            </p:txEl>
                                          </p:spTgt>
                                        </p:tgtEl>
                                      </p:cBhvr>
                                    </p:animEffect>
                                  </p:childTnLst>
                                </p:cTn>
                              </p:par>
                              <p:par>
                                <p:cTn id="58" presetID="50" presetClass="entr" presetSubtype="0" decel="100000" fill="hold" nodeType="withEffect">
                                  <p:stCondLst>
                                    <p:cond delay="0"/>
                                  </p:stCondLst>
                                  <p:childTnLst>
                                    <p:set>
                                      <p:cBhvr>
                                        <p:cTn id="59" dur="1" fill="hold">
                                          <p:stCondLst>
                                            <p:cond delay="0"/>
                                          </p:stCondLst>
                                        </p:cTn>
                                        <p:tgtEl>
                                          <p:spTgt spid="96270">
                                            <p:txEl>
                                              <p:pRg st="0" end="0"/>
                                            </p:txEl>
                                          </p:spTgt>
                                        </p:tgtEl>
                                        <p:attrNameLst>
                                          <p:attrName>style.visibility</p:attrName>
                                        </p:attrNameLst>
                                      </p:cBhvr>
                                      <p:to>
                                        <p:strVal val="visible"/>
                                      </p:to>
                                    </p:set>
                                    <p:anim calcmode="lin" valueType="num">
                                      <p:cBhvr>
                                        <p:cTn id="60" dur="1000" fill="hold"/>
                                        <p:tgtEl>
                                          <p:spTgt spid="96270">
                                            <p:txEl>
                                              <p:pRg st="0" end="0"/>
                                            </p:txEl>
                                          </p:spTgt>
                                        </p:tgtEl>
                                        <p:attrNameLst>
                                          <p:attrName>ppt_w</p:attrName>
                                        </p:attrNameLst>
                                      </p:cBhvr>
                                      <p:tavLst>
                                        <p:tav tm="0">
                                          <p:val>
                                            <p:strVal val="#ppt_w+.3"/>
                                          </p:val>
                                        </p:tav>
                                        <p:tav tm="100000">
                                          <p:val>
                                            <p:strVal val="#ppt_w"/>
                                          </p:val>
                                        </p:tav>
                                      </p:tavLst>
                                    </p:anim>
                                    <p:anim calcmode="lin" valueType="num">
                                      <p:cBhvr>
                                        <p:cTn id="61" dur="1000" fill="hold"/>
                                        <p:tgtEl>
                                          <p:spTgt spid="96270">
                                            <p:txEl>
                                              <p:pRg st="0" end="0"/>
                                            </p:txEl>
                                          </p:spTgt>
                                        </p:tgtEl>
                                        <p:attrNameLst>
                                          <p:attrName>ppt_h</p:attrName>
                                        </p:attrNameLst>
                                      </p:cBhvr>
                                      <p:tavLst>
                                        <p:tav tm="0">
                                          <p:val>
                                            <p:strVal val="#ppt_h"/>
                                          </p:val>
                                        </p:tav>
                                        <p:tav tm="100000">
                                          <p:val>
                                            <p:strVal val="#ppt_h"/>
                                          </p:val>
                                        </p:tav>
                                      </p:tavLst>
                                    </p:anim>
                                    <p:animEffect transition="in" filter="fade">
                                      <p:cBhvr>
                                        <p:cTn id="62" dur="1000"/>
                                        <p:tgtEl>
                                          <p:spTgt spid="96270">
                                            <p:txEl>
                                              <p:pRg st="0" end="0"/>
                                            </p:txEl>
                                          </p:spTgt>
                                        </p:tgtEl>
                                      </p:cBhvr>
                                    </p:animEffect>
                                  </p:childTnLst>
                                </p:cTn>
                              </p:par>
                              <p:par>
                                <p:cTn id="63" presetID="50" presetClass="entr" presetSubtype="0" decel="100000" fill="hold" nodeType="withEffect">
                                  <p:stCondLst>
                                    <p:cond delay="0"/>
                                  </p:stCondLst>
                                  <p:childTnLst>
                                    <p:set>
                                      <p:cBhvr>
                                        <p:cTn id="64" dur="1" fill="hold">
                                          <p:stCondLst>
                                            <p:cond delay="0"/>
                                          </p:stCondLst>
                                        </p:cTn>
                                        <p:tgtEl>
                                          <p:spTgt spid="96272">
                                            <p:txEl>
                                              <p:pRg st="0" end="0"/>
                                            </p:txEl>
                                          </p:spTgt>
                                        </p:tgtEl>
                                        <p:attrNameLst>
                                          <p:attrName>style.visibility</p:attrName>
                                        </p:attrNameLst>
                                      </p:cBhvr>
                                      <p:to>
                                        <p:strVal val="visible"/>
                                      </p:to>
                                    </p:set>
                                    <p:anim calcmode="lin" valueType="num">
                                      <p:cBhvr>
                                        <p:cTn id="65" dur="1000" fill="hold"/>
                                        <p:tgtEl>
                                          <p:spTgt spid="96272">
                                            <p:txEl>
                                              <p:pRg st="0" end="0"/>
                                            </p:txEl>
                                          </p:spTgt>
                                        </p:tgtEl>
                                        <p:attrNameLst>
                                          <p:attrName>ppt_w</p:attrName>
                                        </p:attrNameLst>
                                      </p:cBhvr>
                                      <p:tavLst>
                                        <p:tav tm="0">
                                          <p:val>
                                            <p:strVal val="#ppt_w+.3"/>
                                          </p:val>
                                        </p:tav>
                                        <p:tav tm="100000">
                                          <p:val>
                                            <p:strVal val="#ppt_w"/>
                                          </p:val>
                                        </p:tav>
                                      </p:tavLst>
                                    </p:anim>
                                    <p:anim calcmode="lin" valueType="num">
                                      <p:cBhvr>
                                        <p:cTn id="66" dur="1000" fill="hold"/>
                                        <p:tgtEl>
                                          <p:spTgt spid="96272">
                                            <p:txEl>
                                              <p:pRg st="0" end="0"/>
                                            </p:txEl>
                                          </p:spTgt>
                                        </p:tgtEl>
                                        <p:attrNameLst>
                                          <p:attrName>ppt_h</p:attrName>
                                        </p:attrNameLst>
                                      </p:cBhvr>
                                      <p:tavLst>
                                        <p:tav tm="0">
                                          <p:val>
                                            <p:strVal val="#ppt_h"/>
                                          </p:val>
                                        </p:tav>
                                        <p:tav tm="100000">
                                          <p:val>
                                            <p:strVal val="#ppt_h"/>
                                          </p:val>
                                        </p:tav>
                                      </p:tavLst>
                                    </p:anim>
                                    <p:animEffect transition="in" filter="fade">
                                      <p:cBhvr>
                                        <p:cTn id="67" dur="1000"/>
                                        <p:tgtEl>
                                          <p:spTgt spid="96272">
                                            <p:txEl>
                                              <p:pRg st="0" end="0"/>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1" presetClass="entr" presetSubtype="0" fill="hold" grpId="0" nodeType="clickEffect">
                                  <p:stCondLst>
                                    <p:cond delay="0"/>
                                  </p:stCondLst>
                                  <p:iterate type="lt">
                                    <p:tmPct val="10000"/>
                                  </p:iterate>
                                  <p:childTnLst>
                                    <p:set>
                                      <p:cBhvr>
                                        <p:cTn id="71" dur="1" fill="hold">
                                          <p:stCondLst>
                                            <p:cond delay="0"/>
                                          </p:stCondLst>
                                        </p:cTn>
                                        <p:tgtEl>
                                          <p:spTgt spid="96271"/>
                                        </p:tgtEl>
                                        <p:attrNameLst>
                                          <p:attrName>style.visibility</p:attrName>
                                        </p:attrNameLst>
                                      </p:cBhvr>
                                      <p:to>
                                        <p:strVal val="visible"/>
                                      </p:to>
                                    </p:set>
                                    <p:anim calcmode="lin" valueType="num">
                                      <p:cBhvr>
                                        <p:cTn id="72" dur="500" fill="hold"/>
                                        <p:tgtEl>
                                          <p:spTgt spid="96271"/>
                                        </p:tgtEl>
                                        <p:attrNameLst>
                                          <p:attrName>ppt_x</p:attrName>
                                        </p:attrNameLst>
                                      </p:cBhvr>
                                      <p:tavLst>
                                        <p:tav tm="0">
                                          <p:val>
                                            <p:strVal val="#ppt_x"/>
                                          </p:val>
                                        </p:tav>
                                        <p:tav tm="50000">
                                          <p:val>
                                            <p:strVal val="#ppt_x+.1"/>
                                          </p:val>
                                        </p:tav>
                                        <p:tav tm="100000">
                                          <p:val>
                                            <p:strVal val="#ppt_x"/>
                                          </p:val>
                                        </p:tav>
                                      </p:tavLst>
                                    </p:anim>
                                    <p:anim calcmode="lin" valueType="num">
                                      <p:cBhvr>
                                        <p:cTn id="73" dur="500" fill="hold"/>
                                        <p:tgtEl>
                                          <p:spTgt spid="96271"/>
                                        </p:tgtEl>
                                        <p:attrNameLst>
                                          <p:attrName>ppt_y</p:attrName>
                                        </p:attrNameLst>
                                      </p:cBhvr>
                                      <p:tavLst>
                                        <p:tav tm="0">
                                          <p:val>
                                            <p:strVal val="#ppt_y"/>
                                          </p:val>
                                        </p:tav>
                                        <p:tav tm="100000">
                                          <p:val>
                                            <p:strVal val="#ppt_y"/>
                                          </p:val>
                                        </p:tav>
                                      </p:tavLst>
                                    </p:anim>
                                    <p:anim calcmode="lin" valueType="num">
                                      <p:cBhvr>
                                        <p:cTn id="74" dur="500" fill="hold"/>
                                        <p:tgtEl>
                                          <p:spTgt spid="96271"/>
                                        </p:tgtEl>
                                        <p:attrNameLst>
                                          <p:attrName>ppt_h</p:attrName>
                                        </p:attrNameLst>
                                      </p:cBhvr>
                                      <p:tavLst>
                                        <p:tav tm="0">
                                          <p:val>
                                            <p:strVal val="#ppt_h/10"/>
                                          </p:val>
                                        </p:tav>
                                        <p:tav tm="50000">
                                          <p:val>
                                            <p:strVal val="#ppt_h+.01"/>
                                          </p:val>
                                        </p:tav>
                                        <p:tav tm="100000">
                                          <p:val>
                                            <p:strVal val="#ppt_h"/>
                                          </p:val>
                                        </p:tav>
                                      </p:tavLst>
                                    </p:anim>
                                    <p:anim calcmode="lin" valueType="num">
                                      <p:cBhvr>
                                        <p:cTn id="75" dur="500" fill="hold"/>
                                        <p:tgtEl>
                                          <p:spTgt spid="96271"/>
                                        </p:tgtEl>
                                        <p:attrNameLst>
                                          <p:attrName>ppt_w</p:attrName>
                                        </p:attrNameLst>
                                      </p:cBhvr>
                                      <p:tavLst>
                                        <p:tav tm="0">
                                          <p:val>
                                            <p:strVal val="#ppt_w/10"/>
                                          </p:val>
                                        </p:tav>
                                        <p:tav tm="50000">
                                          <p:val>
                                            <p:strVal val="#ppt_w+.01"/>
                                          </p:val>
                                        </p:tav>
                                        <p:tav tm="100000">
                                          <p:val>
                                            <p:strVal val="#ppt_w"/>
                                          </p:val>
                                        </p:tav>
                                      </p:tavLst>
                                    </p:anim>
                                    <p:animEffect transition="in" filter="fade">
                                      <p:cBhvr>
                                        <p:cTn id="76" dur="500" tmFilter="0,0; .5, 1; 1, 1"/>
                                        <p:tgtEl>
                                          <p:spTgt spid="9627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5" presetClass="entr" presetSubtype="0" fill="hold" nodeType="clickEffect">
                                  <p:stCondLst>
                                    <p:cond delay="0"/>
                                  </p:stCondLst>
                                  <p:childTnLst>
                                    <p:set>
                                      <p:cBhvr>
                                        <p:cTn id="80" dur="1" fill="hold">
                                          <p:stCondLst>
                                            <p:cond delay="0"/>
                                          </p:stCondLst>
                                        </p:cTn>
                                        <p:tgtEl>
                                          <p:spTgt spid="96261">
                                            <p:txEl>
                                              <p:pRg st="0" end="0"/>
                                            </p:txEl>
                                          </p:spTgt>
                                        </p:tgtEl>
                                        <p:attrNameLst>
                                          <p:attrName>style.visibility</p:attrName>
                                        </p:attrNameLst>
                                      </p:cBhvr>
                                      <p:to>
                                        <p:strVal val="visible"/>
                                      </p:to>
                                    </p:set>
                                    <p:animEffect transition="in" filter="fade">
                                      <p:cBhvr>
                                        <p:cTn id="81" dur="2000"/>
                                        <p:tgtEl>
                                          <p:spTgt spid="96261">
                                            <p:txEl>
                                              <p:pRg st="0" end="0"/>
                                            </p:txEl>
                                          </p:spTgt>
                                        </p:tgtEl>
                                      </p:cBhvr>
                                    </p:animEffect>
                                    <p:anim calcmode="lin" valueType="num">
                                      <p:cBhvr>
                                        <p:cTn id="82" dur="2000" fill="hold"/>
                                        <p:tgtEl>
                                          <p:spTgt spid="96261">
                                            <p:txEl>
                                              <p:pRg st="0" end="0"/>
                                            </p:txEl>
                                          </p:spTgt>
                                        </p:tgtEl>
                                        <p:attrNameLst>
                                          <p:attrName>style.rotation</p:attrName>
                                        </p:attrNameLst>
                                      </p:cBhvr>
                                      <p:tavLst>
                                        <p:tav tm="0">
                                          <p:val>
                                            <p:fltVal val="720"/>
                                          </p:val>
                                        </p:tav>
                                        <p:tav tm="100000">
                                          <p:val>
                                            <p:fltVal val="0"/>
                                          </p:val>
                                        </p:tav>
                                      </p:tavLst>
                                    </p:anim>
                                    <p:anim calcmode="lin" valueType="num">
                                      <p:cBhvr>
                                        <p:cTn id="83" dur="2000" fill="hold"/>
                                        <p:tgtEl>
                                          <p:spTgt spid="96261">
                                            <p:txEl>
                                              <p:pRg st="0" end="0"/>
                                            </p:txEl>
                                          </p:spTgt>
                                        </p:tgtEl>
                                        <p:attrNameLst>
                                          <p:attrName>ppt_h</p:attrName>
                                        </p:attrNameLst>
                                      </p:cBhvr>
                                      <p:tavLst>
                                        <p:tav tm="0">
                                          <p:val>
                                            <p:fltVal val="0"/>
                                          </p:val>
                                        </p:tav>
                                        <p:tav tm="100000">
                                          <p:val>
                                            <p:strVal val="#ppt_h"/>
                                          </p:val>
                                        </p:tav>
                                      </p:tavLst>
                                    </p:anim>
                                    <p:anim calcmode="lin" valueType="num">
                                      <p:cBhvr>
                                        <p:cTn id="84" dur="2000" fill="hold"/>
                                        <p:tgtEl>
                                          <p:spTgt spid="96261">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4" grpId="0" animBg="1"/>
      <p:bldP spid="9627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82954" name="Text Box 10"/>
          <p:cNvSpPr txBox="1">
            <a:spLocks noChangeArrowheads="1"/>
          </p:cNvSpPr>
          <p:nvPr/>
        </p:nvSpPr>
        <p:spPr bwMode="auto">
          <a:xfrm>
            <a:off x="152400" y="2544763"/>
            <a:ext cx="22098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Luyện đọc</a:t>
            </a:r>
          </a:p>
        </p:txBody>
      </p:sp>
      <p:sp>
        <p:nvSpPr>
          <p:cNvPr id="82965" name="Rectangle 21"/>
          <p:cNvSpPr>
            <a:spLocks noChangeArrowheads="1"/>
          </p:cNvSpPr>
          <p:nvPr/>
        </p:nvSpPr>
        <p:spPr bwMode="auto">
          <a:xfrm>
            <a:off x="609600" y="3124200"/>
            <a:ext cx="8305800" cy="2308225"/>
          </a:xfrm>
          <a:prstGeom prst="rect">
            <a:avLst/>
          </a:prstGeom>
          <a:noFill/>
          <a:ln w="9525">
            <a:noFill/>
            <a:miter lim="800000"/>
            <a:headEnd/>
            <a:tailEnd/>
          </a:ln>
        </p:spPr>
        <p:txBody>
          <a:bodyPr anchor="ctr">
            <a:spAutoFit/>
          </a:bodyPr>
          <a:lstStyle/>
          <a:p>
            <a:pPr algn="l"/>
            <a:r>
              <a:rPr lang="en-US" b="1" i="1" dirty="0">
                <a:solidFill>
                  <a:srgbClr val="000000"/>
                </a:solidFill>
                <a:cs typeface="Times New Roman" pitchFamily="18" charset="0"/>
              </a:rPr>
              <a:t>      </a:t>
            </a:r>
            <a:r>
              <a:rPr lang="en-US" b="1" i="1" dirty="0" err="1">
                <a:solidFill>
                  <a:schemeClr val="hlink"/>
                </a:solidFill>
                <a:cs typeface="Times New Roman" pitchFamily="18" charset="0"/>
              </a:rPr>
              <a:t>Hằng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năm</a:t>
            </a:r>
            <a:r>
              <a:rPr lang="en-US" b="1" i="1" dirty="0">
                <a:solidFill>
                  <a:schemeClr val="hlink"/>
                </a:solidFill>
                <a:cs typeface="Times New Roman" pitchFamily="18" charset="0"/>
              </a:rPr>
              <a:t>,  </a:t>
            </a:r>
            <a:r>
              <a:rPr lang="en-US" b="1" i="1" dirty="0" err="1">
                <a:solidFill>
                  <a:schemeClr val="hlink"/>
                </a:solidFill>
                <a:cs typeface="Times New Roman" pitchFamily="18" charset="0"/>
              </a:rPr>
              <a:t>cứ</a:t>
            </a:r>
            <a:r>
              <a:rPr lang="en-US" b="1" i="1" dirty="0">
                <a:solidFill>
                  <a:schemeClr val="hlink"/>
                </a:solidFill>
                <a:cs typeface="Times New Roman" pitchFamily="18" charset="0"/>
              </a:rPr>
              <a:t> </a:t>
            </a:r>
            <a:r>
              <a:rPr lang="en-US" b="1" i="1" dirty="0" err="1">
                <a:solidFill>
                  <a:schemeClr val="hlink"/>
                </a:solidFill>
                <a:cs typeface="Times New Roman" pitchFamily="18" charset="0"/>
              </a:rPr>
              <a:t>vào</a:t>
            </a:r>
            <a:r>
              <a:rPr lang="en-US" b="1" i="1" dirty="0">
                <a:solidFill>
                  <a:schemeClr val="hlink"/>
                </a:solidFill>
                <a:cs typeface="Times New Roman" pitchFamily="18" charset="0"/>
              </a:rPr>
              <a:t> </a:t>
            </a:r>
            <a:r>
              <a:rPr lang="en-US" b="1" i="1" dirty="0" err="1">
                <a:solidFill>
                  <a:schemeClr val="hlink"/>
                </a:solidFill>
                <a:cs typeface="Times New Roman" pitchFamily="18" charset="0"/>
              </a:rPr>
              <a:t>cuối</a:t>
            </a:r>
            <a:r>
              <a:rPr lang="en-US" b="1" i="1" dirty="0">
                <a:solidFill>
                  <a:schemeClr val="hlink"/>
                </a:solidFill>
                <a:cs typeface="Times New Roman" pitchFamily="18" charset="0"/>
              </a:rPr>
              <a:t> thu, </a:t>
            </a:r>
            <a:r>
              <a:rPr lang="en-US" b="1" i="1" dirty="0" err="1">
                <a:solidFill>
                  <a:schemeClr val="hlink"/>
                </a:solidFill>
                <a:cs typeface="Times New Roman" pitchFamily="18" charset="0"/>
              </a:rPr>
              <a:t>lá</a:t>
            </a:r>
            <a:r>
              <a:rPr lang="en-US" b="1" i="1" dirty="0">
                <a:solidFill>
                  <a:schemeClr val="hlink"/>
                </a:solidFill>
                <a:cs typeface="Times New Roman" pitchFamily="18" charset="0"/>
              </a:rPr>
              <a:t> </a:t>
            </a:r>
            <a:r>
              <a:rPr lang="en-US" b="1" i="1" dirty="0" err="1">
                <a:solidFill>
                  <a:schemeClr val="hlink"/>
                </a:solidFill>
                <a:cs typeface="Times New Roman" pitchFamily="18" charset="0"/>
              </a:rPr>
              <a:t>ngoài</a:t>
            </a:r>
            <a:r>
              <a:rPr lang="en-US" b="1" i="1" dirty="0">
                <a:solidFill>
                  <a:schemeClr val="hlink"/>
                </a:solidFill>
                <a:cs typeface="Times New Roman" pitchFamily="18" charset="0"/>
              </a:rPr>
              <a:t> </a:t>
            </a:r>
            <a:r>
              <a:rPr lang="en-US" b="1" i="1" dirty="0" err="1">
                <a:solidFill>
                  <a:schemeClr val="hlink"/>
                </a:solidFill>
                <a:cs typeface="Times New Roman" pitchFamily="18" charset="0"/>
              </a:rPr>
              <a:t>đường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rụng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nhiều</a:t>
            </a:r>
            <a:r>
              <a:rPr lang="en-US" b="1" i="1" dirty="0">
                <a:solidFill>
                  <a:schemeClr val="hlink"/>
                </a:solidFill>
                <a:cs typeface="Times New Roman" pitchFamily="18" charset="0"/>
              </a:rPr>
              <a:t>,  </a:t>
            </a:r>
            <a:r>
              <a:rPr lang="en-US" b="1" i="1" dirty="0" err="1">
                <a:solidFill>
                  <a:schemeClr val="hlink"/>
                </a:solidFill>
                <a:cs typeface="Times New Roman" pitchFamily="18" charset="0"/>
              </a:rPr>
              <a:t>lòng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tôi</a:t>
            </a:r>
            <a:r>
              <a:rPr lang="en-US" b="1" i="1" dirty="0">
                <a:solidFill>
                  <a:schemeClr val="hlink"/>
                </a:solidFill>
                <a:cs typeface="Times New Roman" pitchFamily="18" charset="0"/>
              </a:rPr>
              <a:t> </a:t>
            </a:r>
            <a:r>
              <a:rPr lang="en-US" b="1" i="1" dirty="0" err="1">
                <a:solidFill>
                  <a:schemeClr val="hlink"/>
                </a:solidFill>
                <a:cs typeface="Times New Roman" pitchFamily="18" charset="0"/>
              </a:rPr>
              <a:t>lại</a:t>
            </a:r>
            <a:r>
              <a:rPr lang="en-US" b="1" i="1" dirty="0">
                <a:solidFill>
                  <a:schemeClr val="hlink"/>
                </a:solidFill>
                <a:cs typeface="Times New Roman" pitchFamily="18" charset="0"/>
              </a:rPr>
              <a:t> </a:t>
            </a:r>
            <a:r>
              <a:rPr lang="en-US" b="1" i="1" dirty="0" err="1">
                <a:solidFill>
                  <a:schemeClr val="hlink"/>
                </a:solidFill>
                <a:cs typeface="Times New Roman" pitchFamily="18" charset="0"/>
              </a:rPr>
              <a:t>náo</a:t>
            </a:r>
            <a:r>
              <a:rPr lang="en-US" b="1" i="1" dirty="0">
                <a:solidFill>
                  <a:schemeClr val="hlink"/>
                </a:solidFill>
                <a:cs typeface="Times New Roman" pitchFamily="18" charset="0"/>
              </a:rPr>
              <a:t> </a:t>
            </a:r>
            <a:r>
              <a:rPr lang="en-US" b="1" i="1" dirty="0" err="1">
                <a:solidFill>
                  <a:schemeClr val="hlink"/>
                </a:solidFill>
                <a:cs typeface="Times New Roman" pitchFamily="18" charset="0"/>
              </a:rPr>
              <a:t>nức</a:t>
            </a:r>
            <a:r>
              <a:rPr lang="en-US" b="1" i="1" dirty="0">
                <a:solidFill>
                  <a:schemeClr val="hlink"/>
                </a:solidFill>
                <a:cs typeface="Times New Roman" pitchFamily="18" charset="0"/>
              </a:rPr>
              <a:t>  </a:t>
            </a:r>
            <a:r>
              <a:rPr lang="en-US" b="1" i="1" dirty="0" err="1">
                <a:solidFill>
                  <a:schemeClr val="hlink"/>
                </a:solidFill>
                <a:cs typeface="Times New Roman" pitchFamily="18" charset="0"/>
              </a:rPr>
              <a:t>những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kỉ</a:t>
            </a:r>
            <a:r>
              <a:rPr lang="en-US" b="1" i="1" dirty="0">
                <a:solidFill>
                  <a:schemeClr val="hlink"/>
                </a:solidFill>
                <a:cs typeface="Times New Roman" pitchFamily="18" charset="0"/>
              </a:rPr>
              <a:t> </a:t>
            </a:r>
            <a:r>
              <a:rPr lang="en-US" b="1" i="1" dirty="0" err="1">
                <a:solidFill>
                  <a:schemeClr val="hlink"/>
                </a:solidFill>
                <a:cs typeface="Times New Roman" pitchFamily="18" charset="0"/>
              </a:rPr>
              <a:t>niệm</a:t>
            </a:r>
            <a:r>
              <a:rPr lang="en-US" b="1" i="1" dirty="0">
                <a:solidFill>
                  <a:schemeClr val="hlink"/>
                </a:solidFill>
                <a:cs typeface="Times New Roman" pitchFamily="18" charset="0"/>
              </a:rPr>
              <a:t> </a:t>
            </a:r>
            <a:r>
              <a:rPr lang="en-US" b="1" i="1" dirty="0" err="1">
                <a:solidFill>
                  <a:schemeClr val="hlink"/>
                </a:solidFill>
                <a:cs typeface="Times New Roman" pitchFamily="18" charset="0"/>
              </a:rPr>
              <a:t>mơn</a:t>
            </a:r>
            <a:r>
              <a:rPr lang="en-US" b="1" i="1" dirty="0">
                <a:solidFill>
                  <a:schemeClr val="hlink"/>
                </a:solidFill>
                <a:cs typeface="Times New Roman" pitchFamily="18" charset="0"/>
              </a:rPr>
              <a:t> man </a:t>
            </a:r>
            <a:r>
              <a:rPr lang="en-US" b="1" i="1" dirty="0" err="1">
                <a:solidFill>
                  <a:schemeClr val="hlink"/>
                </a:solidFill>
                <a:cs typeface="Times New Roman" pitchFamily="18" charset="0"/>
              </a:rPr>
              <a:t>của</a:t>
            </a:r>
            <a:r>
              <a:rPr lang="en-US" b="1" i="1" dirty="0">
                <a:solidFill>
                  <a:schemeClr val="hlink"/>
                </a:solidFill>
                <a:cs typeface="Times New Roman" pitchFamily="18" charset="0"/>
              </a:rPr>
              <a:t> </a:t>
            </a:r>
            <a:r>
              <a:rPr lang="en-US" b="1" i="1" dirty="0" err="1">
                <a:solidFill>
                  <a:schemeClr val="hlink"/>
                </a:solidFill>
                <a:cs typeface="Times New Roman" pitchFamily="18" charset="0"/>
              </a:rPr>
              <a:t>buổi</a:t>
            </a:r>
            <a:r>
              <a:rPr lang="en-US" b="1" i="1" dirty="0">
                <a:solidFill>
                  <a:schemeClr val="hlink"/>
                </a:solidFill>
                <a:cs typeface="Times New Roman" pitchFamily="18" charset="0"/>
              </a:rPr>
              <a:t> </a:t>
            </a:r>
            <a:r>
              <a:rPr lang="en-US" b="1" i="1" dirty="0" err="1">
                <a:solidFill>
                  <a:schemeClr val="hlink"/>
                </a:solidFill>
                <a:cs typeface="Times New Roman" pitchFamily="18" charset="0"/>
              </a:rPr>
              <a:t>tựu</a:t>
            </a:r>
            <a:r>
              <a:rPr lang="en-US" b="1" i="1" dirty="0">
                <a:solidFill>
                  <a:schemeClr val="hlink"/>
                </a:solidFill>
                <a:cs typeface="Times New Roman" pitchFamily="18" charset="0"/>
              </a:rPr>
              <a:t> </a:t>
            </a:r>
            <a:r>
              <a:rPr lang="en-US" b="1" i="1" dirty="0" err="1">
                <a:solidFill>
                  <a:schemeClr val="hlink"/>
                </a:solidFill>
                <a:cs typeface="Times New Roman" pitchFamily="18" charset="0"/>
              </a:rPr>
              <a:t>trường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Tôi</a:t>
            </a:r>
            <a:r>
              <a:rPr lang="en-US" b="1" i="1" dirty="0">
                <a:solidFill>
                  <a:schemeClr val="hlink"/>
                </a:solidFill>
                <a:cs typeface="Times New Roman" pitchFamily="18" charset="0"/>
              </a:rPr>
              <a:t> </a:t>
            </a:r>
            <a:r>
              <a:rPr lang="en-US" b="1" i="1" dirty="0" err="1">
                <a:solidFill>
                  <a:schemeClr val="hlink"/>
                </a:solidFill>
                <a:cs typeface="Times New Roman" pitchFamily="18" charset="0"/>
              </a:rPr>
              <a:t>quên</a:t>
            </a:r>
            <a:r>
              <a:rPr lang="en-US" b="1" i="1" dirty="0">
                <a:solidFill>
                  <a:schemeClr val="hlink"/>
                </a:solidFill>
                <a:cs typeface="Times New Roman" pitchFamily="18" charset="0"/>
              </a:rPr>
              <a:t> </a:t>
            </a:r>
            <a:r>
              <a:rPr lang="en-US" b="1" i="1" dirty="0" err="1">
                <a:solidFill>
                  <a:schemeClr val="hlink"/>
                </a:solidFill>
                <a:cs typeface="Times New Roman" pitchFamily="18" charset="0"/>
              </a:rPr>
              <a:t>thế</a:t>
            </a:r>
            <a:r>
              <a:rPr lang="en-US" b="1" i="1" dirty="0">
                <a:solidFill>
                  <a:schemeClr val="hlink"/>
                </a:solidFill>
                <a:cs typeface="Times New Roman" pitchFamily="18" charset="0"/>
              </a:rPr>
              <a:t> </a:t>
            </a:r>
            <a:r>
              <a:rPr lang="en-US" b="1" i="1" dirty="0" err="1">
                <a:solidFill>
                  <a:schemeClr val="hlink"/>
                </a:solidFill>
                <a:cs typeface="Times New Roman" pitchFamily="18" charset="0"/>
              </a:rPr>
              <a:t>nào</a:t>
            </a:r>
            <a:r>
              <a:rPr lang="en-US" b="1" i="1" dirty="0">
                <a:solidFill>
                  <a:schemeClr val="hlink"/>
                </a:solidFill>
                <a:cs typeface="Times New Roman" pitchFamily="18" charset="0"/>
              </a:rPr>
              <a:t> </a:t>
            </a:r>
            <a:r>
              <a:rPr lang="en-US" b="1" i="1" dirty="0" err="1">
                <a:solidFill>
                  <a:schemeClr val="hlink"/>
                </a:solidFill>
                <a:cs typeface="Times New Roman" pitchFamily="18" charset="0"/>
              </a:rPr>
              <a:t>được</a:t>
            </a:r>
            <a:r>
              <a:rPr lang="en-US" b="1" i="1" dirty="0">
                <a:solidFill>
                  <a:schemeClr val="hlink"/>
                </a:solidFill>
                <a:cs typeface="Times New Roman" pitchFamily="18" charset="0"/>
              </a:rPr>
              <a:t> </a:t>
            </a:r>
            <a:r>
              <a:rPr lang="en-US" b="1" i="1" dirty="0" err="1">
                <a:solidFill>
                  <a:schemeClr val="hlink"/>
                </a:solidFill>
                <a:cs typeface="Times New Roman" pitchFamily="18" charset="0"/>
              </a:rPr>
              <a:t>những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cảm</a:t>
            </a:r>
            <a:r>
              <a:rPr lang="en-US" b="1" i="1" dirty="0">
                <a:solidFill>
                  <a:schemeClr val="hlink"/>
                </a:solidFill>
                <a:cs typeface="Times New Roman" pitchFamily="18" charset="0"/>
              </a:rPr>
              <a:t> </a:t>
            </a:r>
            <a:r>
              <a:rPr lang="en-US" b="1" i="1" dirty="0" err="1">
                <a:solidFill>
                  <a:schemeClr val="hlink"/>
                </a:solidFill>
                <a:cs typeface="Times New Roman" pitchFamily="18" charset="0"/>
              </a:rPr>
              <a:t>giác</a:t>
            </a:r>
            <a:r>
              <a:rPr lang="en-US" b="1" i="1" dirty="0">
                <a:solidFill>
                  <a:schemeClr val="hlink"/>
                </a:solidFill>
                <a:cs typeface="Times New Roman" pitchFamily="18" charset="0"/>
              </a:rPr>
              <a:t> trong </a:t>
            </a:r>
            <a:r>
              <a:rPr lang="en-US" b="1" i="1" dirty="0" err="1">
                <a:solidFill>
                  <a:schemeClr val="hlink"/>
                </a:solidFill>
                <a:cs typeface="Times New Roman" pitchFamily="18" charset="0"/>
              </a:rPr>
              <a:t>sáng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ấy</a:t>
            </a:r>
            <a:r>
              <a:rPr lang="en-US" b="1" i="1" dirty="0">
                <a:solidFill>
                  <a:schemeClr val="hlink"/>
                </a:solidFill>
                <a:cs typeface="Times New Roman" pitchFamily="18" charset="0"/>
              </a:rPr>
              <a:t>  </a:t>
            </a:r>
            <a:r>
              <a:rPr lang="en-US" b="1" i="1" dirty="0" err="1">
                <a:solidFill>
                  <a:schemeClr val="hlink"/>
                </a:solidFill>
                <a:cs typeface="Times New Roman" pitchFamily="18" charset="0"/>
              </a:rPr>
              <a:t>nảy</a:t>
            </a:r>
            <a:r>
              <a:rPr lang="en-US" b="1" i="1" dirty="0">
                <a:solidFill>
                  <a:schemeClr val="hlink"/>
                </a:solidFill>
                <a:cs typeface="Times New Roman" pitchFamily="18" charset="0"/>
              </a:rPr>
              <a:t> </a:t>
            </a:r>
            <a:r>
              <a:rPr lang="en-US" b="1" i="1" dirty="0" err="1">
                <a:solidFill>
                  <a:schemeClr val="hlink"/>
                </a:solidFill>
                <a:cs typeface="Times New Roman" pitchFamily="18" charset="0"/>
              </a:rPr>
              <a:t>nở</a:t>
            </a:r>
            <a:r>
              <a:rPr lang="en-US" b="1" i="1" dirty="0">
                <a:solidFill>
                  <a:schemeClr val="hlink"/>
                </a:solidFill>
                <a:cs typeface="Times New Roman" pitchFamily="18" charset="0"/>
              </a:rPr>
              <a:t> trong </a:t>
            </a:r>
            <a:r>
              <a:rPr lang="en-US" b="1" i="1" dirty="0" err="1">
                <a:solidFill>
                  <a:schemeClr val="hlink"/>
                </a:solidFill>
                <a:cs typeface="Times New Roman" pitchFamily="18" charset="0"/>
              </a:rPr>
              <a:t>lòng</a:t>
            </a:r>
            <a:r>
              <a:rPr lang="en-US" b="1" i="1" dirty="0">
                <a:solidFill>
                  <a:schemeClr val="hlink"/>
                </a:solidFill>
                <a:cs typeface="Times New Roman" pitchFamily="18" charset="0"/>
              </a:rPr>
              <a:t> </a:t>
            </a:r>
            <a:r>
              <a:rPr lang="en-US" b="1" i="1" dirty="0" err="1">
                <a:solidFill>
                  <a:schemeClr val="hlink"/>
                </a:solidFill>
                <a:cs typeface="Times New Roman" pitchFamily="18" charset="0"/>
              </a:rPr>
              <a:t>tôi</a:t>
            </a:r>
            <a:r>
              <a:rPr lang="en-US" b="1" i="1" dirty="0">
                <a:solidFill>
                  <a:schemeClr val="hlink"/>
                </a:solidFill>
                <a:cs typeface="Times New Roman" pitchFamily="18" charset="0"/>
              </a:rPr>
              <a:t>   </a:t>
            </a:r>
            <a:r>
              <a:rPr lang="en-US" b="1" i="1" dirty="0" err="1">
                <a:solidFill>
                  <a:schemeClr val="hlink"/>
                </a:solidFill>
                <a:cs typeface="Times New Roman" pitchFamily="18" charset="0"/>
              </a:rPr>
              <a:t>như</a:t>
            </a:r>
            <a:r>
              <a:rPr lang="en-US" b="1" i="1" dirty="0">
                <a:solidFill>
                  <a:schemeClr val="hlink"/>
                </a:solidFill>
                <a:cs typeface="Times New Roman" pitchFamily="18" charset="0"/>
              </a:rPr>
              <a:t> </a:t>
            </a:r>
            <a:r>
              <a:rPr lang="en-US" b="1" i="1" dirty="0" err="1">
                <a:solidFill>
                  <a:schemeClr val="hlink"/>
                </a:solidFill>
                <a:cs typeface="Times New Roman" pitchFamily="18" charset="0"/>
              </a:rPr>
              <a:t>mấy</a:t>
            </a:r>
            <a:r>
              <a:rPr lang="en-US" b="1" i="1" dirty="0">
                <a:solidFill>
                  <a:schemeClr val="hlink"/>
                </a:solidFill>
                <a:cs typeface="Times New Roman" pitchFamily="18" charset="0"/>
              </a:rPr>
              <a:t> </a:t>
            </a:r>
            <a:r>
              <a:rPr lang="en-US" b="1" i="1" dirty="0" err="1">
                <a:solidFill>
                  <a:schemeClr val="hlink"/>
                </a:solidFill>
                <a:cs typeface="Times New Roman" pitchFamily="18" charset="0"/>
              </a:rPr>
              <a:t>cánh</a:t>
            </a:r>
            <a:r>
              <a:rPr lang="en-US" b="1" i="1" dirty="0">
                <a:solidFill>
                  <a:schemeClr val="hlink"/>
                </a:solidFill>
                <a:cs typeface="Times New Roman" pitchFamily="18" charset="0"/>
              </a:rPr>
              <a:t> hoa </a:t>
            </a:r>
            <a:r>
              <a:rPr lang="en-US" b="1" i="1" dirty="0" err="1">
                <a:solidFill>
                  <a:schemeClr val="hlink"/>
                </a:solidFill>
                <a:cs typeface="Times New Roman" pitchFamily="18" charset="0"/>
              </a:rPr>
              <a:t>tươi</a:t>
            </a:r>
            <a:r>
              <a:rPr lang="en-US" b="1" i="1" dirty="0">
                <a:solidFill>
                  <a:schemeClr val="hlink"/>
                </a:solidFill>
                <a:cs typeface="Times New Roman" pitchFamily="18" charset="0"/>
              </a:rPr>
              <a:t>   </a:t>
            </a:r>
            <a:r>
              <a:rPr lang="en-US" b="1" i="1" dirty="0" err="1">
                <a:solidFill>
                  <a:schemeClr val="hlink"/>
                </a:solidFill>
                <a:cs typeface="Times New Roman" pitchFamily="18" charset="0"/>
              </a:rPr>
              <a:t>mỉm</a:t>
            </a:r>
            <a:r>
              <a:rPr lang="en-US" b="1" i="1" dirty="0">
                <a:solidFill>
                  <a:schemeClr val="hlink"/>
                </a:solidFill>
                <a:cs typeface="Times New Roman" pitchFamily="18" charset="0"/>
              </a:rPr>
              <a:t> </a:t>
            </a:r>
            <a:r>
              <a:rPr lang="en-US" b="1" i="1" dirty="0" err="1">
                <a:solidFill>
                  <a:schemeClr val="hlink"/>
                </a:solidFill>
                <a:cs typeface="Times New Roman" pitchFamily="18" charset="0"/>
              </a:rPr>
              <a:t>cười</a:t>
            </a:r>
            <a:r>
              <a:rPr lang="en-US" b="1" i="1" dirty="0">
                <a:solidFill>
                  <a:schemeClr val="hlink"/>
                </a:solidFill>
                <a:cs typeface="Times New Roman" pitchFamily="18" charset="0"/>
              </a:rPr>
              <a:t> </a:t>
            </a:r>
            <a:r>
              <a:rPr lang="en-US" b="1" i="1" dirty="0" err="1">
                <a:solidFill>
                  <a:schemeClr val="hlink"/>
                </a:solidFill>
                <a:cs typeface="Times New Roman" pitchFamily="18" charset="0"/>
              </a:rPr>
              <a:t>giữa</a:t>
            </a:r>
            <a:r>
              <a:rPr lang="en-US" b="1" i="1" dirty="0">
                <a:solidFill>
                  <a:schemeClr val="hlink"/>
                </a:solidFill>
                <a:cs typeface="Times New Roman" pitchFamily="18" charset="0"/>
              </a:rPr>
              <a:t> </a:t>
            </a:r>
            <a:r>
              <a:rPr lang="en-US" b="1" i="1" dirty="0" err="1">
                <a:solidFill>
                  <a:schemeClr val="hlink"/>
                </a:solidFill>
                <a:cs typeface="Times New Roman" pitchFamily="18" charset="0"/>
              </a:rPr>
              <a:t>bầu</a:t>
            </a:r>
            <a:r>
              <a:rPr lang="en-US" b="1" i="1" dirty="0">
                <a:solidFill>
                  <a:schemeClr val="hlink"/>
                </a:solidFill>
                <a:cs typeface="Times New Roman" pitchFamily="18" charset="0"/>
              </a:rPr>
              <a:t> </a:t>
            </a:r>
            <a:r>
              <a:rPr lang="en-US" b="1" i="1" dirty="0" err="1">
                <a:solidFill>
                  <a:schemeClr val="hlink"/>
                </a:solidFill>
                <a:cs typeface="Times New Roman" pitchFamily="18" charset="0"/>
              </a:rPr>
              <a:t>trời</a:t>
            </a:r>
            <a:r>
              <a:rPr lang="en-US" b="1" i="1" dirty="0">
                <a:solidFill>
                  <a:schemeClr val="hlink"/>
                </a:solidFill>
                <a:cs typeface="Times New Roman" pitchFamily="18" charset="0"/>
              </a:rPr>
              <a:t> quang </a:t>
            </a:r>
            <a:r>
              <a:rPr lang="en-US" b="1" i="1" dirty="0" err="1">
                <a:solidFill>
                  <a:schemeClr val="hlink"/>
                </a:solidFill>
                <a:cs typeface="Times New Roman" pitchFamily="18" charset="0"/>
              </a:rPr>
              <a:t>đãng</a:t>
            </a:r>
            <a:r>
              <a:rPr lang="en-US" b="1" i="1" dirty="0">
                <a:solidFill>
                  <a:schemeClr val="hlink"/>
                </a:solidFill>
                <a:cs typeface="Times New Roman" pitchFamily="18" charset="0"/>
              </a:rPr>
              <a:t>.</a:t>
            </a:r>
          </a:p>
        </p:txBody>
      </p:sp>
      <p:sp>
        <p:nvSpPr>
          <p:cNvPr id="82966" name="Line 22"/>
          <p:cNvSpPr>
            <a:spLocks noChangeShapeType="1"/>
          </p:cNvSpPr>
          <p:nvPr/>
        </p:nvSpPr>
        <p:spPr bwMode="auto">
          <a:xfrm flipH="1">
            <a:off x="2804853" y="3100647"/>
            <a:ext cx="152400" cy="457200"/>
          </a:xfrm>
          <a:prstGeom prst="line">
            <a:avLst/>
          </a:prstGeom>
          <a:noFill/>
          <a:ln w="28575">
            <a:solidFill>
              <a:srgbClr val="990000"/>
            </a:solidFill>
            <a:round/>
            <a:headEnd/>
            <a:tailEnd/>
          </a:ln>
        </p:spPr>
        <p:txBody>
          <a:bodyPr/>
          <a:lstStyle/>
          <a:p>
            <a:endParaRPr lang="en-US"/>
          </a:p>
        </p:txBody>
      </p:sp>
      <p:sp>
        <p:nvSpPr>
          <p:cNvPr id="82967" name="Line 23"/>
          <p:cNvSpPr>
            <a:spLocks noChangeShapeType="1"/>
          </p:cNvSpPr>
          <p:nvPr/>
        </p:nvSpPr>
        <p:spPr bwMode="auto">
          <a:xfrm flipH="1">
            <a:off x="3733800" y="3973483"/>
            <a:ext cx="152400" cy="381000"/>
          </a:xfrm>
          <a:prstGeom prst="line">
            <a:avLst/>
          </a:prstGeom>
          <a:noFill/>
          <a:ln w="28575">
            <a:solidFill>
              <a:srgbClr val="990000"/>
            </a:solidFill>
            <a:round/>
            <a:headEnd/>
            <a:tailEnd/>
          </a:ln>
        </p:spPr>
        <p:txBody>
          <a:bodyPr/>
          <a:lstStyle/>
          <a:p>
            <a:endParaRPr lang="en-US"/>
          </a:p>
        </p:txBody>
      </p:sp>
      <p:sp>
        <p:nvSpPr>
          <p:cNvPr id="82968" name="Line 24"/>
          <p:cNvSpPr>
            <a:spLocks noChangeShapeType="1"/>
          </p:cNvSpPr>
          <p:nvPr/>
        </p:nvSpPr>
        <p:spPr bwMode="auto">
          <a:xfrm flipH="1">
            <a:off x="3657600" y="3941762"/>
            <a:ext cx="152400" cy="381000"/>
          </a:xfrm>
          <a:prstGeom prst="line">
            <a:avLst/>
          </a:prstGeom>
          <a:noFill/>
          <a:ln w="28575">
            <a:solidFill>
              <a:srgbClr val="990000"/>
            </a:solidFill>
            <a:round/>
            <a:headEnd/>
            <a:tailEnd/>
          </a:ln>
        </p:spPr>
        <p:txBody>
          <a:bodyPr/>
          <a:lstStyle/>
          <a:p>
            <a:endParaRPr lang="en-US"/>
          </a:p>
        </p:txBody>
      </p:sp>
      <p:sp>
        <p:nvSpPr>
          <p:cNvPr id="82969" name="Line 25"/>
          <p:cNvSpPr>
            <a:spLocks noChangeShapeType="1"/>
          </p:cNvSpPr>
          <p:nvPr/>
        </p:nvSpPr>
        <p:spPr bwMode="auto">
          <a:xfrm>
            <a:off x="3307773" y="3886200"/>
            <a:ext cx="1219200" cy="0"/>
          </a:xfrm>
          <a:prstGeom prst="line">
            <a:avLst/>
          </a:prstGeom>
          <a:noFill/>
          <a:ln w="28575">
            <a:solidFill>
              <a:srgbClr val="990000"/>
            </a:solidFill>
            <a:round/>
            <a:headEnd/>
            <a:tailEnd/>
          </a:ln>
        </p:spPr>
        <p:txBody>
          <a:bodyPr/>
          <a:lstStyle/>
          <a:p>
            <a:endParaRPr lang="en-US"/>
          </a:p>
        </p:txBody>
      </p:sp>
      <p:sp>
        <p:nvSpPr>
          <p:cNvPr id="82970" name="Line 26"/>
          <p:cNvSpPr>
            <a:spLocks noChangeShapeType="1"/>
          </p:cNvSpPr>
          <p:nvPr/>
        </p:nvSpPr>
        <p:spPr bwMode="auto">
          <a:xfrm flipH="1">
            <a:off x="1600201" y="4986337"/>
            <a:ext cx="152400" cy="381000"/>
          </a:xfrm>
          <a:prstGeom prst="line">
            <a:avLst/>
          </a:prstGeom>
          <a:noFill/>
          <a:ln w="28575">
            <a:solidFill>
              <a:srgbClr val="990000"/>
            </a:solidFill>
            <a:round/>
            <a:headEnd/>
            <a:tailEnd/>
          </a:ln>
        </p:spPr>
        <p:txBody>
          <a:bodyPr/>
          <a:lstStyle/>
          <a:p>
            <a:endParaRPr lang="en-US"/>
          </a:p>
        </p:txBody>
      </p:sp>
      <p:sp>
        <p:nvSpPr>
          <p:cNvPr id="82971" name="Line 27"/>
          <p:cNvSpPr>
            <a:spLocks noChangeShapeType="1"/>
          </p:cNvSpPr>
          <p:nvPr/>
        </p:nvSpPr>
        <p:spPr bwMode="auto">
          <a:xfrm flipH="1">
            <a:off x="1492828" y="4999846"/>
            <a:ext cx="152400" cy="381000"/>
          </a:xfrm>
          <a:prstGeom prst="line">
            <a:avLst/>
          </a:prstGeom>
          <a:noFill/>
          <a:ln w="28575">
            <a:solidFill>
              <a:srgbClr val="990000"/>
            </a:solidFill>
            <a:round/>
            <a:headEnd/>
            <a:tailEnd/>
          </a:ln>
        </p:spPr>
        <p:txBody>
          <a:bodyPr/>
          <a:lstStyle/>
          <a:p>
            <a:endParaRPr lang="en-US"/>
          </a:p>
        </p:txBody>
      </p:sp>
      <p:sp>
        <p:nvSpPr>
          <p:cNvPr id="82976" name="Line 32"/>
          <p:cNvSpPr>
            <a:spLocks noChangeShapeType="1"/>
          </p:cNvSpPr>
          <p:nvPr/>
        </p:nvSpPr>
        <p:spPr bwMode="auto">
          <a:xfrm>
            <a:off x="4191000" y="3581400"/>
            <a:ext cx="1143000" cy="0"/>
          </a:xfrm>
          <a:prstGeom prst="line">
            <a:avLst/>
          </a:prstGeom>
          <a:noFill/>
          <a:ln w="28575">
            <a:solidFill>
              <a:srgbClr val="990000"/>
            </a:solidFill>
            <a:round/>
            <a:headEnd/>
            <a:tailEnd/>
          </a:ln>
        </p:spPr>
        <p:txBody>
          <a:bodyPr/>
          <a:lstStyle/>
          <a:p>
            <a:endParaRPr lang="en-US"/>
          </a:p>
        </p:txBody>
      </p:sp>
      <p:sp>
        <p:nvSpPr>
          <p:cNvPr id="82977" name="Line 33"/>
          <p:cNvSpPr>
            <a:spLocks noChangeShapeType="1"/>
          </p:cNvSpPr>
          <p:nvPr/>
        </p:nvSpPr>
        <p:spPr bwMode="auto">
          <a:xfrm>
            <a:off x="6819900" y="3886200"/>
            <a:ext cx="1447800" cy="0"/>
          </a:xfrm>
          <a:prstGeom prst="line">
            <a:avLst/>
          </a:prstGeom>
          <a:noFill/>
          <a:ln w="28575">
            <a:solidFill>
              <a:srgbClr val="990000"/>
            </a:solidFill>
            <a:round/>
            <a:headEnd/>
            <a:tailEnd/>
          </a:ln>
        </p:spPr>
        <p:txBody>
          <a:bodyPr/>
          <a:lstStyle/>
          <a:p>
            <a:endParaRPr lang="en-US"/>
          </a:p>
        </p:txBody>
      </p:sp>
      <p:sp>
        <p:nvSpPr>
          <p:cNvPr id="82978" name="Line 34"/>
          <p:cNvSpPr>
            <a:spLocks noChangeShapeType="1"/>
          </p:cNvSpPr>
          <p:nvPr/>
        </p:nvSpPr>
        <p:spPr bwMode="auto">
          <a:xfrm>
            <a:off x="4229100" y="4648200"/>
            <a:ext cx="1143000" cy="0"/>
          </a:xfrm>
          <a:prstGeom prst="line">
            <a:avLst/>
          </a:prstGeom>
          <a:noFill/>
          <a:ln w="28575">
            <a:solidFill>
              <a:srgbClr val="990000"/>
            </a:solidFill>
            <a:round/>
            <a:headEnd/>
            <a:tailEnd/>
          </a:ln>
        </p:spPr>
        <p:txBody>
          <a:bodyPr/>
          <a:lstStyle/>
          <a:p>
            <a:endParaRPr lang="en-US"/>
          </a:p>
        </p:txBody>
      </p:sp>
      <p:sp>
        <p:nvSpPr>
          <p:cNvPr id="82979" name="Line 35"/>
          <p:cNvSpPr>
            <a:spLocks noChangeShapeType="1"/>
          </p:cNvSpPr>
          <p:nvPr/>
        </p:nvSpPr>
        <p:spPr bwMode="auto">
          <a:xfrm>
            <a:off x="3665393" y="4953000"/>
            <a:ext cx="1371600" cy="0"/>
          </a:xfrm>
          <a:prstGeom prst="line">
            <a:avLst/>
          </a:prstGeom>
          <a:noFill/>
          <a:ln w="28575">
            <a:solidFill>
              <a:srgbClr val="990000"/>
            </a:solidFill>
            <a:round/>
            <a:headEnd/>
            <a:tailEnd/>
          </a:ln>
        </p:spPr>
        <p:txBody>
          <a:bodyPr/>
          <a:lstStyle/>
          <a:p>
            <a:endParaRPr lang="en-US"/>
          </a:p>
        </p:txBody>
      </p:sp>
      <p:sp>
        <p:nvSpPr>
          <p:cNvPr id="82982" name="WordArt 38"/>
          <p:cNvSpPr>
            <a:spLocks noChangeArrowheads="1" noChangeShapeType="1" noTextEdit="1"/>
          </p:cNvSpPr>
          <p:nvPr/>
        </p:nvSpPr>
        <p:spPr bwMode="auto">
          <a:xfrm>
            <a:off x="304800" y="1828800"/>
            <a:ext cx="3305175" cy="990600"/>
          </a:xfrm>
          <a:prstGeom prst="rect">
            <a:avLst/>
          </a:prstGeom>
        </p:spPr>
        <p:txBody>
          <a:bodyPr wrap="none" fromWordArt="1">
            <a:prstTxWarp prst="textWave1">
              <a:avLst>
                <a:gd name="adj1" fmla="val 13005"/>
                <a:gd name="adj2" fmla="val 0"/>
              </a:avLst>
            </a:prstTxWarp>
          </a:bodyPr>
          <a:lstStyle/>
          <a:p>
            <a:r>
              <a:rPr lang="en-US" sz="3200" b="1" i="1" kern="10" dirty="0" err="1">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rPr>
              <a:t>Học</a:t>
            </a:r>
            <a:r>
              <a:rPr lang="en-US" sz="3200" b="1" i="1" kern="10" dirty="0">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rPr>
              <a:t> </a:t>
            </a:r>
            <a:r>
              <a:rPr lang="en-US" sz="3200" b="1" i="1" kern="10" dirty="0" err="1">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rPr>
              <a:t>thuộc</a:t>
            </a:r>
            <a:r>
              <a:rPr lang="en-US" sz="3200" b="1" i="1" kern="10" dirty="0">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rPr>
              <a:t> </a:t>
            </a:r>
            <a:r>
              <a:rPr lang="en-US" sz="3200" b="1" i="1" kern="10" dirty="0" err="1">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rPr>
              <a:t>lòng</a:t>
            </a:r>
            <a:endParaRPr lang="en-US" sz="3200" b="1" i="1" kern="10" dirty="0">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endParaRPr>
          </a:p>
        </p:txBody>
      </p:sp>
      <p:sp>
        <p:nvSpPr>
          <p:cNvPr id="82984" name="Line 40"/>
          <p:cNvSpPr>
            <a:spLocks noChangeShapeType="1"/>
          </p:cNvSpPr>
          <p:nvPr/>
        </p:nvSpPr>
        <p:spPr bwMode="auto">
          <a:xfrm flipH="1">
            <a:off x="5268884" y="3178233"/>
            <a:ext cx="152400" cy="381000"/>
          </a:xfrm>
          <a:prstGeom prst="line">
            <a:avLst/>
          </a:prstGeom>
          <a:noFill/>
          <a:ln w="28575">
            <a:solidFill>
              <a:srgbClr val="990000"/>
            </a:solidFill>
            <a:round/>
            <a:headEnd/>
            <a:tailEnd/>
          </a:ln>
        </p:spPr>
        <p:txBody>
          <a:bodyPr/>
          <a:lstStyle/>
          <a:p>
            <a:endParaRPr lang="en-US"/>
          </a:p>
        </p:txBody>
      </p:sp>
      <p:sp>
        <p:nvSpPr>
          <p:cNvPr id="82985" name="Line 41"/>
          <p:cNvSpPr>
            <a:spLocks noChangeShapeType="1"/>
          </p:cNvSpPr>
          <p:nvPr/>
        </p:nvSpPr>
        <p:spPr bwMode="auto">
          <a:xfrm flipH="1">
            <a:off x="4648200" y="3567690"/>
            <a:ext cx="152400" cy="381000"/>
          </a:xfrm>
          <a:prstGeom prst="line">
            <a:avLst/>
          </a:prstGeom>
          <a:noFill/>
          <a:ln w="28575">
            <a:solidFill>
              <a:srgbClr val="990000"/>
            </a:solidFill>
            <a:round/>
            <a:headEnd/>
            <a:tailEnd/>
          </a:ln>
        </p:spPr>
        <p:txBody>
          <a:bodyPr/>
          <a:lstStyle/>
          <a:p>
            <a:endParaRPr lang="en-US"/>
          </a:p>
        </p:txBody>
      </p:sp>
      <p:sp>
        <p:nvSpPr>
          <p:cNvPr id="82986" name="Line 42"/>
          <p:cNvSpPr>
            <a:spLocks noChangeShapeType="1"/>
          </p:cNvSpPr>
          <p:nvPr/>
        </p:nvSpPr>
        <p:spPr bwMode="auto">
          <a:xfrm flipH="1">
            <a:off x="4076700" y="4292831"/>
            <a:ext cx="152400" cy="381000"/>
          </a:xfrm>
          <a:prstGeom prst="line">
            <a:avLst/>
          </a:prstGeom>
          <a:noFill/>
          <a:ln w="28575">
            <a:solidFill>
              <a:srgbClr val="990000"/>
            </a:solidFill>
            <a:round/>
            <a:headEnd/>
            <a:tailEnd/>
          </a:ln>
        </p:spPr>
        <p:txBody>
          <a:bodyPr/>
          <a:lstStyle/>
          <a:p>
            <a:endParaRPr lang="en-US"/>
          </a:p>
        </p:txBody>
      </p:sp>
      <p:sp>
        <p:nvSpPr>
          <p:cNvPr id="82987" name="Line 43"/>
          <p:cNvSpPr>
            <a:spLocks noChangeShapeType="1"/>
          </p:cNvSpPr>
          <p:nvPr/>
        </p:nvSpPr>
        <p:spPr bwMode="auto">
          <a:xfrm flipH="1">
            <a:off x="7353300" y="4289368"/>
            <a:ext cx="152400" cy="381000"/>
          </a:xfrm>
          <a:prstGeom prst="line">
            <a:avLst/>
          </a:prstGeom>
          <a:noFill/>
          <a:ln w="28575">
            <a:solidFill>
              <a:srgbClr val="990000"/>
            </a:solidFill>
            <a:round/>
            <a:headEnd/>
            <a:tailEnd/>
          </a:ln>
        </p:spPr>
        <p:txBody>
          <a:bodyPr/>
          <a:lstStyle/>
          <a:p>
            <a:endParaRPr lang="en-US"/>
          </a:p>
        </p:txBody>
      </p:sp>
      <p:sp>
        <p:nvSpPr>
          <p:cNvPr id="82988" name="Line 44"/>
          <p:cNvSpPr>
            <a:spLocks noChangeShapeType="1"/>
          </p:cNvSpPr>
          <p:nvPr/>
        </p:nvSpPr>
        <p:spPr bwMode="auto">
          <a:xfrm flipH="1">
            <a:off x="3512993" y="4703761"/>
            <a:ext cx="152400" cy="381000"/>
          </a:xfrm>
          <a:prstGeom prst="line">
            <a:avLst/>
          </a:prstGeom>
          <a:noFill/>
          <a:ln w="28575">
            <a:solidFill>
              <a:srgbClr val="990000"/>
            </a:solidFill>
            <a:round/>
            <a:headEnd/>
            <a:tailEnd/>
          </a:ln>
        </p:spPr>
        <p:txBody>
          <a:bodyPr/>
          <a:lstStyle/>
          <a:p>
            <a:endParaRPr lang="en-US"/>
          </a:p>
        </p:txBody>
      </p:sp>
      <p:sp>
        <p:nvSpPr>
          <p:cNvPr id="82989" name="Line 45"/>
          <p:cNvSpPr>
            <a:spLocks noChangeShapeType="1"/>
          </p:cNvSpPr>
          <p:nvPr/>
        </p:nvSpPr>
        <p:spPr bwMode="auto">
          <a:xfrm flipH="1">
            <a:off x="1632758" y="3543300"/>
            <a:ext cx="152400" cy="381000"/>
          </a:xfrm>
          <a:prstGeom prst="line">
            <a:avLst/>
          </a:prstGeom>
          <a:noFill/>
          <a:ln w="28575">
            <a:solidFill>
              <a:srgbClr val="990000"/>
            </a:solidFill>
            <a:round/>
            <a:headEnd/>
            <a:tailEnd/>
          </a:ln>
        </p:spPr>
        <p:txBody>
          <a:bodyPr/>
          <a:lstStyle/>
          <a:p>
            <a:endParaRPr lang="en-US"/>
          </a:p>
        </p:txBody>
      </p:sp>
      <p:sp>
        <p:nvSpPr>
          <p:cNvPr id="10264" name="Text Box 47"/>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endParaRPr>
          </a:p>
        </p:txBody>
      </p:sp>
      <p:grpSp>
        <p:nvGrpSpPr>
          <p:cNvPr id="10265" name="Group 48"/>
          <p:cNvGrpSpPr>
            <a:grpSpLocks/>
          </p:cNvGrpSpPr>
          <p:nvPr/>
        </p:nvGrpSpPr>
        <p:grpSpPr bwMode="auto">
          <a:xfrm>
            <a:off x="152400" y="152400"/>
            <a:ext cx="8839200" cy="6553200"/>
            <a:chOff x="96" y="96"/>
            <a:chExt cx="5568" cy="4128"/>
          </a:xfrm>
        </p:grpSpPr>
        <p:sp>
          <p:nvSpPr>
            <p:cNvPr id="10266" name="Line 4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0267" name="Line 5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0268" name="Line 5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0269" name="Line 5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2954"/>
                                        </p:tgtEl>
                                        <p:attrNameLst>
                                          <p:attrName>style.visibility</p:attrName>
                                        </p:attrNameLst>
                                      </p:cBhvr>
                                      <p:to>
                                        <p:strVal val="visible"/>
                                      </p:to>
                                    </p:set>
                                    <p:anim to="" calcmode="lin" valueType="num">
                                      <p:cBhvr>
                                        <p:cTn id="7" dur="1" fill="hold"/>
                                        <p:tgtEl>
                                          <p:spTgt spid="8295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82965"/>
                                        </p:tgtEl>
                                        <p:attrNameLst>
                                          <p:attrName>style.visibility</p:attrName>
                                        </p:attrNameLst>
                                      </p:cBhvr>
                                      <p:to>
                                        <p:strVal val="visible"/>
                                      </p:to>
                                    </p:set>
                                    <p:animEffect transition="in" filter="wedge">
                                      <p:cBhvr>
                                        <p:cTn id="12" dur="2000"/>
                                        <p:tgtEl>
                                          <p:spTgt spid="829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2976"/>
                                        </p:tgtEl>
                                        <p:attrNameLst>
                                          <p:attrName>style.visibility</p:attrName>
                                        </p:attrNameLst>
                                      </p:cBhvr>
                                      <p:to>
                                        <p:strVal val="visible"/>
                                      </p:to>
                                    </p:set>
                                    <p:animEffect transition="in" filter="wipe(left)">
                                      <p:cBhvr>
                                        <p:cTn id="17" dur="500"/>
                                        <p:tgtEl>
                                          <p:spTgt spid="829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2969"/>
                                        </p:tgtEl>
                                        <p:attrNameLst>
                                          <p:attrName>style.visibility</p:attrName>
                                        </p:attrNameLst>
                                      </p:cBhvr>
                                      <p:to>
                                        <p:strVal val="visible"/>
                                      </p:to>
                                    </p:set>
                                    <p:animEffect transition="in" filter="wipe(left)">
                                      <p:cBhvr>
                                        <p:cTn id="22" dur="500"/>
                                        <p:tgtEl>
                                          <p:spTgt spid="829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2977"/>
                                        </p:tgtEl>
                                        <p:attrNameLst>
                                          <p:attrName>style.visibility</p:attrName>
                                        </p:attrNameLst>
                                      </p:cBhvr>
                                      <p:to>
                                        <p:strVal val="visible"/>
                                      </p:to>
                                    </p:set>
                                    <p:animEffect transition="in" filter="wipe(left)">
                                      <p:cBhvr>
                                        <p:cTn id="27" dur="500"/>
                                        <p:tgtEl>
                                          <p:spTgt spid="829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2978"/>
                                        </p:tgtEl>
                                        <p:attrNameLst>
                                          <p:attrName>style.visibility</p:attrName>
                                        </p:attrNameLst>
                                      </p:cBhvr>
                                      <p:to>
                                        <p:strVal val="visible"/>
                                      </p:to>
                                    </p:set>
                                    <p:animEffect transition="in" filter="wipe(left)">
                                      <p:cBhvr>
                                        <p:cTn id="32" dur="500"/>
                                        <p:tgtEl>
                                          <p:spTgt spid="829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82979"/>
                                        </p:tgtEl>
                                        <p:attrNameLst>
                                          <p:attrName>style.visibility</p:attrName>
                                        </p:attrNameLst>
                                      </p:cBhvr>
                                      <p:to>
                                        <p:strVal val="visible"/>
                                      </p:to>
                                    </p:set>
                                    <p:animEffect transition="in" filter="wipe(left)">
                                      <p:cBhvr>
                                        <p:cTn id="37" dur="500"/>
                                        <p:tgtEl>
                                          <p:spTgt spid="8297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82966"/>
                                        </p:tgtEl>
                                        <p:attrNameLst>
                                          <p:attrName>style.visibility</p:attrName>
                                        </p:attrNameLst>
                                      </p:cBhvr>
                                      <p:to>
                                        <p:strVal val="visible"/>
                                      </p:to>
                                    </p:set>
                                    <p:animEffect transition="in" filter="wipe(up)">
                                      <p:cBhvr>
                                        <p:cTn id="42" dur="500"/>
                                        <p:tgtEl>
                                          <p:spTgt spid="8296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82984"/>
                                        </p:tgtEl>
                                        <p:attrNameLst>
                                          <p:attrName>style.visibility</p:attrName>
                                        </p:attrNameLst>
                                      </p:cBhvr>
                                      <p:to>
                                        <p:strVal val="visible"/>
                                      </p:to>
                                    </p:set>
                                    <p:animEffect transition="in" filter="wipe(up)">
                                      <p:cBhvr>
                                        <p:cTn id="47" dur="500"/>
                                        <p:tgtEl>
                                          <p:spTgt spid="8298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82989"/>
                                        </p:tgtEl>
                                        <p:attrNameLst>
                                          <p:attrName>style.visibility</p:attrName>
                                        </p:attrNameLst>
                                      </p:cBhvr>
                                      <p:to>
                                        <p:strVal val="visible"/>
                                      </p:to>
                                    </p:set>
                                    <p:animEffect transition="in" filter="wipe(up)">
                                      <p:cBhvr>
                                        <p:cTn id="52" dur="500"/>
                                        <p:tgtEl>
                                          <p:spTgt spid="8298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82985"/>
                                        </p:tgtEl>
                                        <p:attrNameLst>
                                          <p:attrName>style.visibility</p:attrName>
                                        </p:attrNameLst>
                                      </p:cBhvr>
                                      <p:to>
                                        <p:strVal val="visible"/>
                                      </p:to>
                                    </p:set>
                                    <p:animEffect transition="in" filter="wipe(up)">
                                      <p:cBhvr>
                                        <p:cTn id="57" dur="500"/>
                                        <p:tgtEl>
                                          <p:spTgt spid="8298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82967"/>
                                        </p:tgtEl>
                                        <p:attrNameLst>
                                          <p:attrName>style.visibility</p:attrName>
                                        </p:attrNameLst>
                                      </p:cBhvr>
                                      <p:to>
                                        <p:strVal val="visible"/>
                                      </p:to>
                                    </p:set>
                                    <p:animEffect transition="in" filter="wipe(up)">
                                      <p:cBhvr>
                                        <p:cTn id="62" dur="500"/>
                                        <p:tgtEl>
                                          <p:spTgt spid="82967"/>
                                        </p:tgtEl>
                                      </p:cBhvr>
                                    </p:animEffect>
                                  </p:childTnLst>
                                </p:cTn>
                              </p:par>
                            </p:childTnLst>
                          </p:cTn>
                        </p:par>
                        <p:par>
                          <p:cTn id="63" fill="hold" nodeType="afterGroup">
                            <p:stCondLst>
                              <p:cond delay="500"/>
                            </p:stCondLst>
                            <p:childTnLst>
                              <p:par>
                                <p:cTn id="64" presetID="22" presetClass="entr" presetSubtype="1" fill="hold" grpId="0" nodeType="afterEffect">
                                  <p:stCondLst>
                                    <p:cond delay="0"/>
                                  </p:stCondLst>
                                  <p:childTnLst>
                                    <p:set>
                                      <p:cBhvr>
                                        <p:cTn id="65" dur="1" fill="hold">
                                          <p:stCondLst>
                                            <p:cond delay="0"/>
                                          </p:stCondLst>
                                        </p:cTn>
                                        <p:tgtEl>
                                          <p:spTgt spid="82968"/>
                                        </p:tgtEl>
                                        <p:attrNameLst>
                                          <p:attrName>style.visibility</p:attrName>
                                        </p:attrNameLst>
                                      </p:cBhvr>
                                      <p:to>
                                        <p:strVal val="visible"/>
                                      </p:to>
                                    </p:set>
                                    <p:animEffect transition="in" filter="wipe(up)">
                                      <p:cBhvr>
                                        <p:cTn id="66" dur="500"/>
                                        <p:tgtEl>
                                          <p:spTgt spid="82968"/>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1" fill="hold" grpId="0" nodeType="clickEffect">
                                  <p:stCondLst>
                                    <p:cond delay="0"/>
                                  </p:stCondLst>
                                  <p:childTnLst>
                                    <p:set>
                                      <p:cBhvr>
                                        <p:cTn id="70" dur="1" fill="hold">
                                          <p:stCondLst>
                                            <p:cond delay="0"/>
                                          </p:stCondLst>
                                        </p:cTn>
                                        <p:tgtEl>
                                          <p:spTgt spid="82986"/>
                                        </p:tgtEl>
                                        <p:attrNameLst>
                                          <p:attrName>style.visibility</p:attrName>
                                        </p:attrNameLst>
                                      </p:cBhvr>
                                      <p:to>
                                        <p:strVal val="visible"/>
                                      </p:to>
                                    </p:set>
                                    <p:animEffect transition="in" filter="wipe(up)">
                                      <p:cBhvr>
                                        <p:cTn id="71" dur="500"/>
                                        <p:tgtEl>
                                          <p:spTgt spid="82986"/>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grpId="0" nodeType="clickEffect">
                                  <p:stCondLst>
                                    <p:cond delay="0"/>
                                  </p:stCondLst>
                                  <p:childTnLst>
                                    <p:set>
                                      <p:cBhvr>
                                        <p:cTn id="75" dur="1" fill="hold">
                                          <p:stCondLst>
                                            <p:cond delay="0"/>
                                          </p:stCondLst>
                                        </p:cTn>
                                        <p:tgtEl>
                                          <p:spTgt spid="82987"/>
                                        </p:tgtEl>
                                        <p:attrNameLst>
                                          <p:attrName>style.visibility</p:attrName>
                                        </p:attrNameLst>
                                      </p:cBhvr>
                                      <p:to>
                                        <p:strVal val="visible"/>
                                      </p:to>
                                    </p:set>
                                    <p:animEffect transition="in" filter="wipe(up)">
                                      <p:cBhvr>
                                        <p:cTn id="76" dur="500"/>
                                        <p:tgtEl>
                                          <p:spTgt spid="82987"/>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82988"/>
                                        </p:tgtEl>
                                        <p:attrNameLst>
                                          <p:attrName>style.visibility</p:attrName>
                                        </p:attrNameLst>
                                      </p:cBhvr>
                                      <p:to>
                                        <p:strVal val="visible"/>
                                      </p:to>
                                    </p:set>
                                    <p:animEffect transition="in" filter="wipe(up)">
                                      <p:cBhvr>
                                        <p:cTn id="81" dur="500"/>
                                        <p:tgtEl>
                                          <p:spTgt spid="82988"/>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grpId="0" nodeType="clickEffect">
                                  <p:stCondLst>
                                    <p:cond delay="0"/>
                                  </p:stCondLst>
                                  <p:childTnLst>
                                    <p:set>
                                      <p:cBhvr>
                                        <p:cTn id="85" dur="1" fill="hold">
                                          <p:stCondLst>
                                            <p:cond delay="0"/>
                                          </p:stCondLst>
                                        </p:cTn>
                                        <p:tgtEl>
                                          <p:spTgt spid="82970"/>
                                        </p:tgtEl>
                                        <p:attrNameLst>
                                          <p:attrName>style.visibility</p:attrName>
                                        </p:attrNameLst>
                                      </p:cBhvr>
                                      <p:to>
                                        <p:strVal val="visible"/>
                                      </p:to>
                                    </p:set>
                                    <p:animEffect transition="in" filter="wipe(up)">
                                      <p:cBhvr>
                                        <p:cTn id="86" dur="500"/>
                                        <p:tgtEl>
                                          <p:spTgt spid="82970"/>
                                        </p:tgtEl>
                                      </p:cBhvr>
                                    </p:animEffect>
                                  </p:childTnLst>
                                </p:cTn>
                              </p:par>
                            </p:childTnLst>
                          </p:cTn>
                        </p:par>
                        <p:par>
                          <p:cTn id="87" fill="hold" nodeType="afterGroup">
                            <p:stCondLst>
                              <p:cond delay="500"/>
                            </p:stCondLst>
                            <p:childTnLst>
                              <p:par>
                                <p:cTn id="88" presetID="22" presetClass="entr" presetSubtype="1" fill="hold" grpId="0" nodeType="afterEffect">
                                  <p:stCondLst>
                                    <p:cond delay="0"/>
                                  </p:stCondLst>
                                  <p:childTnLst>
                                    <p:set>
                                      <p:cBhvr>
                                        <p:cTn id="89" dur="1" fill="hold">
                                          <p:stCondLst>
                                            <p:cond delay="0"/>
                                          </p:stCondLst>
                                        </p:cTn>
                                        <p:tgtEl>
                                          <p:spTgt spid="82971"/>
                                        </p:tgtEl>
                                        <p:attrNameLst>
                                          <p:attrName>style.visibility</p:attrName>
                                        </p:attrNameLst>
                                      </p:cBhvr>
                                      <p:to>
                                        <p:strVal val="visible"/>
                                      </p:to>
                                    </p:set>
                                    <p:animEffect transition="in" filter="wipe(up)">
                                      <p:cBhvr>
                                        <p:cTn id="90" dur="500"/>
                                        <p:tgtEl>
                                          <p:spTgt spid="82971"/>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1" presetClass="entr" presetSubtype="0" fill="hold" grpId="0" nodeType="clickEffect">
                                  <p:stCondLst>
                                    <p:cond delay="0"/>
                                  </p:stCondLst>
                                  <p:iterate type="lt">
                                    <p:tmPct val="5000"/>
                                  </p:iterate>
                                  <p:childTnLst>
                                    <p:set>
                                      <p:cBhvr>
                                        <p:cTn id="94" dur="1" fill="hold">
                                          <p:stCondLst>
                                            <p:cond delay="0"/>
                                          </p:stCondLst>
                                        </p:cTn>
                                        <p:tgtEl>
                                          <p:spTgt spid="82982"/>
                                        </p:tgtEl>
                                        <p:attrNameLst>
                                          <p:attrName>style.visibility</p:attrName>
                                        </p:attrNameLst>
                                      </p:cBhvr>
                                      <p:to>
                                        <p:strVal val="visible"/>
                                      </p:to>
                                    </p:set>
                                    <p:anim calcmode="lin" valueType="num">
                                      <p:cBhvr>
                                        <p:cTn id="95" dur="1000" fill="hold"/>
                                        <p:tgtEl>
                                          <p:spTgt spid="82982"/>
                                        </p:tgtEl>
                                        <p:attrNameLst>
                                          <p:attrName>ppt_w</p:attrName>
                                        </p:attrNameLst>
                                      </p:cBhvr>
                                      <p:tavLst>
                                        <p:tav tm="0">
                                          <p:val>
                                            <p:fltVal val="0"/>
                                          </p:val>
                                        </p:tav>
                                        <p:tav tm="100000">
                                          <p:val>
                                            <p:strVal val="#ppt_w"/>
                                          </p:val>
                                        </p:tav>
                                      </p:tavLst>
                                    </p:anim>
                                    <p:anim calcmode="lin" valueType="num">
                                      <p:cBhvr>
                                        <p:cTn id="96" dur="1000" fill="hold"/>
                                        <p:tgtEl>
                                          <p:spTgt spid="82982"/>
                                        </p:tgtEl>
                                        <p:attrNameLst>
                                          <p:attrName>ppt_h</p:attrName>
                                        </p:attrNameLst>
                                      </p:cBhvr>
                                      <p:tavLst>
                                        <p:tav tm="0">
                                          <p:val>
                                            <p:fltVal val="0"/>
                                          </p:val>
                                        </p:tav>
                                        <p:tav tm="100000">
                                          <p:val>
                                            <p:strVal val="#ppt_h"/>
                                          </p:val>
                                        </p:tav>
                                      </p:tavLst>
                                    </p:anim>
                                    <p:anim calcmode="lin" valueType="num">
                                      <p:cBhvr>
                                        <p:cTn id="97" dur="1000" fill="hold"/>
                                        <p:tgtEl>
                                          <p:spTgt spid="82982"/>
                                        </p:tgtEl>
                                        <p:attrNameLst>
                                          <p:attrName>style.rotation</p:attrName>
                                        </p:attrNameLst>
                                      </p:cBhvr>
                                      <p:tavLst>
                                        <p:tav tm="0">
                                          <p:val>
                                            <p:fltVal val="90"/>
                                          </p:val>
                                        </p:tav>
                                        <p:tav tm="100000">
                                          <p:val>
                                            <p:fltVal val="0"/>
                                          </p:val>
                                        </p:tav>
                                      </p:tavLst>
                                    </p:anim>
                                    <p:animEffect transition="in" filter="fade">
                                      <p:cBhvr>
                                        <p:cTn id="98" dur="1000"/>
                                        <p:tgtEl>
                                          <p:spTgt spid="82982"/>
                                        </p:tgtEl>
                                      </p:cBhvr>
                                    </p:animEffect>
                                  </p:childTnLst>
                                </p:cTn>
                              </p:par>
                            </p:childTnLst>
                          </p:cTn>
                        </p:par>
                        <p:par>
                          <p:cTn id="99" fill="hold" nodeType="afterGroup">
                            <p:stCondLst>
                              <p:cond delay="1000"/>
                            </p:stCondLst>
                            <p:childTnLst>
                              <p:par>
                                <p:cTn id="100" presetID="22" presetClass="emph" presetSubtype="0" repeatCount="5000" fill="hold" grpId="1" nodeType="afterEffect">
                                  <p:stCondLst>
                                    <p:cond delay="0"/>
                                  </p:stCondLst>
                                  <p:iterate type="lt">
                                    <p:tmPct val="0"/>
                                  </p:iterate>
                                  <p:childTnLst>
                                    <p:animClr clrSpc="hsl" dir="cw">
                                      <p:cBhvr override="childStyle">
                                        <p:cTn id="101" dur="500" fill="hold"/>
                                        <p:tgtEl>
                                          <p:spTgt spid="82982"/>
                                        </p:tgtEl>
                                        <p:attrNameLst>
                                          <p:attrName>style.color</p:attrName>
                                        </p:attrNameLst>
                                      </p:cBhvr>
                                      <p:by>
                                        <p:hsl h="-7200000" s="0" l="0"/>
                                      </p:by>
                                    </p:animClr>
                                    <p:animClr clrSpc="hsl" dir="cw">
                                      <p:cBhvr>
                                        <p:cTn id="102" dur="500" fill="hold"/>
                                        <p:tgtEl>
                                          <p:spTgt spid="82982"/>
                                        </p:tgtEl>
                                        <p:attrNameLst>
                                          <p:attrName>fillcolor</p:attrName>
                                        </p:attrNameLst>
                                      </p:cBhvr>
                                      <p:by>
                                        <p:hsl h="-7200000" s="0" l="0"/>
                                      </p:by>
                                    </p:animClr>
                                    <p:animClr clrSpc="hsl" dir="cw">
                                      <p:cBhvr>
                                        <p:cTn id="103" dur="500" fill="hold"/>
                                        <p:tgtEl>
                                          <p:spTgt spid="82982"/>
                                        </p:tgtEl>
                                        <p:attrNameLst>
                                          <p:attrName>stroke.color</p:attrName>
                                        </p:attrNameLst>
                                      </p:cBhvr>
                                      <p:by>
                                        <p:hsl h="-7200000" s="0" l="0"/>
                                      </p:by>
                                    </p:animClr>
                                    <p:set>
                                      <p:cBhvr>
                                        <p:cTn id="104" dur="500" fill="hold"/>
                                        <p:tgtEl>
                                          <p:spTgt spid="8298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4" grpId="0"/>
      <p:bldP spid="82965" grpId="0"/>
      <p:bldP spid="82966" grpId="0" animBg="1"/>
      <p:bldP spid="82967" grpId="0" animBg="1"/>
      <p:bldP spid="82968" grpId="0" animBg="1"/>
      <p:bldP spid="82969" grpId="0" animBg="1"/>
      <p:bldP spid="82970" grpId="0" animBg="1"/>
      <p:bldP spid="82971" grpId="0" animBg="1"/>
      <p:bldP spid="82976" grpId="0" animBg="1"/>
      <p:bldP spid="82977" grpId="0" animBg="1"/>
      <p:bldP spid="82978" grpId="0" animBg="1"/>
      <p:bldP spid="82979" grpId="0" animBg="1"/>
      <p:bldP spid="82982" grpId="0" animBg="1"/>
      <p:bldP spid="82982" grpId="1" animBg="1"/>
      <p:bldP spid="82984" grpId="0" animBg="1"/>
      <p:bldP spid="82985" grpId="0" animBg="1"/>
      <p:bldP spid="82986" grpId="0" animBg="1"/>
      <p:bldP spid="82987" grpId="0" animBg="1"/>
      <p:bldP spid="82988" grpId="0" animBg="1"/>
      <p:bldP spid="8298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8"/>
          <p:cNvSpPr txBox="1">
            <a:spLocks noChangeArrowheads="1"/>
          </p:cNvSpPr>
          <p:nvPr/>
        </p:nvSpPr>
        <p:spPr bwMode="gray">
          <a:xfrm>
            <a:off x="1323975" y="1571625"/>
            <a:ext cx="1049338" cy="404813"/>
          </a:xfrm>
          <a:prstGeom prst="rect">
            <a:avLst/>
          </a:prstGeom>
          <a:noFill/>
          <a:ln w="9525">
            <a:noFill/>
            <a:miter lim="800000"/>
            <a:headEnd/>
            <a:tailEnd/>
          </a:ln>
        </p:spPr>
        <p:txBody>
          <a:bodyPr wrap="none" lIns="95782" tIns="47891" rIns="95782" bIns="47891">
            <a:spAutoFit/>
          </a:bodyPr>
          <a:lstStyle/>
          <a:p>
            <a:pPr algn="l" defTabSz="957263" eaLnBrk="0" hangingPunct="0"/>
            <a:r>
              <a:rPr lang="en-US" sz="2000" b="1">
                <a:solidFill>
                  <a:schemeClr val="bg1"/>
                </a:solidFill>
              </a:rPr>
              <a:t>Đoạn 1</a:t>
            </a:r>
          </a:p>
        </p:txBody>
      </p:sp>
      <p:grpSp>
        <p:nvGrpSpPr>
          <p:cNvPr id="2" name="Group 20"/>
          <p:cNvGrpSpPr>
            <a:grpSpLocks/>
          </p:cNvGrpSpPr>
          <p:nvPr/>
        </p:nvGrpSpPr>
        <p:grpSpPr bwMode="auto">
          <a:xfrm>
            <a:off x="4010025" y="3824288"/>
            <a:ext cx="1546225" cy="1143000"/>
            <a:chOff x="1824" y="720"/>
            <a:chExt cx="974" cy="720"/>
          </a:xfrm>
        </p:grpSpPr>
        <p:sp>
          <p:nvSpPr>
            <p:cNvPr id="11322" name="Oval 10"/>
            <p:cNvSpPr>
              <a:spLocks noChangeArrowheads="1"/>
            </p:cNvSpPr>
            <p:nvPr/>
          </p:nvSpPr>
          <p:spPr bwMode="gray">
            <a:xfrm rot="-1543677">
              <a:off x="2101" y="1166"/>
              <a:ext cx="697" cy="199"/>
            </a:xfrm>
            <a:prstGeom prst="ellipse">
              <a:avLst/>
            </a:prstGeom>
            <a:gradFill rotWithShape="1">
              <a:gsLst>
                <a:gs pos="0">
                  <a:srgbClr val="5F5F5F"/>
                </a:gs>
                <a:gs pos="100000">
                  <a:srgbClr val="84A5CA"/>
                </a:gs>
              </a:gsLst>
              <a:lin ang="0" scaled="1"/>
            </a:gradFill>
            <a:ln w="9525">
              <a:noFill/>
              <a:round/>
              <a:headEnd/>
              <a:tailEnd/>
            </a:ln>
          </p:spPr>
          <p:txBody>
            <a:bodyPr wrap="none" anchor="ctr"/>
            <a:lstStyle/>
            <a:p>
              <a:endParaRPr lang="en-US" sz="2000"/>
            </a:p>
          </p:txBody>
        </p:sp>
        <p:sp>
          <p:nvSpPr>
            <p:cNvPr id="89100" name="Oval 12"/>
            <p:cNvSpPr>
              <a:spLocks noChangeArrowheads="1"/>
            </p:cNvSpPr>
            <p:nvPr/>
          </p:nvSpPr>
          <p:spPr bwMode="gray">
            <a:xfrm>
              <a:off x="1824" y="720"/>
              <a:ext cx="747" cy="720"/>
            </a:xfrm>
            <a:prstGeom prst="ellipse">
              <a:avLst/>
            </a:prstGeom>
            <a:gradFill rotWithShape="1">
              <a:gsLst>
                <a:gs pos="0">
                  <a:schemeClr val="hlink"/>
                </a:gs>
                <a:gs pos="100000">
                  <a:schemeClr val="hlink">
                    <a:gamma/>
                    <a:shade val="34510"/>
                    <a:invGamma/>
                  </a:schemeClr>
                </a:gs>
              </a:gsLst>
              <a:path path="shape">
                <a:fillToRect l="50000" t="50000" r="50000" b="50000"/>
              </a:path>
            </a:gradFill>
            <a:ln w="9525">
              <a:noFill/>
              <a:round/>
              <a:headEnd/>
              <a:tailEnd/>
            </a:ln>
            <a:effectLst/>
          </p:spPr>
          <p:txBody>
            <a:bodyPr wrap="none" lIns="95782" tIns="47891" rIns="95782" bIns="47891" anchor="ctr"/>
            <a:lstStyle/>
            <a:p>
              <a:pPr defTabSz="957263">
                <a:defRPr/>
              </a:pPr>
              <a:endParaRPr lang="en-US" sz="1800">
                <a:latin typeface="Arial"/>
              </a:endParaRPr>
            </a:p>
          </p:txBody>
        </p:sp>
        <p:sp>
          <p:nvSpPr>
            <p:cNvPr id="11324" name="Text Box 13"/>
            <p:cNvSpPr txBox="1">
              <a:spLocks noChangeArrowheads="1"/>
            </p:cNvSpPr>
            <p:nvPr/>
          </p:nvSpPr>
          <p:spPr bwMode="gray">
            <a:xfrm>
              <a:off x="1857" y="944"/>
              <a:ext cx="661" cy="255"/>
            </a:xfrm>
            <a:prstGeom prst="rect">
              <a:avLst/>
            </a:prstGeom>
            <a:noFill/>
            <a:ln w="9525">
              <a:noFill/>
              <a:miter lim="800000"/>
              <a:headEnd/>
              <a:tailEnd/>
            </a:ln>
          </p:spPr>
          <p:txBody>
            <a:bodyPr wrap="none" lIns="95782" tIns="47891" rIns="95782" bIns="47891">
              <a:spAutoFit/>
            </a:bodyPr>
            <a:lstStyle/>
            <a:p>
              <a:pPr algn="l" defTabSz="957263" eaLnBrk="0" hangingPunct="0"/>
              <a:r>
                <a:rPr lang="en-US" sz="2000" b="1">
                  <a:solidFill>
                    <a:schemeClr val="bg1"/>
                  </a:solidFill>
                </a:rPr>
                <a:t>Đoạn 1</a:t>
              </a:r>
            </a:p>
          </p:txBody>
        </p:sp>
      </p:grpSp>
      <p:grpSp>
        <p:nvGrpSpPr>
          <p:cNvPr id="3" name="Group 21"/>
          <p:cNvGrpSpPr>
            <a:grpSpLocks/>
          </p:cNvGrpSpPr>
          <p:nvPr/>
        </p:nvGrpSpPr>
        <p:grpSpPr bwMode="auto">
          <a:xfrm>
            <a:off x="6954838" y="3890963"/>
            <a:ext cx="1674812" cy="1143000"/>
            <a:chOff x="2832" y="720"/>
            <a:chExt cx="1055" cy="720"/>
          </a:xfrm>
        </p:grpSpPr>
        <p:sp>
          <p:nvSpPr>
            <p:cNvPr id="11319" name="Oval 15"/>
            <p:cNvSpPr>
              <a:spLocks noChangeArrowheads="1"/>
            </p:cNvSpPr>
            <p:nvPr/>
          </p:nvSpPr>
          <p:spPr bwMode="gray">
            <a:xfrm rot="-1543677">
              <a:off x="3190" y="1141"/>
              <a:ext cx="697" cy="199"/>
            </a:xfrm>
            <a:prstGeom prst="ellipse">
              <a:avLst/>
            </a:prstGeom>
            <a:gradFill rotWithShape="1">
              <a:gsLst>
                <a:gs pos="0">
                  <a:srgbClr val="5F5F5F"/>
                </a:gs>
                <a:gs pos="100000">
                  <a:srgbClr val="84A5CA"/>
                </a:gs>
              </a:gsLst>
              <a:lin ang="0" scaled="1"/>
            </a:gradFill>
            <a:ln w="9525">
              <a:noFill/>
              <a:round/>
              <a:headEnd/>
              <a:tailEnd/>
            </a:ln>
          </p:spPr>
          <p:txBody>
            <a:bodyPr wrap="none" anchor="ctr"/>
            <a:lstStyle/>
            <a:p>
              <a:endParaRPr lang="en-US" sz="2000"/>
            </a:p>
          </p:txBody>
        </p:sp>
        <p:sp>
          <p:nvSpPr>
            <p:cNvPr id="89105" name="Oval 17"/>
            <p:cNvSpPr>
              <a:spLocks noChangeArrowheads="1"/>
            </p:cNvSpPr>
            <p:nvPr/>
          </p:nvSpPr>
          <p:spPr bwMode="gray">
            <a:xfrm>
              <a:off x="2832" y="720"/>
              <a:ext cx="705" cy="720"/>
            </a:xfrm>
            <a:prstGeom prst="ellipse">
              <a:avLst/>
            </a:prstGeom>
            <a:gradFill rotWithShape="1">
              <a:gsLst>
                <a:gs pos="0">
                  <a:schemeClr val="folHlink"/>
                </a:gs>
                <a:gs pos="100000">
                  <a:schemeClr val="folHlink">
                    <a:gamma/>
                    <a:shade val="34510"/>
                    <a:invGamma/>
                  </a:schemeClr>
                </a:gs>
              </a:gsLst>
              <a:path path="shape">
                <a:fillToRect l="50000" t="50000" r="50000" b="50000"/>
              </a:path>
            </a:gradFill>
            <a:ln w="9525">
              <a:noFill/>
              <a:round/>
              <a:headEnd/>
              <a:tailEnd/>
            </a:ln>
            <a:effectLst/>
          </p:spPr>
          <p:txBody>
            <a:bodyPr wrap="none" lIns="95782" tIns="47891" rIns="95782" bIns="47891" anchor="ctr"/>
            <a:lstStyle/>
            <a:p>
              <a:pPr defTabSz="957263">
                <a:defRPr/>
              </a:pPr>
              <a:endParaRPr lang="en-US" sz="1800" b="1">
                <a:latin typeface="Arial"/>
              </a:endParaRPr>
            </a:p>
          </p:txBody>
        </p:sp>
        <p:sp>
          <p:nvSpPr>
            <p:cNvPr id="11321" name="Text Box 18"/>
            <p:cNvSpPr txBox="1">
              <a:spLocks noChangeArrowheads="1"/>
            </p:cNvSpPr>
            <p:nvPr/>
          </p:nvSpPr>
          <p:spPr bwMode="gray">
            <a:xfrm>
              <a:off x="2852" y="936"/>
              <a:ext cx="661" cy="255"/>
            </a:xfrm>
            <a:prstGeom prst="rect">
              <a:avLst/>
            </a:prstGeom>
            <a:noFill/>
            <a:ln w="9525">
              <a:noFill/>
              <a:miter lim="800000"/>
              <a:headEnd/>
              <a:tailEnd/>
            </a:ln>
          </p:spPr>
          <p:txBody>
            <a:bodyPr wrap="none" lIns="95782" tIns="47891" rIns="95782" bIns="47891">
              <a:spAutoFit/>
            </a:bodyPr>
            <a:lstStyle/>
            <a:p>
              <a:pPr algn="l" defTabSz="957263" eaLnBrk="0" hangingPunct="0"/>
              <a:r>
                <a:rPr lang="en-US" sz="2000" b="1">
                  <a:solidFill>
                    <a:schemeClr val="bg1"/>
                  </a:solidFill>
                </a:rPr>
                <a:t>Đoạn 3</a:t>
              </a:r>
            </a:p>
          </p:txBody>
        </p:sp>
      </p:grpSp>
      <p:sp>
        <p:nvSpPr>
          <p:cNvPr id="11270" name="AutoShape 23"/>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89113" name="WordArt 25"/>
          <p:cNvSpPr>
            <a:spLocks noChangeArrowheads="1" noChangeShapeType="1" noTextEdit="1"/>
          </p:cNvSpPr>
          <p:nvPr/>
        </p:nvSpPr>
        <p:spPr bwMode="auto">
          <a:xfrm>
            <a:off x="2057400" y="2133600"/>
            <a:ext cx="5276850" cy="847725"/>
          </a:xfrm>
          <a:prstGeom prst="rect">
            <a:avLst/>
          </a:prstGeom>
        </p:spPr>
        <p:txBody>
          <a:bodyPr wrap="none" fromWordArt="1">
            <a:prstTxWarp prst="textWave1">
              <a:avLst>
                <a:gd name="adj1" fmla="val 13005"/>
                <a:gd name="adj2" fmla="val 0"/>
              </a:avLst>
            </a:prstTxWarp>
          </a:bodyPr>
          <a:lstStyle/>
          <a:p>
            <a:r>
              <a:rPr lang="vi-VN" sz="5400" b="1" i="1" kern="10" dirty="0">
                <a:ln w="9525">
                  <a:solidFill>
                    <a:srgbClr val="FF0000"/>
                  </a:solidFill>
                  <a:round/>
                  <a:headEnd/>
                  <a:tailEnd/>
                </a:ln>
                <a:solidFill>
                  <a:srgbClr val="FFFF00"/>
                </a:solidFill>
                <a:latin typeface="Arial"/>
                <a:cs typeface="Arial"/>
              </a:rPr>
              <a:t>Thi đọc thuộc lòng</a:t>
            </a:r>
            <a:endParaRPr lang="en-US" sz="5400" b="1" i="1" kern="10" dirty="0">
              <a:ln w="9525">
                <a:solidFill>
                  <a:srgbClr val="FF0000"/>
                </a:solidFill>
                <a:round/>
                <a:headEnd/>
                <a:tailEnd/>
              </a:ln>
              <a:solidFill>
                <a:srgbClr val="FFFF00"/>
              </a:solidFill>
              <a:latin typeface="Arial"/>
              <a:cs typeface="Arial"/>
            </a:endParaRPr>
          </a:p>
        </p:txBody>
      </p:sp>
      <p:sp>
        <p:nvSpPr>
          <p:cNvPr id="11273" name="Text Box 27"/>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endParaRPr>
          </a:p>
        </p:txBody>
      </p:sp>
      <p:grpSp>
        <p:nvGrpSpPr>
          <p:cNvPr id="4" name="Group 33"/>
          <p:cNvGrpSpPr>
            <a:grpSpLocks/>
          </p:cNvGrpSpPr>
          <p:nvPr/>
        </p:nvGrpSpPr>
        <p:grpSpPr bwMode="auto">
          <a:xfrm>
            <a:off x="1028700" y="3811588"/>
            <a:ext cx="1778000" cy="1141412"/>
            <a:chOff x="768" y="3072"/>
            <a:chExt cx="1120" cy="719"/>
          </a:xfrm>
        </p:grpSpPr>
        <p:sp>
          <p:nvSpPr>
            <p:cNvPr id="11316" name="Oval 29"/>
            <p:cNvSpPr>
              <a:spLocks noChangeArrowheads="1"/>
            </p:cNvSpPr>
            <p:nvPr/>
          </p:nvSpPr>
          <p:spPr bwMode="gray">
            <a:xfrm rot="-1543677">
              <a:off x="1191" y="3483"/>
              <a:ext cx="697" cy="200"/>
            </a:xfrm>
            <a:prstGeom prst="ellipse">
              <a:avLst/>
            </a:prstGeom>
            <a:gradFill rotWithShape="1">
              <a:gsLst>
                <a:gs pos="0">
                  <a:srgbClr val="5F5F5F"/>
                </a:gs>
                <a:gs pos="100000">
                  <a:srgbClr val="84A5CA"/>
                </a:gs>
              </a:gsLst>
              <a:lin ang="0" scaled="1"/>
            </a:gradFill>
            <a:ln w="9525">
              <a:noFill/>
              <a:round/>
              <a:headEnd/>
              <a:tailEnd/>
            </a:ln>
          </p:spPr>
          <p:txBody>
            <a:bodyPr wrap="none" anchor="ctr"/>
            <a:lstStyle/>
            <a:p>
              <a:endParaRPr lang="en-US" sz="2000"/>
            </a:p>
          </p:txBody>
        </p:sp>
        <p:sp>
          <p:nvSpPr>
            <p:cNvPr id="89119" name="Oval 31"/>
            <p:cNvSpPr>
              <a:spLocks noChangeArrowheads="1"/>
            </p:cNvSpPr>
            <p:nvPr/>
          </p:nvSpPr>
          <p:spPr bwMode="gray">
            <a:xfrm>
              <a:off x="768" y="3072"/>
              <a:ext cx="745" cy="719"/>
            </a:xfrm>
            <a:prstGeom prst="ellipse">
              <a:avLst/>
            </a:prstGeom>
            <a:gradFill rotWithShape="1">
              <a:gsLst>
                <a:gs pos="0">
                  <a:schemeClr val="bg2"/>
                </a:gs>
                <a:gs pos="100000">
                  <a:schemeClr val="bg2">
                    <a:gamma/>
                    <a:shade val="35686"/>
                    <a:invGamma/>
                  </a:schemeClr>
                </a:gs>
              </a:gsLst>
              <a:path path="shape">
                <a:fillToRect l="50000" t="50000" r="50000" b="50000"/>
              </a:path>
            </a:gradFill>
            <a:ln w="9525">
              <a:noFill/>
              <a:round/>
              <a:headEnd/>
              <a:tailEnd/>
            </a:ln>
            <a:effectLst/>
          </p:spPr>
          <p:txBody>
            <a:bodyPr wrap="none" lIns="95782" tIns="47891" rIns="95782" bIns="47891" anchor="ctr"/>
            <a:lstStyle/>
            <a:p>
              <a:pPr defTabSz="957263">
                <a:defRPr/>
              </a:pPr>
              <a:endParaRPr lang="en-US" sz="1800">
                <a:latin typeface="Arial"/>
              </a:endParaRPr>
            </a:p>
          </p:txBody>
        </p:sp>
        <p:sp>
          <p:nvSpPr>
            <p:cNvPr id="11318" name="Text Box 32"/>
            <p:cNvSpPr txBox="1">
              <a:spLocks noChangeArrowheads="1"/>
            </p:cNvSpPr>
            <p:nvPr/>
          </p:nvSpPr>
          <p:spPr bwMode="gray">
            <a:xfrm>
              <a:off x="798" y="3312"/>
              <a:ext cx="720" cy="255"/>
            </a:xfrm>
            <a:prstGeom prst="rect">
              <a:avLst/>
            </a:prstGeom>
            <a:noFill/>
            <a:ln w="9525">
              <a:noFill/>
              <a:miter lim="800000"/>
              <a:headEnd/>
              <a:tailEnd/>
            </a:ln>
          </p:spPr>
          <p:txBody>
            <a:bodyPr lIns="95782" tIns="47891" rIns="95782" bIns="47891">
              <a:spAutoFit/>
            </a:bodyPr>
            <a:lstStyle/>
            <a:p>
              <a:pPr algn="l" defTabSz="957263" eaLnBrk="0" hangingPunct="0"/>
              <a:r>
                <a:rPr lang="en-US" sz="2000" b="1">
                  <a:solidFill>
                    <a:srgbClr val="FF0000"/>
                  </a:solidFill>
                </a:rPr>
                <a:t>Đoạn 2</a:t>
              </a:r>
            </a:p>
          </p:txBody>
        </p:sp>
      </p:grpSp>
      <p:grpSp>
        <p:nvGrpSpPr>
          <p:cNvPr id="5" name="Group 34"/>
          <p:cNvGrpSpPr>
            <a:grpSpLocks/>
          </p:cNvGrpSpPr>
          <p:nvPr/>
        </p:nvGrpSpPr>
        <p:grpSpPr bwMode="auto">
          <a:xfrm>
            <a:off x="228600" y="3352800"/>
            <a:ext cx="2905125" cy="2706688"/>
            <a:chOff x="1920" y="1440"/>
            <a:chExt cx="1830" cy="1705"/>
          </a:xfrm>
        </p:grpSpPr>
        <p:grpSp>
          <p:nvGrpSpPr>
            <p:cNvPr id="11305" name="Group 35"/>
            <p:cNvGrpSpPr>
              <a:grpSpLocks/>
            </p:cNvGrpSpPr>
            <p:nvPr/>
          </p:nvGrpSpPr>
          <p:grpSpPr bwMode="auto">
            <a:xfrm>
              <a:off x="1920" y="1440"/>
              <a:ext cx="1830" cy="1705"/>
              <a:chOff x="1872" y="1824"/>
              <a:chExt cx="2017" cy="1821"/>
            </a:xfrm>
          </p:grpSpPr>
          <p:sp>
            <p:nvSpPr>
              <p:cNvPr id="89124" name="AutoShape 36"/>
              <p:cNvSpPr>
                <a:spLocks noChangeArrowheads="1"/>
              </p:cNvSpPr>
              <p:nvPr/>
            </p:nvSpPr>
            <p:spPr bwMode="gray">
              <a:xfrm rot="16200000" flipH="1">
                <a:off x="1820" y="2527"/>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25" name="AutoShape 37"/>
              <p:cNvSpPr>
                <a:spLocks noChangeArrowheads="1"/>
              </p:cNvSpPr>
              <p:nvPr/>
            </p:nvSpPr>
            <p:spPr bwMode="gray">
              <a:xfrm rot="5400000" flipH="1">
                <a:off x="3632"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26" name="AutoShape 38"/>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11310" name="Oval 3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sz="2000"/>
              </a:p>
            </p:txBody>
          </p:sp>
          <p:sp>
            <p:nvSpPr>
              <p:cNvPr id="11311" name="Oval 4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en-US" sz="2000"/>
              </a:p>
            </p:txBody>
          </p:sp>
          <p:sp>
            <p:nvSpPr>
              <p:cNvPr id="89129" name="Oval 41"/>
              <p:cNvSpPr>
                <a:spLocks noChangeArrowheads="1"/>
              </p:cNvSpPr>
              <p:nvPr/>
            </p:nvSpPr>
            <p:spPr bwMode="gray">
              <a:xfrm>
                <a:off x="2795" y="2412"/>
                <a:ext cx="181" cy="378"/>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sz="2000">
                  <a:latin typeface="Arial"/>
                </a:endParaRPr>
              </a:p>
            </p:txBody>
          </p:sp>
          <p:sp>
            <p:nvSpPr>
              <p:cNvPr id="11313" name="Oval 42"/>
              <p:cNvSpPr>
                <a:spLocks noChangeArrowheads="1"/>
              </p:cNvSpPr>
              <p:nvPr/>
            </p:nvSpPr>
            <p:spPr bwMode="gray">
              <a:xfrm>
                <a:off x="2795" y="2414"/>
                <a:ext cx="180" cy="379"/>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p>
                <a:endParaRPr lang="en-US" sz="2000"/>
              </a:p>
            </p:txBody>
          </p:sp>
          <p:sp>
            <p:nvSpPr>
              <p:cNvPr id="89131" name="Oval 43"/>
              <p:cNvSpPr>
                <a:spLocks noChangeArrowheads="1"/>
              </p:cNvSpPr>
              <p:nvPr/>
            </p:nvSpPr>
            <p:spPr bwMode="gray">
              <a:xfrm>
                <a:off x="2337" y="2415"/>
                <a:ext cx="1096" cy="37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sz="2000">
                  <a:latin typeface="Arial"/>
                </a:endParaRPr>
              </a:p>
            </p:txBody>
          </p:sp>
          <p:sp>
            <p:nvSpPr>
              <p:cNvPr id="11315" name="Oval 44"/>
              <p:cNvSpPr>
                <a:spLocks noChangeArrowheads="1"/>
              </p:cNvSpPr>
              <p:nvPr/>
            </p:nvSpPr>
            <p:spPr bwMode="gray">
              <a:xfrm>
                <a:off x="2337" y="2414"/>
                <a:ext cx="1096" cy="379"/>
              </a:xfrm>
              <a:prstGeom prst="ellipse">
                <a:avLst/>
              </a:prstGeom>
              <a:gradFill rotWithShape="1">
                <a:gsLst>
                  <a:gs pos="0">
                    <a:srgbClr val="FFCC00"/>
                  </a:gs>
                  <a:gs pos="100000">
                    <a:srgbClr val="7C6300"/>
                  </a:gs>
                </a:gsLst>
                <a:lin ang="2700000" scaled="1"/>
              </a:gradFill>
              <a:ln w="38100" algn="ctr">
                <a:noFill/>
                <a:round/>
                <a:headEnd/>
                <a:tailEnd/>
              </a:ln>
            </p:spPr>
            <p:txBody>
              <a:bodyPr anchor="ctr">
                <a:spAutoFit/>
              </a:bodyPr>
              <a:lstStyle/>
              <a:p>
                <a:endParaRPr lang="en-US" sz="2000"/>
              </a:p>
            </p:txBody>
          </p:sp>
        </p:grpSp>
        <p:sp>
          <p:nvSpPr>
            <p:cNvPr id="11306" name="Text Box 45"/>
            <p:cNvSpPr txBox="1">
              <a:spLocks noChangeArrowheads="1"/>
            </p:cNvSpPr>
            <p:nvPr/>
          </p:nvSpPr>
          <p:spPr bwMode="gray">
            <a:xfrm>
              <a:off x="2651" y="1969"/>
              <a:ext cx="311" cy="332"/>
            </a:xfrm>
            <a:prstGeom prst="rect">
              <a:avLst/>
            </a:prstGeom>
            <a:noFill/>
            <a:ln w="9525">
              <a:noFill/>
              <a:miter lim="800000"/>
              <a:headEnd/>
              <a:tailEnd/>
            </a:ln>
          </p:spPr>
          <p:txBody>
            <a:bodyPr wrap="none" lIns="95782" tIns="47891" rIns="95782" bIns="47891">
              <a:spAutoFit/>
            </a:bodyPr>
            <a:lstStyle/>
            <a:p>
              <a:pPr defTabSz="957263" eaLnBrk="0" hangingPunct="0"/>
              <a:r>
                <a:rPr lang="en-US" sz="2800" b="1"/>
                <a:t> 1</a:t>
              </a:r>
            </a:p>
          </p:txBody>
        </p:sp>
      </p:grpSp>
      <p:grpSp>
        <p:nvGrpSpPr>
          <p:cNvPr id="7" name="Group 46"/>
          <p:cNvGrpSpPr>
            <a:grpSpLocks/>
          </p:cNvGrpSpPr>
          <p:nvPr/>
        </p:nvGrpSpPr>
        <p:grpSpPr bwMode="auto">
          <a:xfrm>
            <a:off x="3200400" y="3352800"/>
            <a:ext cx="2905125" cy="2706688"/>
            <a:chOff x="1920" y="1440"/>
            <a:chExt cx="1830" cy="1705"/>
          </a:xfrm>
        </p:grpSpPr>
        <p:grpSp>
          <p:nvGrpSpPr>
            <p:cNvPr id="11294" name="Group 47"/>
            <p:cNvGrpSpPr>
              <a:grpSpLocks/>
            </p:cNvGrpSpPr>
            <p:nvPr/>
          </p:nvGrpSpPr>
          <p:grpSpPr bwMode="auto">
            <a:xfrm>
              <a:off x="1920" y="1440"/>
              <a:ext cx="1830" cy="1705"/>
              <a:chOff x="1872" y="1824"/>
              <a:chExt cx="2017" cy="1821"/>
            </a:xfrm>
          </p:grpSpPr>
          <p:sp>
            <p:nvSpPr>
              <p:cNvPr id="89136" name="AutoShape 48"/>
              <p:cNvSpPr>
                <a:spLocks noChangeArrowheads="1"/>
              </p:cNvSpPr>
              <p:nvPr/>
            </p:nvSpPr>
            <p:spPr bwMode="gray">
              <a:xfrm rot="16200000" flipH="1">
                <a:off x="1820" y="2527"/>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37" name="AutoShape 49"/>
              <p:cNvSpPr>
                <a:spLocks noChangeArrowheads="1"/>
              </p:cNvSpPr>
              <p:nvPr/>
            </p:nvSpPr>
            <p:spPr bwMode="gray">
              <a:xfrm rot="5400000" flipH="1">
                <a:off x="3632"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38" name="AutoShape 50"/>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11299" name="Oval 51"/>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sz="2000"/>
              </a:p>
            </p:txBody>
          </p:sp>
          <p:sp>
            <p:nvSpPr>
              <p:cNvPr id="11300" name="Oval 52"/>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en-US" sz="2000"/>
              </a:p>
            </p:txBody>
          </p:sp>
          <p:sp>
            <p:nvSpPr>
              <p:cNvPr id="89141" name="Oval 53"/>
              <p:cNvSpPr>
                <a:spLocks noChangeArrowheads="1"/>
              </p:cNvSpPr>
              <p:nvPr/>
            </p:nvSpPr>
            <p:spPr bwMode="gray">
              <a:xfrm>
                <a:off x="2795" y="2412"/>
                <a:ext cx="181" cy="378"/>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sz="2000">
                  <a:latin typeface="Arial"/>
                </a:endParaRPr>
              </a:p>
            </p:txBody>
          </p:sp>
          <p:sp>
            <p:nvSpPr>
              <p:cNvPr id="11302" name="Oval 54"/>
              <p:cNvSpPr>
                <a:spLocks noChangeArrowheads="1"/>
              </p:cNvSpPr>
              <p:nvPr/>
            </p:nvSpPr>
            <p:spPr bwMode="gray">
              <a:xfrm>
                <a:off x="2795" y="2414"/>
                <a:ext cx="180" cy="379"/>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p>
                <a:endParaRPr lang="en-US" sz="2000"/>
              </a:p>
            </p:txBody>
          </p:sp>
          <p:sp>
            <p:nvSpPr>
              <p:cNvPr id="89143" name="Oval 55"/>
              <p:cNvSpPr>
                <a:spLocks noChangeArrowheads="1"/>
              </p:cNvSpPr>
              <p:nvPr/>
            </p:nvSpPr>
            <p:spPr bwMode="gray">
              <a:xfrm>
                <a:off x="2337" y="2415"/>
                <a:ext cx="1096" cy="37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sz="2000">
                  <a:latin typeface="Arial"/>
                </a:endParaRPr>
              </a:p>
            </p:txBody>
          </p:sp>
          <p:sp>
            <p:nvSpPr>
              <p:cNvPr id="11304" name="Oval 56"/>
              <p:cNvSpPr>
                <a:spLocks noChangeArrowheads="1"/>
              </p:cNvSpPr>
              <p:nvPr/>
            </p:nvSpPr>
            <p:spPr bwMode="gray">
              <a:xfrm>
                <a:off x="2337" y="2414"/>
                <a:ext cx="1096" cy="379"/>
              </a:xfrm>
              <a:prstGeom prst="ellipse">
                <a:avLst/>
              </a:prstGeom>
              <a:gradFill rotWithShape="1">
                <a:gsLst>
                  <a:gs pos="0">
                    <a:srgbClr val="FFCC00"/>
                  </a:gs>
                  <a:gs pos="100000">
                    <a:srgbClr val="7C6300"/>
                  </a:gs>
                </a:gsLst>
                <a:lin ang="2700000" scaled="1"/>
              </a:gradFill>
              <a:ln w="38100" algn="ctr">
                <a:noFill/>
                <a:round/>
                <a:headEnd/>
                <a:tailEnd/>
              </a:ln>
            </p:spPr>
            <p:txBody>
              <a:bodyPr anchor="ctr">
                <a:spAutoFit/>
              </a:bodyPr>
              <a:lstStyle/>
              <a:p>
                <a:endParaRPr lang="en-US" sz="2000"/>
              </a:p>
            </p:txBody>
          </p:sp>
        </p:grpSp>
        <p:sp>
          <p:nvSpPr>
            <p:cNvPr id="11295" name="Text Box 57"/>
            <p:cNvSpPr txBox="1">
              <a:spLocks noChangeArrowheads="1"/>
            </p:cNvSpPr>
            <p:nvPr/>
          </p:nvSpPr>
          <p:spPr bwMode="gray">
            <a:xfrm>
              <a:off x="2686" y="1969"/>
              <a:ext cx="248" cy="332"/>
            </a:xfrm>
            <a:prstGeom prst="rect">
              <a:avLst/>
            </a:prstGeom>
            <a:noFill/>
            <a:ln w="9525">
              <a:noFill/>
              <a:miter lim="800000"/>
              <a:headEnd/>
              <a:tailEnd/>
            </a:ln>
          </p:spPr>
          <p:txBody>
            <a:bodyPr wrap="none" lIns="95782" tIns="47891" rIns="95782" bIns="47891">
              <a:spAutoFit/>
            </a:bodyPr>
            <a:lstStyle/>
            <a:p>
              <a:pPr defTabSz="957263" eaLnBrk="0" hangingPunct="0"/>
              <a:r>
                <a:rPr lang="en-US" sz="2800" b="1"/>
                <a:t>2</a:t>
              </a:r>
            </a:p>
          </p:txBody>
        </p:sp>
      </p:grpSp>
      <p:grpSp>
        <p:nvGrpSpPr>
          <p:cNvPr id="9" name="Group 58"/>
          <p:cNvGrpSpPr>
            <a:grpSpLocks/>
          </p:cNvGrpSpPr>
          <p:nvPr/>
        </p:nvGrpSpPr>
        <p:grpSpPr bwMode="auto">
          <a:xfrm>
            <a:off x="6243638" y="3352800"/>
            <a:ext cx="2905125" cy="2706688"/>
            <a:chOff x="1920" y="1440"/>
            <a:chExt cx="1830" cy="1705"/>
          </a:xfrm>
        </p:grpSpPr>
        <p:grpSp>
          <p:nvGrpSpPr>
            <p:cNvPr id="11283" name="Group 59"/>
            <p:cNvGrpSpPr>
              <a:grpSpLocks/>
            </p:cNvGrpSpPr>
            <p:nvPr/>
          </p:nvGrpSpPr>
          <p:grpSpPr bwMode="auto">
            <a:xfrm>
              <a:off x="1920" y="1440"/>
              <a:ext cx="1830" cy="1705"/>
              <a:chOff x="1872" y="1824"/>
              <a:chExt cx="2017" cy="1821"/>
            </a:xfrm>
          </p:grpSpPr>
          <p:sp>
            <p:nvSpPr>
              <p:cNvPr id="89148" name="AutoShape 60"/>
              <p:cNvSpPr>
                <a:spLocks noChangeArrowheads="1"/>
              </p:cNvSpPr>
              <p:nvPr/>
            </p:nvSpPr>
            <p:spPr bwMode="gray">
              <a:xfrm rot="16200000" flipH="1">
                <a:off x="1820" y="2527"/>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49" name="AutoShape 61"/>
              <p:cNvSpPr>
                <a:spLocks noChangeArrowheads="1"/>
              </p:cNvSpPr>
              <p:nvPr/>
            </p:nvSpPr>
            <p:spPr bwMode="gray">
              <a:xfrm rot="5400000" flipH="1">
                <a:off x="3632"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50" name="AutoShape 62"/>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11288" name="Oval 6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sz="2000"/>
              </a:p>
            </p:txBody>
          </p:sp>
          <p:sp>
            <p:nvSpPr>
              <p:cNvPr id="11289" name="Oval 6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en-US" sz="2000"/>
              </a:p>
            </p:txBody>
          </p:sp>
          <p:sp>
            <p:nvSpPr>
              <p:cNvPr id="89153" name="Oval 65"/>
              <p:cNvSpPr>
                <a:spLocks noChangeArrowheads="1"/>
              </p:cNvSpPr>
              <p:nvPr/>
            </p:nvSpPr>
            <p:spPr bwMode="gray">
              <a:xfrm>
                <a:off x="2795" y="2412"/>
                <a:ext cx="181" cy="378"/>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sz="2000">
                  <a:latin typeface="Arial"/>
                </a:endParaRPr>
              </a:p>
            </p:txBody>
          </p:sp>
          <p:sp>
            <p:nvSpPr>
              <p:cNvPr id="11291" name="Oval 66"/>
              <p:cNvSpPr>
                <a:spLocks noChangeArrowheads="1"/>
              </p:cNvSpPr>
              <p:nvPr/>
            </p:nvSpPr>
            <p:spPr bwMode="gray">
              <a:xfrm>
                <a:off x="2795" y="2414"/>
                <a:ext cx="180" cy="379"/>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p>
                <a:endParaRPr lang="en-US" sz="2000"/>
              </a:p>
            </p:txBody>
          </p:sp>
          <p:sp>
            <p:nvSpPr>
              <p:cNvPr id="89155" name="Oval 67"/>
              <p:cNvSpPr>
                <a:spLocks noChangeArrowheads="1"/>
              </p:cNvSpPr>
              <p:nvPr/>
            </p:nvSpPr>
            <p:spPr bwMode="gray">
              <a:xfrm>
                <a:off x="2337" y="2415"/>
                <a:ext cx="1096" cy="37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sz="2000">
                  <a:latin typeface="Arial"/>
                </a:endParaRPr>
              </a:p>
            </p:txBody>
          </p:sp>
          <p:sp>
            <p:nvSpPr>
              <p:cNvPr id="11293" name="Oval 68"/>
              <p:cNvSpPr>
                <a:spLocks noChangeArrowheads="1"/>
              </p:cNvSpPr>
              <p:nvPr/>
            </p:nvSpPr>
            <p:spPr bwMode="gray">
              <a:xfrm>
                <a:off x="2337" y="2414"/>
                <a:ext cx="1096" cy="379"/>
              </a:xfrm>
              <a:prstGeom prst="ellipse">
                <a:avLst/>
              </a:prstGeom>
              <a:gradFill rotWithShape="1">
                <a:gsLst>
                  <a:gs pos="0">
                    <a:srgbClr val="FFCC00"/>
                  </a:gs>
                  <a:gs pos="100000">
                    <a:srgbClr val="7C6300"/>
                  </a:gs>
                </a:gsLst>
                <a:lin ang="2700000" scaled="1"/>
              </a:gradFill>
              <a:ln w="38100" algn="ctr">
                <a:noFill/>
                <a:round/>
                <a:headEnd/>
                <a:tailEnd/>
              </a:ln>
            </p:spPr>
            <p:txBody>
              <a:bodyPr anchor="ctr">
                <a:spAutoFit/>
              </a:bodyPr>
              <a:lstStyle/>
              <a:p>
                <a:endParaRPr lang="en-US" sz="2000"/>
              </a:p>
            </p:txBody>
          </p:sp>
        </p:grpSp>
        <p:sp>
          <p:nvSpPr>
            <p:cNvPr id="11284" name="Text Box 69"/>
            <p:cNvSpPr txBox="1">
              <a:spLocks noChangeArrowheads="1"/>
            </p:cNvSpPr>
            <p:nvPr/>
          </p:nvSpPr>
          <p:spPr bwMode="gray">
            <a:xfrm>
              <a:off x="2615" y="1969"/>
              <a:ext cx="373" cy="332"/>
            </a:xfrm>
            <a:prstGeom prst="rect">
              <a:avLst/>
            </a:prstGeom>
            <a:noFill/>
            <a:ln w="9525">
              <a:noFill/>
              <a:miter lim="800000"/>
              <a:headEnd/>
              <a:tailEnd/>
            </a:ln>
          </p:spPr>
          <p:txBody>
            <a:bodyPr wrap="none" lIns="95782" tIns="47891" rIns="95782" bIns="47891">
              <a:spAutoFit/>
            </a:bodyPr>
            <a:lstStyle/>
            <a:p>
              <a:pPr defTabSz="957263" eaLnBrk="0" hangingPunct="0"/>
              <a:r>
                <a:rPr lang="en-US" sz="2800" b="1">
                  <a:solidFill>
                    <a:schemeClr val="bg1"/>
                  </a:solidFill>
                </a:rPr>
                <a:t>  </a:t>
              </a:r>
              <a:r>
                <a:rPr lang="en-US" sz="2800" b="1"/>
                <a:t>3</a:t>
              </a:r>
            </a:p>
          </p:txBody>
        </p:sp>
      </p:grpSp>
      <p:grpSp>
        <p:nvGrpSpPr>
          <p:cNvPr id="11278" name="Group 71"/>
          <p:cNvGrpSpPr>
            <a:grpSpLocks/>
          </p:cNvGrpSpPr>
          <p:nvPr/>
        </p:nvGrpSpPr>
        <p:grpSpPr bwMode="auto">
          <a:xfrm>
            <a:off x="152400" y="152400"/>
            <a:ext cx="8839200" cy="6553200"/>
            <a:chOff x="96" y="96"/>
            <a:chExt cx="5568" cy="4128"/>
          </a:xfrm>
        </p:grpSpPr>
        <p:sp>
          <p:nvSpPr>
            <p:cNvPr id="11279" name="Line 72"/>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1280" name="Line 73"/>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1281" name="Line 74"/>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1282" name="Line 75"/>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89113"/>
                                        </p:tgtEl>
                                        <p:attrNameLst>
                                          <p:attrName>style.visibility</p:attrName>
                                        </p:attrNameLst>
                                      </p:cBhvr>
                                      <p:to>
                                        <p:strVal val="visible"/>
                                      </p:to>
                                    </p:set>
                                    <p:anim to="" calcmode="lin" valueType="num">
                                      <p:cBhvr>
                                        <p:cTn id="7" dur="1" fill="hold"/>
                                        <p:tgtEl>
                                          <p:spTgt spid="89113"/>
                                        </p:tgtEl>
                                        <p:attrNameLst>
                                          <p:attrName/>
                                        </p:attrNameLst>
                                      </p:cBhvr>
                                    </p:anim>
                                  </p:childTnLst>
                                </p:cTn>
                              </p:par>
                            </p:childTnLst>
                          </p:cTn>
                        </p:par>
                        <p:par>
                          <p:cTn id="8" fill="hold" nodeType="afterGroup">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89113"/>
                                        </p:tgtEl>
                                        <p:attrNameLst>
                                          <p:attrName>style.color</p:attrName>
                                        </p:attrNameLst>
                                      </p:cBhvr>
                                      <p:by>
                                        <p:hsl h="-7200000" s="0" l="0"/>
                                      </p:by>
                                    </p:animClr>
                                    <p:animClr clrSpc="hsl" dir="cw">
                                      <p:cBhvr>
                                        <p:cTn id="11" dur="500" fill="hold"/>
                                        <p:tgtEl>
                                          <p:spTgt spid="89113"/>
                                        </p:tgtEl>
                                        <p:attrNameLst>
                                          <p:attrName>fillcolor</p:attrName>
                                        </p:attrNameLst>
                                      </p:cBhvr>
                                      <p:by>
                                        <p:hsl h="-7200000" s="0" l="0"/>
                                      </p:by>
                                    </p:animClr>
                                    <p:animClr clrSpc="hsl" dir="cw">
                                      <p:cBhvr>
                                        <p:cTn id="12" dur="500" fill="hold"/>
                                        <p:tgtEl>
                                          <p:spTgt spid="89113"/>
                                        </p:tgtEl>
                                        <p:attrNameLst>
                                          <p:attrName>stroke.color</p:attrName>
                                        </p:attrNameLst>
                                      </p:cBhvr>
                                      <p:by>
                                        <p:hsl h="-7200000" s="0" l="0"/>
                                      </p:by>
                                    </p:animClr>
                                    <p:set>
                                      <p:cBhvr>
                                        <p:cTn id="13" dur="500" fill="hold"/>
                                        <p:tgtEl>
                                          <p:spTgt spid="891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4" presetClass="exit" presetSubtype="16" fill="hold" nodeType="withEffect">
                                  <p:stCondLst>
                                    <p:cond delay="0"/>
                                  </p:stCondLst>
                                  <p:childTnLst>
                                    <p:animEffect transition="out" filter="box(in)">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2"/>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4" presetClass="exit" presetSubtype="16" fill="hold" nodeType="withEffect">
                                  <p:stCondLst>
                                    <p:cond delay="0"/>
                                  </p:stCondLst>
                                  <p:childTnLst>
                                    <p:animEffect transition="out" filter="box(in)">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26" restart="whenNotActive" fill="hold" evtFilter="cancelBubble" nodeType="interactiveSeq">
                <p:stCondLst>
                  <p:cond evt="onClick" delay="0">
                    <p:tgtEl>
                      <p:spTgt spid="3"/>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4" presetClass="exit" presetSubtype="16" fill="hold" nodeType="withEffect">
                                  <p:stCondLst>
                                    <p:cond delay="0"/>
                                  </p:stCondLst>
                                  <p:childTnLst>
                                    <p:animEffect transition="out" filter="box(in)">
                                      <p:cBhvr>
                                        <p:cTn id="30" dur="500"/>
                                        <p:tgtEl>
                                          <p:spTgt spid="3"/>
                                        </p:tgtEl>
                                      </p:cBhvr>
                                    </p:animEffect>
                                    <p:set>
                                      <p:cBhvr>
                                        <p:cTn id="31"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32" restart="whenNotActive" fill="hold" evtFilter="cancelBubble" nodeType="interactiveSeq">
                <p:stCondLst>
                  <p:cond evt="onClick" delay="0">
                    <p:tgtEl>
                      <p:spTgt spid="5"/>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21" presetClass="exit" presetSubtype="4" fill="hold" nodeType="withEffect">
                                  <p:stCondLst>
                                    <p:cond delay="0"/>
                                  </p:stCondLst>
                                  <p:childTnLst>
                                    <p:animEffect transition="out" filter="wheel(4)">
                                      <p:cBhvr>
                                        <p:cTn id="36" dur="2000"/>
                                        <p:tgtEl>
                                          <p:spTgt spid="5"/>
                                        </p:tgtEl>
                                      </p:cBhvr>
                                    </p:animEffect>
                                    <p:set>
                                      <p:cBhvr>
                                        <p:cTn id="37" dur="1" fill="hold">
                                          <p:stCondLst>
                                            <p:cond delay="19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38" restart="whenNotActive" fill="hold" evtFilter="cancelBubble" nodeType="interactiveSeq">
                <p:stCondLst>
                  <p:cond evt="onClick" delay="0">
                    <p:tgtEl>
                      <p:spTgt spid="7"/>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21" presetClass="exit" presetSubtype="4" fill="hold" nodeType="withEffect">
                                  <p:stCondLst>
                                    <p:cond delay="0"/>
                                  </p:stCondLst>
                                  <p:childTnLst>
                                    <p:animEffect transition="out" filter="wheel(4)">
                                      <p:cBhvr>
                                        <p:cTn id="42" dur="2000"/>
                                        <p:tgtEl>
                                          <p:spTgt spid="7"/>
                                        </p:tgtEl>
                                      </p:cBhvr>
                                    </p:animEffect>
                                    <p:set>
                                      <p:cBhvr>
                                        <p:cTn id="43" dur="1" fill="hold">
                                          <p:stCondLst>
                                            <p:cond delay="19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44" restart="whenNotActive" fill="hold" evtFilter="cancelBubble" nodeType="interactiveSeq">
                <p:stCondLst>
                  <p:cond evt="onClick" delay="0">
                    <p:tgtEl>
                      <p:spTgt spid="9"/>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21" presetClass="exit" presetSubtype="4" fill="hold" nodeType="withEffect">
                                  <p:stCondLst>
                                    <p:cond delay="0"/>
                                  </p:stCondLst>
                                  <p:childTnLst>
                                    <p:animEffect transition="out" filter="wheel(4)">
                                      <p:cBhvr>
                                        <p:cTn id="48" dur="2000"/>
                                        <p:tgtEl>
                                          <p:spTgt spid="9"/>
                                        </p:tgtEl>
                                      </p:cBhvr>
                                    </p:animEffect>
                                    <p:set>
                                      <p:cBhvr>
                                        <p:cTn id="49" dur="1" fill="hold">
                                          <p:stCondLst>
                                            <p:cond delay="19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9113" grpId="0" animBg="1"/>
      <p:bldP spid="89113"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1773&quot;&gt;&lt;object type=&quot;3&quot; unique_id=&quot;11774&quot;&gt;&lt;property id=&quot;20148&quot; value=&quot;5&quot;/&gt;&lt;property id=&quot;20300&quot; value=&quot;Slide 1&quot;/&gt;&lt;property id=&quot;20307&quot; value=&quot;320&quot;/&gt;&lt;/object&gt;&lt;object type=&quot;3&quot; unique_id=&quot;11775&quot;&gt;&lt;property id=&quot;20148&quot; value=&quot;5&quot;/&gt;&lt;property id=&quot;20300&quot; value=&quot;Slide 2&quot;/&gt;&lt;property id=&quot;20307&quot; value=&quot;316&quot;/&gt;&lt;/object&gt;&lt;object type=&quot;3&quot; unique_id=&quot;11776&quot;&gt;&lt;property id=&quot;20148&quot; value=&quot;5&quot;/&gt;&lt;property id=&quot;20300&quot; value=&quot;Slide 3&quot;/&gt;&lt;property id=&quot;20307&quot; value=&quot;305&quot;/&gt;&lt;/object&gt;&lt;object type=&quot;3&quot; unique_id=&quot;11777&quot;&gt;&lt;property id=&quot;20148&quot; value=&quot;5&quot;/&gt;&lt;property id=&quot;20300&quot; value=&quot;Slide 4&quot;/&gt;&lt;property id=&quot;20307&quot; value=&quot;326&quot;/&gt;&lt;/object&gt;&lt;object type=&quot;3&quot; unique_id=&quot;11778&quot;&gt;&lt;property id=&quot;20148&quot; value=&quot;5&quot;/&gt;&lt;property id=&quot;20300&quot; value=&quot;Slide 5&quot;/&gt;&lt;property id=&quot;20307&quot; value=&quot;307&quot;/&gt;&lt;/object&gt;&lt;object type=&quot;3&quot; unique_id=&quot;11779&quot;&gt;&lt;property id=&quot;20148&quot; value=&quot;5&quot;/&gt;&lt;property id=&quot;20300&quot; value=&quot;Slide 6&quot;/&gt;&lt;property id=&quot;20307&quot; value=&quot;322&quot;/&gt;&lt;/object&gt;&lt;object type=&quot;3&quot; unique_id=&quot;11780&quot;&gt;&lt;property id=&quot;20148&quot; value=&quot;5&quot;/&gt;&lt;property id=&quot;20300&quot; value=&quot;Slide 7&quot;/&gt;&lt;property id=&quot;20307&quot; value=&quot;308&quot;/&gt;&lt;/object&gt;&lt;object type=&quot;3&quot; unique_id=&quot;11781&quot;&gt;&lt;property id=&quot;20148&quot; value=&quot;5&quot;/&gt;&lt;property id=&quot;20300&quot; value=&quot;Slide 8&quot;/&gt;&lt;property id=&quot;20307&quot; value=&quot;324&quot;/&gt;&lt;/object&gt;&lt;object type=&quot;3&quot; unique_id=&quot;11782&quot;&gt;&lt;property id=&quot;20148&quot; value=&quot;5&quot;/&gt;&lt;property id=&quot;20300&quot; value=&quot;Slide 9&quot;/&gt;&lt;property id=&quot;20307&quot; value=&quot;317&quot;/&gt;&lt;/object&gt;&lt;object type=&quot;3&quot; unique_id=&quot;11783&quot;&gt;&lt;property id=&quot;20148&quot; value=&quot;5&quot;/&gt;&lt;property id=&quot;20300&quot; value=&quot;Slide 10&quot;/&gt;&lt;property id=&quot;20307&quot; value=&quot;321&quot;/&gt;&lt;/object&gt;&lt;object type=&quot;3&quot; unique_id=&quot;11784&quot;&gt;&lt;property id=&quot;20148&quot; value=&quot;5&quot;/&gt;&lt;property id=&quot;20300&quot; value=&quot;Slide 11&quot;/&gt;&lt;property id=&quot;20307&quot; value=&quot;325&quot;/&gt;&lt;/object&gt;&lt;object type=&quot;3&quot; unique_id=&quot;11785&quot;&gt;&lt;property id=&quot;20148&quot; value=&quot;5&quot;/&gt;&lt;property id=&quot;20300&quot; value=&quot;Slide 12&quot;/&gt;&lt;property id=&quot;20307&quot; value=&quot;327&quot;/&gt;&lt;/object&gt;&lt;/object&gt;&lt;object type=&quot;8&quot; unique_id=&quot;11799&quot;&gt;&lt;/object&gt;&lt;/object&gt;&lt;/database&gt;"/>
  <p:tag name="MMPROD_NEXTUNIQUEID" val="10016"/>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430</Words>
  <Application>Microsoft Office PowerPoint</Application>
  <PresentationFormat>On-screen Show (4:3)</PresentationFormat>
  <Paragraphs>59</Paragraphs>
  <Slides>11</Slides>
  <Notes>0</Notes>
  <HiddenSlides>0</HiddenSlides>
  <MMClips>1</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Uu Viet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Tien</dc:creator>
  <cp:lastModifiedBy>Windows User</cp:lastModifiedBy>
  <cp:revision>132</cp:revision>
  <dcterms:created xsi:type="dcterms:W3CDTF">2008-12-07T16:10:08Z</dcterms:created>
  <dcterms:modified xsi:type="dcterms:W3CDTF">2021-10-09T10:38:13Z</dcterms:modified>
</cp:coreProperties>
</file>