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6" r:id="rId4"/>
    <p:sldId id="258" r:id="rId5"/>
    <p:sldId id="257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00"/>
    <a:srgbClr val="CC0000"/>
    <a:srgbClr val="339933"/>
    <a:srgbClr val="FF99FF"/>
    <a:srgbClr val="FFCCFF"/>
    <a:srgbClr val="66FF3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B47AC-5162-48B5-B170-CADE50A2A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DF0CE-7876-41B5-A603-E134D665A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D0FCD-538B-4920-92C7-A966A9F9B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24955-2563-4908-B795-0D9D67DE8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CB516-6321-4196-98C5-FD03CDF7E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AEDEF-8A17-4984-8A2C-AF1362A3B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73194-BB0D-484F-B72C-9C4DC740D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76211-D34C-47C2-9626-4FF9743C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2444E-3004-40C5-B0FF-8111BFF8C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FF897-1928-4A15-B0D3-DD9D2897E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F30FC-62BD-4709-9EE2-B2996C0C4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A162A39-7925-41D7-A131-AF0B0080A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ocuments%20and%20Settings\HUY%20BAO\My%20Documents\Downloads\Music\ri%20ra%20ri%20ram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image" Target="../media/image5.gif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 descr="sieuthiNHANH200903167412nmi5ngjhnz166288"/>
          <p:cNvPicPr>
            <a:picLocks noChangeAspect="1" noChangeArrowheads="1"/>
          </p:cNvPicPr>
          <p:nvPr/>
        </p:nvPicPr>
        <p:blipFill>
          <a:blip r:embed="rId3"/>
          <a:srcRect b="228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>
            <a:noFill/>
            <a:miter lim="800000"/>
            <a:headEnd/>
            <a:tailEnd/>
          </a:ln>
        </p:spPr>
      </p:pic>
      <p:sp>
        <p:nvSpPr>
          <p:cNvPr id="88070" name="WordArt 6"/>
          <p:cNvSpPr>
            <a:spLocks noChangeArrowheads="1" noChangeShapeType="1" noTextEdit="1"/>
          </p:cNvSpPr>
          <p:nvPr/>
        </p:nvSpPr>
        <p:spPr bwMode="auto">
          <a:xfrm>
            <a:off x="1752600" y="2057400"/>
            <a:ext cx="6019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6000" b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PHÂN </a:t>
            </a:r>
            <a:r>
              <a:rPr lang="vi-VN" sz="6000" b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</a:t>
            </a:r>
            <a:r>
              <a:rPr lang="en-US" sz="6000" b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</a:t>
            </a:r>
            <a:r>
              <a:rPr lang="vi-VN" sz="6000" b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: </a:t>
            </a:r>
            <a:r>
              <a:rPr lang="en-US" sz="6000" b="1" kern="1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TỪ VÀ CÂU </a:t>
            </a:r>
            <a:endParaRPr lang="en-US" sz="60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8071" name="WordArt 7" descr="50%"/>
          <p:cNvSpPr>
            <a:spLocks noChangeArrowheads="1" noChangeShapeType="1" noTextEdit="1"/>
          </p:cNvSpPr>
          <p:nvPr/>
        </p:nvSpPr>
        <p:spPr bwMode="auto">
          <a:xfrm>
            <a:off x="2895600" y="3429000"/>
            <a:ext cx="38862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pattFill prst="pct50">
                  <a:fgClr>
                    <a:srgbClr val="FF00FF"/>
                  </a:fgClr>
                  <a:bgClr>
                    <a:srgbClr val="FFFFFF"/>
                  </a:bgClr>
                </a:pattFill>
                <a:latin typeface="Arial"/>
                <a:cs typeface="Arial"/>
              </a:rPr>
              <a:t>LỚP 3</a:t>
            </a:r>
          </a:p>
        </p:txBody>
      </p:sp>
      <p:pic>
        <p:nvPicPr>
          <p:cNvPr id="88074" name="ri ra ri ram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610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921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713" fill="hold"/>
                                        <p:tgtEl>
                                          <p:spTgt spid="880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074"/>
                </p:tgtEl>
              </p:cMediaNode>
            </p:audio>
          </p:childTnLst>
        </p:cTn>
      </p:par>
    </p:tnLst>
    <p:bldLst>
      <p:bldP spid="88070" grpId="0" animBg="1"/>
      <p:bldP spid="880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2209800" y="609600"/>
            <a:ext cx="4724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874915"/>
            <a:ext cx="8001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trang50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gradFill rotWithShape="1">
            <a:gsLst>
              <a:gs pos="0">
                <a:srgbClr val="8C3D91"/>
              </a:gs>
              <a:gs pos="12000">
                <a:srgbClr val="7005D4"/>
              </a:gs>
              <a:gs pos="30000">
                <a:srgbClr val="181CC7"/>
              </a:gs>
              <a:gs pos="60001">
                <a:srgbClr val="0A128C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</a:gra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just">
              <a:buAutoNum type="arabicPeriod"/>
            </a:pPr>
            <a:r>
              <a:rPr lang="en-US" sz="2800" dirty="0" err="1" smtClean="0">
                <a:solidFill>
                  <a:schemeClr val="bg1"/>
                </a:solidFill>
              </a:rPr>
              <a:t>Giải</a:t>
            </a:r>
            <a:r>
              <a:rPr lang="en-US" sz="2800" dirty="0" smtClean="0">
                <a:solidFill>
                  <a:schemeClr val="bg1"/>
                </a:solidFill>
              </a:rPr>
              <a:t> ô </a:t>
            </a:r>
            <a:r>
              <a:rPr lang="en-US" sz="2800" dirty="0" err="1" smtClean="0">
                <a:solidFill>
                  <a:schemeClr val="bg1"/>
                </a:solidFill>
              </a:rPr>
              <a:t>chữ.Biết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rằng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các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từ</a:t>
            </a:r>
            <a:r>
              <a:rPr lang="en-US" sz="2800" dirty="0">
                <a:solidFill>
                  <a:schemeClr val="bg1"/>
                </a:solidFill>
              </a:rPr>
              <a:t> ở </a:t>
            </a:r>
            <a:r>
              <a:rPr lang="en-US" sz="2800" dirty="0" err="1">
                <a:solidFill>
                  <a:schemeClr val="bg1"/>
                </a:solidFill>
              </a:rPr>
              <a:t>cột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đư</a:t>
            </a:r>
            <a:r>
              <a:rPr lang="en-US" sz="2800" dirty="0" err="1">
                <a:solidFill>
                  <a:schemeClr val="bg1"/>
                </a:solidFill>
              </a:rPr>
              <a:t>ợc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tô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vi-VN" sz="2800" dirty="0">
                <a:solidFill>
                  <a:schemeClr val="bg1"/>
                </a:solidFill>
              </a:rPr>
              <a:t>đ</a:t>
            </a:r>
            <a:r>
              <a:rPr lang="en-US" sz="2800" dirty="0" err="1">
                <a:solidFill>
                  <a:schemeClr val="bg1"/>
                </a:solidFill>
              </a:rPr>
              <a:t>ậm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có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nghĩa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i="1" dirty="0" err="1" smtClean="0">
                <a:solidFill>
                  <a:schemeClr val="bg1"/>
                </a:solidFill>
              </a:rPr>
              <a:t>Buổi</a:t>
            </a:r>
            <a:r>
              <a:rPr lang="en-US" sz="2800" b="1" i="1" dirty="0" smtClean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lễ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mở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vi-VN" sz="2800" b="1" i="1" dirty="0">
                <a:solidFill>
                  <a:schemeClr val="bg1"/>
                </a:solidFill>
              </a:rPr>
              <a:t>đ</a:t>
            </a:r>
            <a:r>
              <a:rPr lang="en-US" sz="2800" b="1" i="1" dirty="0" err="1">
                <a:solidFill>
                  <a:schemeClr val="bg1"/>
                </a:solidFill>
              </a:rPr>
              <a:t>ầu</a:t>
            </a:r>
            <a:r>
              <a:rPr lang="en-US" sz="2800" b="1" i="1" dirty="0">
                <a:solidFill>
                  <a:schemeClr val="bg1"/>
                </a:solidFill>
              </a:rPr>
              <a:t> n</a:t>
            </a:r>
            <a:r>
              <a:rPr lang="vi-VN" sz="2800" b="1" i="1" dirty="0">
                <a:solidFill>
                  <a:schemeClr val="bg1"/>
                </a:solidFill>
              </a:rPr>
              <a:t>ă</a:t>
            </a:r>
            <a:r>
              <a:rPr lang="en-US" sz="2800" b="1" i="1" dirty="0">
                <a:solidFill>
                  <a:schemeClr val="bg1"/>
                </a:solidFill>
              </a:rPr>
              <a:t>m </a:t>
            </a:r>
            <a:r>
              <a:rPr lang="en-US" sz="2800" b="1" i="1" dirty="0" err="1" smtClean="0">
                <a:solidFill>
                  <a:schemeClr val="bg1"/>
                </a:solidFill>
              </a:rPr>
              <a:t>học</a:t>
            </a:r>
            <a:r>
              <a:rPr lang="en-US" sz="2800" b="1" i="1" dirty="0" smtClean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mới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1219200"/>
            <a:ext cx="9144000" cy="5638800"/>
          </a:xfrm>
          <a:prstGeom prst="rect">
            <a:avLst/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" name="Rectangle 29"/>
          <p:cNvSpPr>
            <a:spLocks noChangeArrowheads="1"/>
          </p:cNvSpPr>
          <p:nvPr/>
        </p:nvSpPr>
        <p:spPr bwMode="auto">
          <a:xfrm>
            <a:off x="1524000" y="1447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7" name="Rectangle 30" descr="Picture26"/>
          <p:cNvSpPr>
            <a:spLocks noChangeArrowheads="1"/>
          </p:cNvSpPr>
          <p:nvPr/>
        </p:nvSpPr>
        <p:spPr bwMode="auto">
          <a:xfrm>
            <a:off x="0" y="1219200"/>
            <a:ext cx="9144000" cy="56388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078" name="Rectangle 31"/>
          <p:cNvSpPr>
            <a:spLocks noChangeArrowheads="1"/>
          </p:cNvSpPr>
          <p:nvPr/>
        </p:nvSpPr>
        <p:spPr bwMode="auto">
          <a:xfrm>
            <a:off x="3441700" y="2133600"/>
            <a:ext cx="381000" cy="304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9" name="Rectangle 32"/>
          <p:cNvSpPr>
            <a:spLocks noChangeArrowheads="1"/>
          </p:cNvSpPr>
          <p:nvPr/>
        </p:nvSpPr>
        <p:spPr bwMode="auto">
          <a:xfrm>
            <a:off x="3822700" y="2133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0" name="Rectangle 33"/>
          <p:cNvSpPr>
            <a:spLocks noChangeArrowheads="1"/>
          </p:cNvSpPr>
          <p:nvPr/>
        </p:nvSpPr>
        <p:spPr bwMode="auto">
          <a:xfrm>
            <a:off x="4203700" y="2133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1" name="Rectangle 34"/>
          <p:cNvSpPr>
            <a:spLocks noChangeArrowheads="1"/>
          </p:cNvSpPr>
          <p:nvPr/>
        </p:nvSpPr>
        <p:spPr bwMode="auto">
          <a:xfrm>
            <a:off x="4584700" y="2133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2" name="Rectangle 35"/>
          <p:cNvSpPr>
            <a:spLocks noChangeArrowheads="1"/>
          </p:cNvSpPr>
          <p:nvPr/>
        </p:nvSpPr>
        <p:spPr bwMode="auto">
          <a:xfrm>
            <a:off x="4965700" y="2133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3" name="Rectangle 36"/>
          <p:cNvSpPr>
            <a:spLocks noChangeArrowheads="1"/>
          </p:cNvSpPr>
          <p:nvPr/>
        </p:nvSpPr>
        <p:spPr bwMode="auto">
          <a:xfrm>
            <a:off x="5346700" y="2133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3441700" y="2133600"/>
            <a:ext cx="2286000" cy="304800"/>
            <a:chOff x="1296" y="1824"/>
            <a:chExt cx="1440" cy="192"/>
          </a:xfrm>
        </p:grpSpPr>
        <p:sp>
          <p:nvSpPr>
            <p:cNvPr id="3277" name="Rectangle 39"/>
            <p:cNvSpPr>
              <a:spLocks noChangeArrowheads="1"/>
            </p:cNvSpPr>
            <p:nvPr/>
          </p:nvSpPr>
          <p:spPr bwMode="auto">
            <a:xfrm>
              <a:off x="129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L</a:t>
              </a:r>
            </a:p>
          </p:txBody>
        </p:sp>
        <p:sp>
          <p:nvSpPr>
            <p:cNvPr id="3278" name="Rectangle 40"/>
            <p:cNvSpPr>
              <a:spLocks noChangeArrowheads="1"/>
            </p:cNvSpPr>
            <p:nvPr/>
          </p:nvSpPr>
          <p:spPr bwMode="auto">
            <a:xfrm>
              <a:off x="153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Ê</a:t>
              </a:r>
            </a:p>
          </p:txBody>
        </p:sp>
        <p:sp>
          <p:nvSpPr>
            <p:cNvPr id="3279" name="Rectangle 41"/>
            <p:cNvSpPr>
              <a:spLocks noChangeArrowheads="1"/>
            </p:cNvSpPr>
            <p:nvPr/>
          </p:nvSpPr>
          <p:spPr bwMode="auto">
            <a:xfrm>
              <a:off x="177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N</a:t>
              </a:r>
            </a:p>
          </p:txBody>
        </p:sp>
        <p:sp>
          <p:nvSpPr>
            <p:cNvPr id="3280" name="Rectangle 42"/>
            <p:cNvSpPr>
              <a:spLocks noChangeArrowheads="1"/>
            </p:cNvSpPr>
            <p:nvPr/>
          </p:nvSpPr>
          <p:spPr bwMode="auto">
            <a:xfrm>
              <a:off x="201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L</a:t>
              </a:r>
            </a:p>
          </p:txBody>
        </p:sp>
        <p:sp>
          <p:nvSpPr>
            <p:cNvPr id="3281" name="Rectangle 43"/>
            <p:cNvSpPr>
              <a:spLocks noChangeArrowheads="1"/>
            </p:cNvSpPr>
            <p:nvPr/>
          </p:nvSpPr>
          <p:spPr bwMode="auto">
            <a:xfrm>
              <a:off x="225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Ớ</a:t>
              </a:r>
            </a:p>
          </p:txBody>
        </p:sp>
        <p:sp>
          <p:nvSpPr>
            <p:cNvPr id="3282" name="Rectangle 44"/>
            <p:cNvSpPr>
              <a:spLocks noChangeArrowheads="1"/>
            </p:cNvSpPr>
            <p:nvPr/>
          </p:nvSpPr>
          <p:spPr bwMode="auto">
            <a:xfrm>
              <a:off x="2496" y="182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P</a:t>
              </a:r>
            </a:p>
          </p:txBody>
        </p:sp>
      </p:grp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2590800" y="2133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>
                <a:solidFill>
                  <a:srgbClr val="FF0000"/>
                </a:solidFill>
              </a:rPr>
              <a:t>M :   1</a:t>
            </a:r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0" y="2743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87" name="Rectangle 93"/>
          <p:cNvSpPr>
            <a:spLocks noChangeArrowheads="1"/>
          </p:cNvSpPr>
          <p:nvPr/>
        </p:nvSpPr>
        <p:spPr bwMode="auto">
          <a:xfrm>
            <a:off x="2679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8" name="Rectangle 94"/>
          <p:cNvSpPr>
            <a:spLocks noChangeArrowheads="1"/>
          </p:cNvSpPr>
          <p:nvPr/>
        </p:nvSpPr>
        <p:spPr bwMode="auto">
          <a:xfrm>
            <a:off x="3060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89" name="Rectangle 95"/>
          <p:cNvSpPr>
            <a:spLocks noChangeArrowheads="1"/>
          </p:cNvSpPr>
          <p:nvPr/>
        </p:nvSpPr>
        <p:spPr bwMode="auto">
          <a:xfrm>
            <a:off x="3441700" y="2438400"/>
            <a:ext cx="381000" cy="304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90" name="Rectangle 96"/>
          <p:cNvSpPr>
            <a:spLocks noChangeArrowheads="1"/>
          </p:cNvSpPr>
          <p:nvPr/>
        </p:nvSpPr>
        <p:spPr bwMode="auto">
          <a:xfrm>
            <a:off x="3822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91" name="Rectangle 97"/>
          <p:cNvSpPr>
            <a:spLocks noChangeArrowheads="1"/>
          </p:cNvSpPr>
          <p:nvPr/>
        </p:nvSpPr>
        <p:spPr bwMode="auto">
          <a:xfrm>
            <a:off x="4203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92" name="Rectangle 98"/>
          <p:cNvSpPr>
            <a:spLocks noChangeArrowheads="1"/>
          </p:cNvSpPr>
          <p:nvPr/>
        </p:nvSpPr>
        <p:spPr bwMode="auto">
          <a:xfrm>
            <a:off x="4584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93" name="Rectangle 99"/>
          <p:cNvSpPr>
            <a:spLocks noChangeArrowheads="1"/>
          </p:cNvSpPr>
          <p:nvPr/>
        </p:nvSpPr>
        <p:spPr bwMode="auto">
          <a:xfrm>
            <a:off x="4965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94" name="Rectangle 100"/>
          <p:cNvSpPr>
            <a:spLocks noChangeArrowheads="1"/>
          </p:cNvSpPr>
          <p:nvPr/>
        </p:nvSpPr>
        <p:spPr bwMode="auto">
          <a:xfrm>
            <a:off x="5346700" y="24384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149" name="Rectangle 101"/>
          <p:cNvSpPr>
            <a:spLocks noChangeArrowheads="1"/>
          </p:cNvSpPr>
          <p:nvPr/>
        </p:nvSpPr>
        <p:spPr bwMode="auto">
          <a:xfrm>
            <a:off x="2286000" y="2438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3" name="Group 111"/>
          <p:cNvGrpSpPr>
            <a:grpSpLocks/>
          </p:cNvGrpSpPr>
          <p:nvPr/>
        </p:nvGrpSpPr>
        <p:grpSpPr bwMode="auto">
          <a:xfrm>
            <a:off x="2667000" y="2438400"/>
            <a:ext cx="3048000" cy="304800"/>
            <a:chOff x="1728" y="2112"/>
            <a:chExt cx="1920" cy="192"/>
          </a:xfrm>
        </p:grpSpPr>
        <p:sp>
          <p:nvSpPr>
            <p:cNvPr id="3269" name="Rectangle 103"/>
            <p:cNvSpPr>
              <a:spLocks noChangeArrowheads="1"/>
            </p:cNvSpPr>
            <p:nvPr/>
          </p:nvSpPr>
          <p:spPr bwMode="auto">
            <a:xfrm>
              <a:off x="172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D</a:t>
              </a:r>
            </a:p>
          </p:txBody>
        </p:sp>
        <p:sp>
          <p:nvSpPr>
            <p:cNvPr id="3270" name="Rectangle 104"/>
            <p:cNvSpPr>
              <a:spLocks noChangeArrowheads="1"/>
            </p:cNvSpPr>
            <p:nvPr/>
          </p:nvSpPr>
          <p:spPr bwMode="auto">
            <a:xfrm>
              <a:off x="196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271" name="Rectangle 105"/>
            <p:cNvSpPr>
              <a:spLocks noChangeArrowheads="1"/>
            </p:cNvSpPr>
            <p:nvPr/>
          </p:nvSpPr>
          <p:spPr bwMode="auto">
            <a:xfrm>
              <a:off x="220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Ễ</a:t>
              </a:r>
            </a:p>
          </p:txBody>
        </p:sp>
        <p:sp>
          <p:nvSpPr>
            <p:cNvPr id="3272" name="Rectangle 106"/>
            <p:cNvSpPr>
              <a:spLocks noChangeArrowheads="1"/>
            </p:cNvSpPr>
            <p:nvPr/>
          </p:nvSpPr>
          <p:spPr bwMode="auto">
            <a:xfrm>
              <a:off x="244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U</a:t>
              </a:r>
            </a:p>
          </p:txBody>
        </p:sp>
        <p:sp>
          <p:nvSpPr>
            <p:cNvPr id="3273" name="Rectangle 107"/>
            <p:cNvSpPr>
              <a:spLocks noChangeArrowheads="1"/>
            </p:cNvSpPr>
            <p:nvPr/>
          </p:nvSpPr>
          <p:spPr bwMode="auto">
            <a:xfrm>
              <a:off x="268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74" name="Rectangle 108"/>
            <p:cNvSpPr>
              <a:spLocks noChangeArrowheads="1"/>
            </p:cNvSpPr>
            <p:nvPr/>
          </p:nvSpPr>
          <p:spPr bwMode="auto">
            <a:xfrm>
              <a:off x="292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À</a:t>
              </a:r>
            </a:p>
          </p:txBody>
        </p:sp>
        <p:sp>
          <p:nvSpPr>
            <p:cNvPr id="3275" name="Rectangle 109"/>
            <p:cNvSpPr>
              <a:spLocks noChangeArrowheads="1"/>
            </p:cNvSpPr>
            <p:nvPr/>
          </p:nvSpPr>
          <p:spPr bwMode="auto">
            <a:xfrm>
              <a:off x="316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N</a:t>
              </a:r>
            </a:p>
          </p:txBody>
        </p:sp>
        <p:sp>
          <p:nvSpPr>
            <p:cNvPr id="3276" name="Rectangle 110"/>
            <p:cNvSpPr>
              <a:spLocks noChangeArrowheads="1"/>
            </p:cNvSpPr>
            <p:nvPr/>
          </p:nvSpPr>
          <p:spPr bwMode="auto">
            <a:xfrm>
              <a:off x="3408" y="211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</p:grpSp>
      <p:grpSp>
        <p:nvGrpSpPr>
          <p:cNvPr id="3097" name="Group 120"/>
          <p:cNvGrpSpPr>
            <a:grpSpLocks/>
          </p:cNvGrpSpPr>
          <p:nvPr/>
        </p:nvGrpSpPr>
        <p:grpSpPr bwMode="auto">
          <a:xfrm>
            <a:off x="393700" y="2743200"/>
            <a:ext cx="4572000" cy="304800"/>
            <a:chOff x="56" y="1728"/>
            <a:chExt cx="2880" cy="192"/>
          </a:xfrm>
        </p:grpSpPr>
        <p:sp>
          <p:nvSpPr>
            <p:cNvPr id="3257" name="Rectangle 71"/>
            <p:cNvSpPr>
              <a:spLocks noChangeArrowheads="1"/>
            </p:cNvSpPr>
            <p:nvPr/>
          </p:nvSpPr>
          <p:spPr bwMode="auto">
            <a:xfrm>
              <a:off x="5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58" name="Rectangle 72"/>
            <p:cNvSpPr>
              <a:spLocks noChangeArrowheads="1"/>
            </p:cNvSpPr>
            <p:nvPr/>
          </p:nvSpPr>
          <p:spPr bwMode="auto">
            <a:xfrm>
              <a:off x="29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59" name="Rectangle 73"/>
            <p:cNvSpPr>
              <a:spLocks noChangeArrowheads="1"/>
            </p:cNvSpPr>
            <p:nvPr/>
          </p:nvSpPr>
          <p:spPr bwMode="auto">
            <a:xfrm>
              <a:off x="53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0" name="Rectangle 74"/>
            <p:cNvSpPr>
              <a:spLocks noChangeArrowheads="1"/>
            </p:cNvSpPr>
            <p:nvPr/>
          </p:nvSpPr>
          <p:spPr bwMode="auto">
            <a:xfrm>
              <a:off x="77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1" name="Rectangle 75"/>
            <p:cNvSpPr>
              <a:spLocks noChangeArrowheads="1"/>
            </p:cNvSpPr>
            <p:nvPr/>
          </p:nvSpPr>
          <p:spPr bwMode="auto">
            <a:xfrm>
              <a:off x="101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2" name="Rectangle 76"/>
            <p:cNvSpPr>
              <a:spLocks noChangeArrowheads="1"/>
            </p:cNvSpPr>
            <p:nvPr/>
          </p:nvSpPr>
          <p:spPr bwMode="auto">
            <a:xfrm>
              <a:off x="125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3" name="Rectangle 89"/>
            <p:cNvSpPr>
              <a:spLocks noChangeArrowheads="1"/>
            </p:cNvSpPr>
            <p:nvPr/>
          </p:nvSpPr>
          <p:spPr bwMode="auto">
            <a:xfrm>
              <a:off x="149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4" name="Rectangle 90"/>
            <p:cNvSpPr>
              <a:spLocks noChangeArrowheads="1"/>
            </p:cNvSpPr>
            <p:nvPr/>
          </p:nvSpPr>
          <p:spPr bwMode="auto">
            <a:xfrm>
              <a:off x="173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5" name="Rectangle 114"/>
            <p:cNvSpPr>
              <a:spLocks noChangeArrowheads="1"/>
            </p:cNvSpPr>
            <p:nvPr/>
          </p:nvSpPr>
          <p:spPr bwMode="auto">
            <a:xfrm>
              <a:off x="1976" y="1728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6" name="Rectangle 115"/>
            <p:cNvSpPr>
              <a:spLocks noChangeArrowheads="1"/>
            </p:cNvSpPr>
            <p:nvPr/>
          </p:nvSpPr>
          <p:spPr bwMode="auto">
            <a:xfrm>
              <a:off x="221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7" name="Rectangle 116"/>
            <p:cNvSpPr>
              <a:spLocks noChangeArrowheads="1"/>
            </p:cNvSpPr>
            <p:nvPr/>
          </p:nvSpPr>
          <p:spPr bwMode="auto">
            <a:xfrm>
              <a:off x="245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268" name="Rectangle 117"/>
            <p:cNvSpPr>
              <a:spLocks noChangeArrowheads="1"/>
            </p:cNvSpPr>
            <p:nvPr/>
          </p:nvSpPr>
          <p:spPr bwMode="auto">
            <a:xfrm>
              <a:off x="2696" y="1728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2222" name="Rectangle 174"/>
          <p:cNvSpPr>
            <a:spLocks noChangeArrowheads="1"/>
          </p:cNvSpPr>
          <p:nvPr/>
        </p:nvSpPr>
        <p:spPr bwMode="auto">
          <a:xfrm>
            <a:off x="1828800" y="48768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5" name="Group 185"/>
          <p:cNvGrpSpPr>
            <a:grpSpLocks/>
          </p:cNvGrpSpPr>
          <p:nvPr/>
        </p:nvGrpSpPr>
        <p:grpSpPr bwMode="auto">
          <a:xfrm>
            <a:off x="381000" y="2743200"/>
            <a:ext cx="4572000" cy="304800"/>
            <a:chOff x="1344" y="2160"/>
            <a:chExt cx="2880" cy="192"/>
          </a:xfrm>
        </p:grpSpPr>
        <p:sp>
          <p:nvSpPr>
            <p:cNvPr id="3245" name="Rectangle 186"/>
            <p:cNvSpPr>
              <a:spLocks noChangeArrowheads="1"/>
            </p:cNvSpPr>
            <p:nvPr/>
          </p:nvSpPr>
          <p:spPr bwMode="auto">
            <a:xfrm>
              <a:off x="13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S</a:t>
              </a:r>
            </a:p>
          </p:txBody>
        </p:sp>
        <p:sp>
          <p:nvSpPr>
            <p:cNvPr id="3246" name="Rectangle 187"/>
            <p:cNvSpPr>
              <a:spLocks noChangeArrowheads="1"/>
            </p:cNvSpPr>
            <p:nvPr/>
          </p:nvSpPr>
          <p:spPr bwMode="auto">
            <a:xfrm>
              <a:off x="15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Á</a:t>
              </a:r>
            </a:p>
          </p:txBody>
        </p:sp>
        <p:sp>
          <p:nvSpPr>
            <p:cNvPr id="3247" name="Rectangle 188"/>
            <p:cNvSpPr>
              <a:spLocks noChangeArrowheads="1"/>
            </p:cNvSpPr>
            <p:nvPr/>
          </p:nvSpPr>
          <p:spPr bwMode="auto">
            <a:xfrm>
              <a:off x="182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3248" name="Rectangle 189"/>
            <p:cNvSpPr>
              <a:spLocks noChangeArrowheads="1"/>
            </p:cNvSpPr>
            <p:nvPr/>
          </p:nvSpPr>
          <p:spPr bwMode="auto">
            <a:xfrm>
              <a:off x="206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49" name="Rectangle 190"/>
            <p:cNvSpPr>
              <a:spLocks noChangeArrowheads="1"/>
            </p:cNvSpPr>
            <p:nvPr/>
          </p:nvSpPr>
          <p:spPr bwMode="auto">
            <a:xfrm>
              <a:off x="230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250" name="Rectangle 191"/>
            <p:cNvSpPr>
              <a:spLocks noChangeArrowheads="1"/>
            </p:cNvSpPr>
            <p:nvPr/>
          </p:nvSpPr>
          <p:spPr bwMode="auto">
            <a:xfrm>
              <a:off x="25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251" name="Rectangle 192"/>
            <p:cNvSpPr>
              <a:spLocks noChangeArrowheads="1"/>
            </p:cNvSpPr>
            <p:nvPr/>
          </p:nvSpPr>
          <p:spPr bwMode="auto">
            <a:xfrm>
              <a:off x="27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Á</a:t>
              </a:r>
            </a:p>
          </p:txBody>
        </p:sp>
        <p:sp>
          <p:nvSpPr>
            <p:cNvPr id="3252" name="Rectangle 193"/>
            <p:cNvSpPr>
              <a:spLocks noChangeArrowheads="1"/>
            </p:cNvSpPr>
            <p:nvPr/>
          </p:nvSpPr>
          <p:spPr bwMode="auto">
            <a:xfrm>
              <a:off x="302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O</a:t>
              </a:r>
            </a:p>
          </p:txBody>
        </p:sp>
        <p:sp>
          <p:nvSpPr>
            <p:cNvPr id="3253" name="Rectangle 194"/>
            <p:cNvSpPr>
              <a:spLocks noChangeArrowheads="1"/>
            </p:cNvSpPr>
            <p:nvPr/>
          </p:nvSpPr>
          <p:spPr bwMode="auto">
            <a:xfrm>
              <a:off x="326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K</a:t>
              </a:r>
            </a:p>
          </p:txBody>
        </p:sp>
        <p:sp>
          <p:nvSpPr>
            <p:cNvPr id="3254" name="Rectangle 195"/>
            <p:cNvSpPr>
              <a:spLocks noChangeArrowheads="1"/>
            </p:cNvSpPr>
            <p:nvPr/>
          </p:nvSpPr>
          <p:spPr bwMode="auto">
            <a:xfrm>
              <a:off x="350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55" name="Rectangle 196"/>
            <p:cNvSpPr>
              <a:spLocks noChangeArrowheads="1"/>
            </p:cNvSpPr>
            <p:nvPr/>
          </p:nvSpPr>
          <p:spPr bwMode="auto">
            <a:xfrm>
              <a:off x="37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O</a:t>
              </a:r>
            </a:p>
          </p:txBody>
        </p:sp>
        <p:sp>
          <p:nvSpPr>
            <p:cNvPr id="3256" name="Rectangle 197"/>
            <p:cNvSpPr>
              <a:spLocks noChangeArrowheads="1"/>
            </p:cNvSpPr>
            <p:nvPr/>
          </p:nvSpPr>
          <p:spPr bwMode="auto">
            <a:xfrm>
              <a:off x="39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A</a:t>
              </a:r>
            </a:p>
          </p:txBody>
        </p:sp>
      </p:grpSp>
      <p:sp>
        <p:nvSpPr>
          <p:cNvPr id="3100" name="Rectangle 198"/>
          <p:cNvSpPr>
            <a:spLocks noChangeArrowheads="1"/>
          </p:cNvSpPr>
          <p:nvPr/>
        </p:nvSpPr>
        <p:spPr bwMode="auto">
          <a:xfrm>
            <a:off x="1917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1" name="Rectangle 199"/>
          <p:cNvSpPr>
            <a:spLocks noChangeArrowheads="1"/>
          </p:cNvSpPr>
          <p:nvPr/>
        </p:nvSpPr>
        <p:spPr bwMode="auto">
          <a:xfrm>
            <a:off x="2298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2" name="Rectangle 200"/>
          <p:cNvSpPr>
            <a:spLocks noChangeArrowheads="1"/>
          </p:cNvSpPr>
          <p:nvPr/>
        </p:nvSpPr>
        <p:spPr bwMode="auto">
          <a:xfrm>
            <a:off x="2679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3" name="Rectangle 201"/>
          <p:cNvSpPr>
            <a:spLocks noChangeArrowheads="1"/>
          </p:cNvSpPr>
          <p:nvPr/>
        </p:nvSpPr>
        <p:spPr bwMode="auto">
          <a:xfrm>
            <a:off x="3060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4" name="Rectangle 202"/>
          <p:cNvSpPr>
            <a:spLocks noChangeArrowheads="1"/>
          </p:cNvSpPr>
          <p:nvPr/>
        </p:nvSpPr>
        <p:spPr bwMode="auto">
          <a:xfrm>
            <a:off x="3441700" y="3048000"/>
            <a:ext cx="381000" cy="304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5" name="Rectangle 203"/>
          <p:cNvSpPr>
            <a:spLocks noChangeArrowheads="1"/>
          </p:cNvSpPr>
          <p:nvPr/>
        </p:nvSpPr>
        <p:spPr bwMode="auto">
          <a:xfrm>
            <a:off x="3822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6" name="Rectangle 205"/>
          <p:cNvSpPr>
            <a:spLocks noChangeArrowheads="1"/>
          </p:cNvSpPr>
          <p:nvPr/>
        </p:nvSpPr>
        <p:spPr bwMode="auto">
          <a:xfrm>
            <a:off x="4584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7" name="Rectangle 206"/>
          <p:cNvSpPr>
            <a:spLocks noChangeArrowheads="1"/>
          </p:cNvSpPr>
          <p:nvPr/>
        </p:nvSpPr>
        <p:spPr bwMode="auto">
          <a:xfrm>
            <a:off x="4965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8" name="Rectangle 207"/>
          <p:cNvSpPr>
            <a:spLocks noChangeArrowheads="1"/>
          </p:cNvSpPr>
          <p:nvPr/>
        </p:nvSpPr>
        <p:spPr bwMode="auto">
          <a:xfrm>
            <a:off x="5346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09" name="Rectangle 208"/>
          <p:cNvSpPr>
            <a:spLocks noChangeArrowheads="1"/>
          </p:cNvSpPr>
          <p:nvPr/>
        </p:nvSpPr>
        <p:spPr bwMode="auto">
          <a:xfrm>
            <a:off x="5727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0" name="Rectangle 209"/>
          <p:cNvSpPr>
            <a:spLocks noChangeArrowheads="1"/>
          </p:cNvSpPr>
          <p:nvPr/>
        </p:nvSpPr>
        <p:spPr bwMode="auto">
          <a:xfrm>
            <a:off x="6108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2259" name="Rectangle 211"/>
          <p:cNvSpPr>
            <a:spLocks noChangeArrowheads="1"/>
          </p:cNvSpPr>
          <p:nvPr/>
        </p:nvSpPr>
        <p:spPr bwMode="auto">
          <a:xfrm>
            <a:off x="1524000" y="3048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6" name="Group 215"/>
          <p:cNvGrpSpPr>
            <a:grpSpLocks/>
          </p:cNvGrpSpPr>
          <p:nvPr/>
        </p:nvGrpSpPr>
        <p:grpSpPr bwMode="auto">
          <a:xfrm>
            <a:off x="1905000" y="3048000"/>
            <a:ext cx="4572000" cy="304800"/>
            <a:chOff x="1344" y="2160"/>
            <a:chExt cx="2880" cy="192"/>
          </a:xfrm>
        </p:grpSpPr>
        <p:sp>
          <p:nvSpPr>
            <p:cNvPr id="3233" name="Rectangle 216"/>
            <p:cNvSpPr>
              <a:spLocks noChangeArrowheads="1"/>
            </p:cNvSpPr>
            <p:nvPr/>
          </p:nvSpPr>
          <p:spPr bwMode="auto">
            <a:xfrm>
              <a:off x="13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T</a:t>
              </a:r>
            </a:p>
          </p:txBody>
        </p:sp>
        <p:sp>
          <p:nvSpPr>
            <p:cNvPr id="3234" name="Rectangle 217"/>
            <p:cNvSpPr>
              <a:spLocks noChangeArrowheads="1"/>
            </p:cNvSpPr>
            <p:nvPr/>
          </p:nvSpPr>
          <p:spPr bwMode="auto">
            <a:xfrm>
              <a:off x="15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35" name="Rectangle 218"/>
            <p:cNvSpPr>
              <a:spLocks noChangeArrowheads="1"/>
            </p:cNvSpPr>
            <p:nvPr/>
          </p:nvSpPr>
          <p:spPr bwMode="auto">
            <a:xfrm>
              <a:off x="182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Ờ</a:t>
              </a:r>
            </a:p>
          </p:txBody>
        </p:sp>
        <p:sp>
          <p:nvSpPr>
            <p:cNvPr id="3236" name="Rectangle 219"/>
            <p:cNvSpPr>
              <a:spLocks noChangeArrowheads="1"/>
            </p:cNvSpPr>
            <p:nvPr/>
          </p:nvSpPr>
          <p:spPr bwMode="auto">
            <a:xfrm>
              <a:off x="206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237" name="Rectangle 220"/>
            <p:cNvSpPr>
              <a:spLocks noChangeArrowheads="1"/>
            </p:cNvSpPr>
            <p:nvPr/>
          </p:nvSpPr>
          <p:spPr bwMode="auto">
            <a:xfrm>
              <a:off x="230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K</a:t>
              </a:r>
            </a:p>
          </p:txBody>
        </p:sp>
        <p:sp>
          <p:nvSpPr>
            <p:cNvPr id="3238" name="Rectangle 221"/>
            <p:cNvSpPr>
              <a:spLocks noChangeArrowheads="1"/>
            </p:cNvSpPr>
            <p:nvPr/>
          </p:nvSpPr>
          <p:spPr bwMode="auto">
            <a:xfrm>
              <a:off x="25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39" name="Rectangle 222"/>
            <p:cNvSpPr>
              <a:spLocks noChangeArrowheads="1"/>
            </p:cNvSpPr>
            <p:nvPr/>
          </p:nvSpPr>
          <p:spPr bwMode="auto">
            <a:xfrm>
              <a:off x="27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Ó</a:t>
              </a:r>
            </a:p>
          </p:txBody>
        </p:sp>
        <p:sp>
          <p:nvSpPr>
            <p:cNvPr id="3240" name="Rectangle 223"/>
            <p:cNvSpPr>
              <a:spLocks noChangeArrowheads="1"/>
            </p:cNvSpPr>
            <p:nvPr/>
          </p:nvSpPr>
          <p:spPr bwMode="auto">
            <a:xfrm>
              <a:off x="302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A</a:t>
              </a:r>
            </a:p>
          </p:txBody>
        </p:sp>
        <p:sp>
          <p:nvSpPr>
            <p:cNvPr id="3241" name="Rectangle 224"/>
            <p:cNvSpPr>
              <a:spLocks noChangeArrowheads="1"/>
            </p:cNvSpPr>
            <p:nvPr/>
          </p:nvSpPr>
          <p:spPr bwMode="auto">
            <a:xfrm>
              <a:off x="326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B</a:t>
              </a:r>
            </a:p>
          </p:txBody>
        </p:sp>
        <p:sp>
          <p:nvSpPr>
            <p:cNvPr id="3242" name="Rectangle 225"/>
            <p:cNvSpPr>
              <a:spLocks noChangeArrowheads="1"/>
            </p:cNvSpPr>
            <p:nvPr/>
          </p:nvSpPr>
          <p:spPr bwMode="auto">
            <a:xfrm>
              <a:off x="350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243" name="Rectangle 226"/>
            <p:cNvSpPr>
              <a:spLocks noChangeArrowheads="1"/>
            </p:cNvSpPr>
            <p:nvPr/>
          </p:nvSpPr>
          <p:spPr bwMode="auto">
            <a:xfrm>
              <a:off x="374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Ể</a:t>
              </a:r>
            </a:p>
          </p:txBody>
        </p:sp>
        <p:sp>
          <p:nvSpPr>
            <p:cNvPr id="3244" name="Rectangle 227"/>
            <p:cNvSpPr>
              <a:spLocks noChangeArrowheads="1"/>
            </p:cNvSpPr>
            <p:nvPr/>
          </p:nvSpPr>
          <p:spPr bwMode="auto">
            <a:xfrm>
              <a:off x="3984" y="21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U</a:t>
              </a:r>
            </a:p>
          </p:txBody>
        </p:sp>
      </p:grpSp>
      <p:sp>
        <p:nvSpPr>
          <p:cNvPr id="3113" name="Rectangle 229"/>
          <p:cNvSpPr>
            <a:spLocks noChangeArrowheads="1"/>
          </p:cNvSpPr>
          <p:nvPr/>
        </p:nvSpPr>
        <p:spPr bwMode="auto">
          <a:xfrm>
            <a:off x="4203700" y="30480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4" name="Rectangle 254"/>
          <p:cNvSpPr>
            <a:spLocks noChangeArrowheads="1"/>
          </p:cNvSpPr>
          <p:nvPr/>
        </p:nvSpPr>
        <p:spPr bwMode="auto">
          <a:xfrm>
            <a:off x="2679700" y="3352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5" name="Rectangle 255"/>
          <p:cNvSpPr>
            <a:spLocks noChangeArrowheads="1"/>
          </p:cNvSpPr>
          <p:nvPr/>
        </p:nvSpPr>
        <p:spPr bwMode="auto">
          <a:xfrm>
            <a:off x="3060700" y="3352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6" name="Rectangle 256"/>
          <p:cNvSpPr>
            <a:spLocks noChangeArrowheads="1"/>
          </p:cNvSpPr>
          <p:nvPr/>
        </p:nvSpPr>
        <p:spPr bwMode="auto">
          <a:xfrm>
            <a:off x="3441700" y="3352800"/>
            <a:ext cx="381000" cy="304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7" name="Rectangle 257"/>
          <p:cNvSpPr>
            <a:spLocks noChangeArrowheads="1"/>
          </p:cNvSpPr>
          <p:nvPr/>
        </p:nvSpPr>
        <p:spPr bwMode="auto">
          <a:xfrm>
            <a:off x="3822700" y="3352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18" name="Rectangle 258"/>
          <p:cNvSpPr>
            <a:spLocks noChangeArrowheads="1"/>
          </p:cNvSpPr>
          <p:nvPr/>
        </p:nvSpPr>
        <p:spPr bwMode="auto">
          <a:xfrm>
            <a:off x="4203700" y="33528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2307" name="Rectangle 259"/>
          <p:cNvSpPr>
            <a:spLocks noChangeArrowheads="1"/>
          </p:cNvSpPr>
          <p:nvPr/>
        </p:nvSpPr>
        <p:spPr bwMode="auto">
          <a:xfrm>
            <a:off x="2286000" y="3352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5</a:t>
            </a:r>
          </a:p>
        </p:txBody>
      </p:sp>
      <p:grpSp>
        <p:nvGrpSpPr>
          <p:cNvPr id="7" name="Group 285"/>
          <p:cNvGrpSpPr>
            <a:grpSpLocks/>
          </p:cNvGrpSpPr>
          <p:nvPr/>
        </p:nvGrpSpPr>
        <p:grpSpPr bwMode="auto">
          <a:xfrm>
            <a:off x="2667000" y="3352800"/>
            <a:ext cx="1905000" cy="304800"/>
            <a:chOff x="432" y="3456"/>
            <a:chExt cx="1200" cy="192"/>
          </a:xfrm>
        </p:grpSpPr>
        <p:sp>
          <p:nvSpPr>
            <p:cNvPr id="3228" name="Rectangle 278"/>
            <p:cNvSpPr>
              <a:spLocks noChangeArrowheads="1"/>
            </p:cNvSpPr>
            <p:nvPr/>
          </p:nvSpPr>
          <p:spPr bwMode="auto">
            <a:xfrm>
              <a:off x="432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3229" name="Rectangle 279"/>
            <p:cNvSpPr>
              <a:spLocks noChangeArrowheads="1"/>
            </p:cNvSpPr>
            <p:nvPr/>
          </p:nvSpPr>
          <p:spPr bwMode="auto">
            <a:xfrm>
              <a:off x="672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30" name="Rectangle 281"/>
            <p:cNvSpPr>
              <a:spLocks noChangeArrowheads="1"/>
            </p:cNvSpPr>
            <p:nvPr/>
          </p:nvSpPr>
          <p:spPr bwMode="auto">
            <a:xfrm>
              <a:off x="1152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M</a:t>
              </a:r>
            </a:p>
          </p:txBody>
        </p:sp>
        <p:sp>
          <p:nvSpPr>
            <p:cNvPr id="3231" name="Rectangle 282"/>
            <p:cNvSpPr>
              <a:spLocks noChangeArrowheads="1"/>
            </p:cNvSpPr>
            <p:nvPr/>
          </p:nvSpPr>
          <p:spPr bwMode="auto">
            <a:xfrm>
              <a:off x="1392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Ẹ</a:t>
              </a:r>
            </a:p>
          </p:txBody>
        </p:sp>
        <p:sp>
          <p:nvSpPr>
            <p:cNvPr id="3232" name="Rectangle 283"/>
            <p:cNvSpPr>
              <a:spLocks noChangeArrowheads="1"/>
            </p:cNvSpPr>
            <p:nvPr/>
          </p:nvSpPr>
          <p:spPr bwMode="auto">
            <a:xfrm>
              <a:off x="912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A</a:t>
              </a:r>
            </a:p>
          </p:txBody>
        </p:sp>
      </p:grpSp>
      <p:sp>
        <p:nvSpPr>
          <p:cNvPr id="2335" name="Rectangle 287"/>
          <p:cNvSpPr>
            <a:spLocks noChangeArrowheads="1"/>
          </p:cNvSpPr>
          <p:nvPr/>
        </p:nvSpPr>
        <p:spPr bwMode="auto">
          <a:xfrm>
            <a:off x="1066800" y="36576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122" name="Rectangle 288"/>
          <p:cNvSpPr>
            <a:spLocks noChangeArrowheads="1"/>
          </p:cNvSpPr>
          <p:nvPr/>
        </p:nvSpPr>
        <p:spPr bwMode="auto">
          <a:xfrm>
            <a:off x="3441700" y="3657600"/>
            <a:ext cx="381000" cy="3048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23" name="Rectangle 289"/>
          <p:cNvSpPr>
            <a:spLocks noChangeArrowheads="1"/>
          </p:cNvSpPr>
          <p:nvPr/>
        </p:nvSpPr>
        <p:spPr bwMode="auto">
          <a:xfrm>
            <a:off x="1536700" y="3657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24" name="Rectangle 290"/>
          <p:cNvSpPr>
            <a:spLocks noChangeArrowheads="1"/>
          </p:cNvSpPr>
          <p:nvPr/>
        </p:nvSpPr>
        <p:spPr bwMode="auto">
          <a:xfrm>
            <a:off x="1917700" y="3657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25" name="Rectangle 291"/>
          <p:cNvSpPr>
            <a:spLocks noChangeArrowheads="1"/>
          </p:cNvSpPr>
          <p:nvPr/>
        </p:nvSpPr>
        <p:spPr bwMode="auto">
          <a:xfrm>
            <a:off x="2298700" y="3657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26" name="Rectangle 292"/>
          <p:cNvSpPr>
            <a:spLocks noChangeArrowheads="1"/>
          </p:cNvSpPr>
          <p:nvPr/>
        </p:nvSpPr>
        <p:spPr bwMode="auto">
          <a:xfrm>
            <a:off x="2679700" y="3657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3127" name="Rectangle 293"/>
          <p:cNvSpPr>
            <a:spLocks noChangeArrowheads="1"/>
          </p:cNvSpPr>
          <p:nvPr/>
        </p:nvSpPr>
        <p:spPr bwMode="auto">
          <a:xfrm>
            <a:off x="3060700" y="3657600"/>
            <a:ext cx="381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grpSp>
        <p:nvGrpSpPr>
          <p:cNvPr id="8" name="Group 302"/>
          <p:cNvGrpSpPr>
            <a:grpSpLocks/>
          </p:cNvGrpSpPr>
          <p:nvPr/>
        </p:nvGrpSpPr>
        <p:grpSpPr bwMode="auto">
          <a:xfrm>
            <a:off x="1536700" y="3644900"/>
            <a:ext cx="2286000" cy="304800"/>
            <a:chOff x="1536" y="3456"/>
            <a:chExt cx="1440" cy="192"/>
          </a:xfrm>
        </p:grpSpPr>
        <p:sp>
          <p:nvSpPr>
            <p:cNvPr id="3222" name="Rectangle 296"/>
            <p:cNvSpPr>
              <a:spLocks noChangeArrowheads="1"/>
            </p:cNvSpPr>
            <p:nvPr/>
          </p:nvSpPr>
          <p:spPr bwMode="auto">
            <a:xfrm>
              <a:off x="153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R</a:t>
              </a:r>
            </a:p>
          </p:txBody>
        </p:sp>
        <p:sp>
          <p:nvSpPr>
            <p:cNvPr id="3223" name="Rectangle 297"/>
            <p:cNvSpPr>
              <a:spLocks noChangeArrowheads="1"/>
            </p:cNvSpPr>
            <p:nvPr/>
          </p:nvSpPr>
          <p:spPr bwMode="auto">
            <a:xfrm>
              <a:off x="177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A</a:t>
              </a:r>
            </a:p>
          </p:txBody>
        </p:sp>
        <p:sp>
          <p:nvSpPr>
            <p:cNvPr id="3224" name="Rectangle 298"/>
            <p:cNvSpPr>
              <a:spLocks noChangeArrowheads="1"/>
            </p:cNvSpPr>
            <p:nvPr/>
          </p:nvSpPr>
          <p:spPr bwMode="auto">
            <a:xfrm>
              <a:off x="225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25" name="Rectangle 299"/>
            <p:cNvSpPr>
              <a:spLocks noChangeArrowheads="1"/>
            </p:cNvSpPr>
            <p:nvPr/>
          </p:nvSpPr>
          <p:spPr bwMode="auto">
            <a:xfrm>
              <a:off x="249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vi-VN" sz="1600" b="1"/>
                <a:t>Ơ</a:t>
              </a:r>
              <a:endParaRPr lang="en-US" sz="1600" b="1"/>
            </a:p>
          </p:txBody>
        </p:sp>
        <p:sp>
          <p:nvSpPr>
            <p:cNvPr id="3226" name="Rectangle 300"/>
            <p:cNvSpPr>
              <a:spLocks noChangeArrowheads="1"/>
            </p:cNvSpPr>
            <p:nvPr/>
          </p:nvSpPr>
          <p:spPr bwMode="auto">
            <a:xfrm>
              <a:off x="201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3227" name="Rectangle 301"/>
            <p:cNvSpPr>
              <a:spLocks noChangeArrowheads="1"/>
            </p:cNvSpPr>
            <p:nvPr/>
          </p:nvSpPr>
          <p:spPr bwMode="auto">
            <a:xfrm>
              <a:off x="2736" y="345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</p:grpSp>
      <p:grpSp>
        <p:nvGrpSpPr>
          <p:cNvPr id="3129" name="Group 312"/>
          <p:cNvGrpSpPr>
            <a:grpSpLocks/>
          </p:cNvGrpSpPr>
          <p:nvPr/>
        </p:nvGrpSpPr>
        <p:grpSpPr bwMode="auto">
          <a:xfrm>
            <a:off x="2298700" y="3962400"/>
            <a:ext cx="2667000" cy="304800"/>
            <a:chOff x="3792" y="3600"/>
            <a:chExt cx="1680" cy="192"/>
          </a:xfrm>
        </p:grpSpPr>
        <p:sp>
          <p:nvSpPr>
            <p:cNvPr id="3215" name="Rectangle 133"/>
            <p:cNvSpPr>
              <a:spLocks noChangeArrowheads="1"/>
            </p:cNvSpPr>
            <p:nvPr/>
          </p:nvSpPr>
          <p:spPr bwMode="auto">
            <a:xfrm>
              <a:off x="523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16" name="Rectangle 260"/>
            <p:cNvSpPr>
              <a:spLocks noChangeArrowheads="1"/>
            </p:cNvSpPr>
            <p:nvPr/>
          </p:nvSpPr>
          <p:spPr bwMode="auto">
            <a:xfrm>
              <a:off x="403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17" name="Rectangle 261"/>
            <p:cNvSpPr>
              <a:spLocks noChangeArrowheads="1"/>
            </p:cNvSpPr>
            <p:nvPr/>
          </p:nvSpPr>
          <p:spPr bwMode="auto">
            <a:xfrm>
              <a:off x="427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18" name="Rectangle 262"/>
            <p:cNvSpPr>
              <a:spLocks noChangeArrowheads="1"/>
            </p:cNvSpPr>
            <p:nvPr/>
          </p:nvSpPr>
          <p:spPr bwMode="auto">
            <a:xfrm>
              <a:off x="4512" y="3600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19" name="Rectangle 263"/>
            <p:cNvSpPr>
              <a:spLocks noChangeArrowheads="1"/>
            </p:cNvSpPr>
            <p:nvPr/>
          </p:nvSpPr>
          <p:spPr bwMode="auto">
            <a:xfrm>
              <a:off x="475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20" name="Rectangle 264"/>
            <p:cNvSpPr>
              <a:spLocks noChangeArrowheads="1"/>
            </p:cNvSpPr>
            <p:nvPr/>
          </p:nvSpPr>
          <p:spPr bwMode="auto">
            <a:xfrm>
              <a:off x="499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21" name="Rectangle 311"/>
            <p:cNvSpPr>
              <a:spLocks noChangeArrowheads="1"/>
            </p:cNvSpPr>
            <p:nvPr/>
          </p:nvSpPr>
          <p:spPr bwMode="auto">
            <a:xfrm>
              <a:off x="379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</p:grpSp>
      <p:sp>
        <p:nvSpPr>
          <p:cNvPr id="2361" name="Rectangle 313"/>
          <p:cNvSpPr>
            <a:spLocks noChangeArrowheads="1"/>
          </p:cNvSpPr>
          <p:nvPr/>
        </p:nvSpPr>
        <p:spPr bwMode="auto">
          <a:xfrm>
            <a:off x="1905000" y="39624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7</a:t>
            </a:r>
          </a:p>
        </p:txBody>
      </p:sp>
      <p:grpSp>
        <p:nvGrpSpPr>
          <p:cNvPr id="10" name="Group 323"/>
          <p:cNvGrpSpPr>
            <a:grpSpLocks/>
          </p:cNvGrpSpPr>
          <p:nvPr/>
        </p:nvGrpSpPr>
        <p:grpSpPr bwMode="auto">
          <a:xfrm>
            <a:off x="2298700" y="3962400"/>
            <a:ext cx="2667000" cy="304800"/>
            <a:chOff x="1632" y="3408"/>
            <a:chExt cx="1680" cy="192"/>
          </a:xfrm>
        </p:grpSpPr>
        <p:sp>
          <p:nvSpPr>
            <p:cNvPr id="3208" name="Rectangle 315"/>
            <p:cNvSpPr>
              <a:spLocks noChangeArrowheads="1"/>
            </p:cNvSpPr>
            <p:nvPr/>
          </p:nvSpPr>
          <p:spPr bwMode="auto">
            <a:xfrm>
              <a:off x="163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209" name="Rectangle 316"/>
            <p:cNvSpPr>
              <a:spLocks noChangeArrowheads="1"/>
            </p:cNvSpPr>
            <p:nvPr/>
          </p:nvSpPr>
          <p:spPr bwMode="auto">
            <a:xfrm>
              <a:off x="187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Ọ</a:t>
              </a:r>
            </a:p>
          </p:txBody>
        </p:sp>
        <p:sp>
          <p:nvSpPr>
            <p:cNvPr id="3210" name="Rectangle 317"/>
            <p:cNvSpPr>
              <a:spLocks noChangeArrowheads="1"/>
            </p:cNvSpPr>
            <p:nvPr/>
          </p:nvSpPr>
          <p:spPr bwMode="auto">
            <a:xfrm>
              <a:off x="235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211" name="Rectangle 318"/>
            <p:cNvSpPr>
              <a:spLocks noChangeArrowheads="1"/>
            </p:cNvSpPr>
            <p:nvPr/>
          </p:nvSpPr>
          <p:spPr bwMode="auto">
            <a:xfrm>
              <a:off x="259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212" name="Rectangle 319"/>
            <p:cNvSpPr>
              <a:spLocks noChangeArrowheads="1"/>
            </p:cNvSpPr>
            <p:nvPr/>
          </p:nvSpPr>
          <p:spPr bwMode="auto">
            <a:xfrm>
              <a:off x="211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3213" name="Rectangle 320"/>
            <p:cNvSpPr>
              <a:spLocks noChangeArrowheads="1"/>
            </p:cNvSpPr>
            <p:nvPr/>
          </p:nvSpPr>
          <p:spPr bwMode="auto">
            <a:xfrm>
              <a:off x="283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Ỏ</a:t>
              </a:r>
            </a:p>
          </p:txBody>
        </p:sp>
        <p:sp>
          <p:nvSpPr>
            <p:cNvPr id="3214" name="Rectangle 321"/>
            <p:cNvSpPr>
              <a:spLocks noChangeArrowheads="1"/>
            </p:cNvSpPr>
            <p:nvPr/>
          </p:nvSpPr>
          <p:spPr bwMode="auto">
            <a:xfrm>
              <a:off x="3072" y="340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</p:grpSp>
      <p:grpSp>
        <p:nvGrpSpPr>
          <p:cNvPr id="3132" name="Group 324"/>
          <p:cNvGrpSpPr>
            <a:grpSpLocks/>
          </p:cNvGrpSpPr>
          <p:nvPr/>
        </p:nvGrpSpPr>
        <p:grpSpPr bwMode="auto">
          <a:xfrm>
            <a:off x="2298700" y="4267200"/>
            <a:ext cx="2667000" cy="304800"/>
            <a:chOff x="3792" y="3600"/>
            <a:chExt cx="1680" cy="192"/>
          </a:xfrm>
        </p:grpSpPr>
        <p:sp>
          <p:nvSpPr>
            <p:cNvPr id="3201" name="Rectangle 325"/>
            <p:cNvSpPr>
              <a:spLocks noChangeArrowheads="1"/>
            </p:cNvSpPr>
            <p:nvPr/>
          </p:nvSpPr>
          <p:spPr bwMode="auto">
            <a:xfrm>
              <a:off x="523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2" name="Rectangle 326"/>
            <p:cNvSpPr>
              <a:spLocks noChangeArrowheads="1"/>
            </p:cNvSpPr>
            <p:nvPr/>
          </p:nvSpPr>
          <p:spPr bwMode="auto">
            <a:xfrm>
              <a:off x="403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3" name="Rectangle 327"/>
            <p:cNvSpPr>
              <a:spLocks noChangeArrowheads="1"/>
            </p:cNvSpPr>
            <p:nvPr/>
          </p:nvSpPr>
          <p:spPr bwMode="auto">
            <a:xfrm>
              <a:off x="427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4" name="Rectangle 328"/>
            <p:cNvSpPr>
              <a:spLocks noChangeArrowheads="1"/>
            </p:cNvSpPr>
            <p:nvPr/>
          </p:nvSpPr>
          <p:spPr bwMode="auto">
            <a:xfrm>
              <a:off x="4512" y="3600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5" name="Rectangle 329"/>
            <p:cNvSpPr>
              <a:spLocks noChangeArrowheads="1"/>
            </p:cNvSpPr>
            <p:nvPr/>
          </p:nvSpPr>
          <p:spPr bwMode="auto">
            <a:xfrm>
              <a:off x="475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6" name="Rectangle 330"/>
            <p:cNvSpPr>
              <a:spLocks noChangeArrowheads="1"/>
            </p:cNvSpPr>
            <p:nvPr/>
          </p:nvSpPr>
          <p:spPr bwMode="auto">
            <a:xfrm>
              <a:off x="499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207" name="Rectangle 331"/>
            <p:cNvSpPr>
              <a:spLocks noChangeArrowheads="1"/>
            </p:cNvSpPr>
            <p:nvPr/>
          </p:nvSpPr>
          <p:spPr bwMode="auto">
            <a:xfrm>
              <a:off x="3792" y="3600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</p:grpSp>
      <p:sp>
        <p:nvSpPr>
          <p:cNvPr id="2389" name="Rectangle 341"/>
          <p:cNvSpPr>
            <a:spLocks noChangeArrowheads="1"/>
          </p:cNvSpPr>
          <p:nvPr/>
        </p:nvSpPr>
        <p:spPr bwMode="auto">
          <a:xfrm>
            <a:off x="1905000" y="4267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8</a:t>
            </a:r>
          </a:p>
        </p:txBody>
      </p:sp>
      <p:grpSp>
        <p:nvGrpSpPr>
          <p:cNvPr id="12" name="Group 350"/>
          <p:cNvGrpSpPr>
            <a:grpSpLocks/>
          </p:cNvGrpSpPr>
          <p:nvPr/>
        </p:nvGrpSpPr>
        <p:grpSpPr bwMode="auto">
          <a:xfrm>
            <a:off x="2298700" y="4267200"/>
            <a:ext cx="2667000" cy="304800"/>
            <a:chOff x="3744" y="3504"/>
            <a:chExt cx="1680" cy="192"/>
          </a:xfrm>
        </p:grpSpPr>
        <p:sp>
          <p:nvSpPr>
            <p:cNvPr id="3194" name="Rectangle 343"/>
            <p:cNvSpPr>
              <a:spLocks noChangeArrowheads="1"/>
            </p:cNvSpPr>
            <p:nvPr/>
          </p:nvSpPr>
          <p:spPr bwMode="auto">
            <a:xfrm>
              <a:off x="374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L</a:t>
              </a:r>
            </a:p>
          </p:txBody>
        </p:sp>
        <p:sp>
          <p:nvSpPr>
            <p:cNvPr id="3195" name="Rectangle 344"/>
            <p:cNvSpPr>
              <a:spLocks noChangeArrowheads="1"/>
            </p:cNvSpPr>
            <p:nvPr/>
          </p:nvSpPr>
          <p:spPr bwMode="auto">
            <a:xfrm>
              <a:off x="398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vi-VN" sz="1600" b="1"/>
                <a:t>Ư</a:t>
              </a:r>
              <a:endParaRPr lang="en-US" sz="1600" b="1"/>
            </a:p>
          </p:txBody>
        </p:sp>
        <p:sp>
          <p:nvSpPr>
            <p:cNvPr id="3196" name="Rectangle 345"/>
            <p:cNvSpPr>
              <a:spLocks noChangeArrowheads="1"/>
            </p:cNvSpPr>
            <p:nvPr/>
          </p:nvSpPr>
          <p:spPr bwMode="auto">
            <a:xfrm>
              <a:off x="446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197" name="Rectangle 346"/>
            <p:cNvSpPr>
              <a:spLocks noChangeArrowheads="1"/>
            </p:cNvSpPr>
            <p:nvPr/>
          </p:nvSpPr>
          <p:spPr bwMode="auto">
            <a:xfrm>
              <a:off x="470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198" name="Rectangle 347"/>
            <p:cNvSpPr>
              <a:spLocks noChangeArrowheads="1"/>
            </p:cNvSpPr>
            <p:nvPr/>
          </p:nvSpPr>
          <p:spPr bwMode="auto">
            <a:xfrm>
              <a:off x="422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Ờ</a:t>
              </a:r>
            </a:p>
          </p:txBody>
        </p:sp>
        <p:sp>
          <p:nvSpPr>
            <p:cNvPr id="3199" name="Rectangle 348"/>
            <p:cNvSpPr>
              <a:spLocks noChangeArrowheads="1"/>
            </p:cNvSpPr>
            <p:nvPr/>
          </p:nvSpPr>
          <p:spPr bwMode="auto">
            <a:xfrm>
              <a:off x="494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Ọ</a:t>
              </a:r>
            </a:p>
          </p:txBody>
        </p:sp>
        <p:sp>
          <p:nvSpPr>
            <p:cNvPr id="3200" name="Rectangle 349"/>
            <p:cNvSpPr>
              <a:spLocks noChangeArrowheads="1"/>
            </p:cNvSpPr>
            <p:nvPr/>
          </p:nvSpPr>
          <p:spPr bwMode="auto">
            <a:xfrm>
              <a:off x="5184" y="350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</p:grpSp>
      <p:grpSp>
        <p:nvGrpSpPr>
          <p:cNvPr id="3135" name="Group 353"/>
          <p:cNvGrpSpPr>
            <a:grpSpLocks/>
          </p:cNvGrpSpPr>
          <p:nvPr/>
        </p:nvGrpSpPr>
        <p:grpSpPr bwMode="auto">
          <a:xfrm>
            <a:off x="2679700" y="4572000"/>
            <a:ext cx="3048000" cy="304800"/>
            <a:chOff x="1440" y="3456"/>
            <a:chExt cx="1920" cy="192"/>
          </a:xfrm>
        </p:grpSpPr>
        <p:sp>
          <p:nvSpPr>
            <p:cNvPr id="3186" name="Rectangle 354"/>
            <p:cNvSpPr>
              <a:spLocks noChangeArrowheads="1"/>
            </p:cNvSpPr>
            <p:nvPr/>
          </p:nvSpPr>
          <p:spPr bwMode="auto">
            <a:xfrm>
              <a:off x="288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87" name="Rectangle 355"/>
            <p:cNvSpPr>
              <a:spLocks noChangeArrowheads="1"/>
            </p:cNvSpPr>
            <p:nvPr/>
          </p:nvSpPr>
          <p:spPr bwMode="auto">
            <a:xfrm>
              <a:off x="168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88" name="Rectangle 356"/>
            <p:cNvSpPr>
              <a:spLocks noChangeArrowheads="1"/>
            </p:cNvSpPr>
            <p:nvPr/>
          </p:nvSpPr>
          <p:spPr bwMode="auto">
            <a:xfrm>
              <a:off x="1920" y="3456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89" name="Rectangle 357"/>
            <p:cNvSpPr>
              <a:spLocks noChangeArrowheads="1"/>
            </p:cNvSpPr>
            <p:nvPr/>
          </p:nvSpPr>
          <p:spPr bwMode="auto">
            <a:xfrm>
              <a:off x="216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90" name="Rectangle 358"/>
            <p:cNvSpPr>
              <a:spLocks noChangeArrowheads="1"/>
            </p:cNvSpPr>
            <p:nvPr/>
          </p:nvSpPr>
          <p:spPr bwMode="auto">
            <a:xfrm>
              <a:off x="240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91" name="Rectangle 359"/>
            <p:cNvSpPr>
              <a:spLocks noChangeArrowheads="1"/>
            </p:cNvSpPr>
            <p:nvPr/>
          </p:nvSpPr>
          <p:spPr bwMode="auto">
            <a:xfrm>
              <a:off x="264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92" name="Rectangle 360"/>
            <p:cNvSpPr>
              <a:spLocks noChangeArrowheads="1"/>
            </p:cNvSpPr>
            <p:nvPr/>
          </p:nvSpPr>
          <p:spPr bwMode="auto">
            <a:xfrm>
              <a:off x="144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93" name="Rectangle 361"/>
            <p:cNvSpPr>
              <a:spLocks noChangeArrowheads="1"/>
            </p:cNvSpPr>
            <p:nvPr/>
          </p:nvSpPr>
          <p:spPr bwMode="auto">
            <a:xfrm>
              <a:off x="312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</p:grpSp>
      <p:sp>
        <p:nvSpPr>
          <p:cNvPr id="2410" name="Rectangle 362"/>
          <p:cNvSpPr>
            <a:spLocks noChangeArrowheads="1"/>
          </p:cNvSpPr>
          <p:nvPr/>
        </p:nvSpPr>
        <p:spPr bwMode="auto">
          <a:xfrm>
            <a:off x="2286000" y="4572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9</a:t>
            </a:r>
          </a:p>
        </p:txBody>
      </p:sp>
      <p:grpSp>
        <p:nvGrpSpPr>
          <p:cNvPr id="14" name="Group 390"/>
          <p:cNvGrpSpPr>
            <a:grpSpLocks/>
          </p:cNvGrpSpPr>
          <p:nvPr/>
        </p:nvGrpSpPr>
        <p:grpSpPr bwMode="auto">
          <a:xfrm>
            <a:off x="2679700" y="4572000"/>
            <a:ext cx="3048000" cy="304800"/>
            <a:chOff x="1688" y="2880"/>
            <a:chExt cx="1920" cy="192"/>
          </a:xfrm>
        </p:grpSpPr>
        <p:sp>
          <p:nvSpPr>
            <p:cNvPr id="3178" name="Rectangle 382"/>
            <p:cNvSpPr>
              <a:spLocks noChangeArrowheads="1"/>
            </p:cNvSpPr>
            <p:nvPr/>
          </p:nvSpPr>
          <p:spPr bwMode="auto">
            <a:xfrm>
              <a:off x="168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179" name="Rectangle 383"/>
            <p:cNvSpPr>
              <a:spLocks noChangeArrowheads="1"/>
            </p:cNvSpPr>
            <p:nvPr/>
          </p:nvSpPr>
          <p:spPr bwMode="auto">
            <a:xfrm>
              <a:off x="192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180" name="Rectangle 384"/>
            <p:cNvSpPr>
              <a:spLocks noChangeArrowheads="1"/>
            </p:cNvSpPr>
            <p:nvPr/>
          </p:nvSpPr>
          <p:spPr bwMode="auto">
            <a:xfrm>
              <a:off x="240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N</a:t>
              </a:r>
            </a:p>
          </p:txBody>
        </p:sp>
        <p:sp>
          <p:nvSpPr>
            <p:cNvPr id="3181" name="Rectangle 385"/>
            <p:cNvSpPr>
              <a:spLocks noChangeArrowheads="1"/>
            </p:cNvSpPr>
            <p:nvPr/>
          </p:nvSpPr>
          <p:spPr bwMode="auto">
            <a:xfrm>
              <a:off x="264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182" name="Rectangle 386"/>
            <p:cNvSpPr>
              <a:spLocks noChangeArrowheads="1"/>
            </p:cNvSpPr>
            <p:nvPr/>
          </p:nvSpPr>
          <p:spPr bwMode="auto">
            <a:xfrm>
              <a:off x="216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Ả</a:t>
              </a:r>
            </a:p>
          </p:txBody>
        </p:sp>
        <p:sp>
          <p:nvSpPr>
            <p:cNvPr id="3183" name="Rectangle 387"/>
            <p:cNvSpPr>
              <a:spLocks noChangeArrowheads="1"/>
            </p:cNvSpPr>
            <p:nvPr/>
          </p:nvSpPr>
          <p:spPr bwMode="auto">
            <a:xfrm>
              <a:off x="288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B</a:t>
              </a:r>
            </a:p>
          </p:txBody>
        </p:sp>
        <p:sp>
          <p:nvSpPr>
            <p:cNvPr id="3184" name="Rectangle 388"/>
            <p:cNvSpPr>
              <a:spLocks noChangeArrowheads="1"/>
            </p:cNvSpPr>
            <p:nvPr/>
          </p:nvSpPr>
          <p:spPr bwMode="auto">
            <a:xfrm>
              <a:off x="312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À</a:t>
              </a:r>
            </a:p>
          </p:txBody>
        </p:sp>
        <p:sp>
          <p:nvSpPr>
            <p:cNvPr id="3185" name="Rectangle 389"/>
            <p:cNvSpPr>
              <a:spLocks noChangeArrowheads="1"/>
            </p:cNvSpPr>
            <p:nvPr/>
          </p:nvSpPr>
          <p:spPr bwMode="auto">
            <a:xfrm>
              <a:off x="3368" y="288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</p:grpSp>
      <p:grpSp>
        <p:nvGrpSpPr>
          <p:cNvPr id="3138" name="Group 424"/>
          <p:cNvGrpSpPr>
            <a:grpSpLocks/>
          </p:cNvGrpSpPr>
          <p:nvPr/>
        </p:nvGrpSpPr>
        <p:grpSpPr bwMode="auto">
          <a:xfrm>
            <a:off x="2679700" y="5181600"/>
            <a:ext cx="2286000" cy="304800"/>
            <a:chOff x="1200" y="3456"/>
            <a:chExt cx="1440" cy="192"/>
          </a:xfrm>
        </p:grpSpPr>
        <p:sp>
          <p:nvSpPr>
            <p:cNvPr id="3172" name="Rectangle 335"/>
            <p:cNvSpPr>
              <a:spLocks noChangeArrowheads="1"/>
            </p:cNvSpPr>
            <p:nvPr/>
          </p:nvSpPr>
          <p:spPr bwMode="auto">
            <a:xfrm>
              <a:off x="1680" y="3456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3" name="Rectangle 336"/>
            <p:cNvSpPr>
              <a:spLocks noChangeArrowheads="1"/>
            </p:cNvSpPr>
            <p:nvPr/>
          </p:nvSpPr>
          <p:spPr bwMode="auto">
            <a:xfrm>
              <a:off x="192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4" name="Rectangle 337"/>
            <p:cNvSpPr>
              <a:spLocks noChangeArrowheads="1"/>
            </p:cNvSpPr>
            <p:nvPr/>
          </p:nvSpPr>
          <p:spPr bwMode="auto">
            <a:xfrm>
              <a:off x="216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5" name="Rectangle 338"/>
            <p:cNvSpPr>
              <a:spLocks noChangeArrowheads="1"/>
            </p:cNvSpPr>
            <p:nvPr/>
          </p:nvSpPr>
          <p:spPr bwMode="auto">
            <a:xfrm>
              <a:off x="240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6" name="Rectangle 340"/>
            <p:cNvSpPr>
              <a:spLocks noChangeArrowheads="1"/>
            </p:cNvSpPr>
            <p:nvPr/>
          </p:nvSpPr>
          <p:spPr bwMode="auto">
            <a:xfrm>
              <a:off x="144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7" name="Rectangle 392"/>
            <p:cNvSpPr>
              <a:spLocks noChangeArrowheads="1"/>
            </p:cNvSpPr>
            <p:nvPr/>
          </p:nvSpPr>
          <p:spPr bwMode="auto">
            <a:xfrm>
              <a:off x="120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3139" name="Group 403"/>
          <p:cNvGrpSpPr>
            <a:grpSpLocks/>
          </p:cNvGrpSpPr>
          <p:nvPr/>
        </p:nvGrpSpPr>
        <p:grpSpPr bwMode="auto">
          <a:xfrm>
            <a:off x="2298700" y="4876800"/>
            <a:ext cx="3429000" cy="304800"/>
            <a:chOff x="1200" y="3456"/>
            <a:chExt cx="2160" cy="192"/>
          </a:xfrm>
        </p:grpSpPr>
        <p:sp>
          <p:nvSpPr>
            <p:cNvPr id="3163" name="Rectangle 404"/>
            <p:cNvSpPr>
              <a:spLocks noChangeArrowheads="1"/>
            </p:cNvSpPr>
            <p:nvPr/>
          </p:nvSpPr>
          <p:spPr bwMode="auto">
            <a:xfrm>
              <a:off x="288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4" name="Rectangle 405"/>
            <p:cNvSpPr>
              <a:spLocks noChangeArrowheads="1"/>
            </p:cNvSpPr>
            <p:nvPr/>
          </p:nvSpPr>
          <p:spPr bwMode="auto">
            <a:xfrm>
              <a:off x="168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5" name="Rectangle 406"/>
            <p:cNvSpPr>
              <a:spLocks noChangeArrowheads="1"/>
            </p:cNvSpPr>
            <p:nvPr/>
          </p:nvSpPr>
          <p:spPr bwMode="auto">
            <a:xfrm>
              <a:off x="1920" y="3456"/>
              <a:ext cx="240" cy="1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6" name="Rectangle 407"/>
            <p:cNvSpPr>
              <a:spLocks noChangeArrowheads="1"/>
            </p:cNvSpPr>
            <p:nvPr/>
          </p:nvSpPr>
          <p:spPr bwMode="auto">
            <a:xfrm>
              <a:off x="216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7" name="Rectangle 408"/>
            <p:cNvSpPr>
              <a:spLocks noChangeArrowheads="1"/>
            </p:cNvSpPr>
            <p:nvPr/>
          </p:nvSpPr>
          <p:spPr bwMode="auto">
            <a:xfrm>
              <a:off x="240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8" name="Rectangle 409"/>
            <p:cNvSpPr>
              <a:spLocks noChangeArrowheads="1"/>
            </p:cNvSpPr>
            <p:nvPr/>
          </p:nvSpPr>
          <p:spPr bwMode="auto">
            <a:xfrm>
              <a:off x="264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69" name="Rectangle 410"/>
            <p:cNvSpPr>
              <a:spLocks noChangeArrowheads="1"/>
            </p:cNvSpPr>
            <p:nvPr/>
          </p:nvSpPr>
          <p:spPr bwMode="auto">
            <a:xfrm>
              <a:off x="144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0" name="Rectangle 411"/>
            <p:cNvSpPr>
              <a:spLocks noChangeArrowheads="1"/>
            </p:cNvSpPr>
            <p:nvPr/>
          </p:nvSpPr>
          <p:spPr bwMode="auto">
            <a:xfrm>
              <a:off x="312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  <p:sp>
          <p:nvSpPr>
            <p:cNvPr id="3171" name="Rectangle 412"/>
            <p:cNvSpPr>
              <a:spLocks noChangeArrowheads="1"/>
            </p:cNvSpPr>
            <p:nvPr/>
          </p:nvSpPr>
          <p:spPr bwMode="auto">
            <a:xfrm>
              <a:off x="1200" y="3456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17" name="Group 423"/>
          <p:cNvGrpSpPr>
            <a:grpSpLocks/>
          </p:cNvGrpSpPr>
          <p:nvPr/>
        </p:nvGrpSpPr>
        <p:grpSpPr bwMode="auto">
          <a:xfrm>
            <a:off x="2222500" y="4876800"/>
            <a:ext cx="3479800" cy="304800"/>
            <a:chOff x="3328" y="2496"/>
            <a:chExt cx="2192" cy="192"/>
          </a:xfrm>
        </p:grpSpPr>
        <p:sp>
          <p:nvSpPr>
            <p:cNvPr id="3154" name="Rectangle 414"/>
            <p:cNvSpPr>
              <a:spLocks noChangeArrowheads="1"/>
            </p:cNvSpPr>
            <p:nvPr/>
          </p:nvSpPr>
          <p:spPr bwMode="auto">
            <a:xfrm>
              <a:off x="360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155" name="Rectangle 415"/>
            <p:cNvSpPr>
              <a:spLocks noChangeArrowheads="1"/>
            </p:cNvSpPr>
            <p:nvPr/>
          </p:nvSpPr>
          <p:spPr bwMode="auto">
            <a:xfrm>
              <a:off x="384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Ô</a:t>
              </a:r>
            </a:p>
          </p:txBody>
        </p:sp>
        <p:sp>
          <p:nvSpPr>
            <p:cNvPr id="3156" name="Rectangle 416"/>
            <p:cNvSpPr>
              <a:spLocks noChangeArrowheads="1"/>
            </p:cNvSpPr>
            <p:nvPr/>
          </p:nvSpPr>
          <p:spPr bwMode="auto">
            <a:xfrm>
              <a:off x="432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157" name="Rectangle 417"/>
            <p:cNvSpPr>
              <a:spLocks noChangeArrowheads="1"/>
            </p:cNvSpPr>
            <p:nvPr/>
          </p:nvSpPr>
          <p:spPr bwMode="auto">
            <a:xfrm>
              <a:off x="456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M</a:t>
              </a:r>
            </a:p>
          </p:txBody>
        </p:sp>
        <p:sp>
          <p:nvSpPr>
            <p:cNvPr id="3158" name="Rectangle 418"/>
            <p:cNvSpPr>
              <a:spLocks noChangeArrowheads="1"/>
            </p:cNvSpPr>
            <p:nvPr/>
          </p:nvSpPr>
          <p:spPr bwMode="auto">
            <a:xfrm>
              <a:off x="408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N</a:t>
              </a:r>
            </a:p>
          </p:txBody>
        </p:sp>
        <p:sp>
          <p:nvSpPr>
            <p:cNvPr id="3159" name="Rectangle 419"/>
            <p:cNvSpPr>
              <a:spLocks noChangeArrowheads="1"/>
            </p:cNvSpPr>
            <p:nvPr/>
          </p:nvSpPr>
          <p:spPr bwMode="auto">
            <a:xfrm>
              <a:off x="480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160" name="Rectangle 420"/>
            <p:cNvSpPr>
              <a:spLocks noChangeArrowheads="1"/>
            </p:cNvSpPr>
            <p:nvPr/>
          </p:nvSpPr>
          <p:spPr bwMode="auto">
            <a:xfrm>
              <a:off x="504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N</a:t>
              </a:r>
            </a:p>
          </p:txBody>
        </p:sp>
        <p:sp>
          <p:nvSpPr>
            <p:cNvPr id="3161" name="Rectangle 421"/>
            <p:cNvSpPr>
              <a:spLocks noChangeArrowheads="1"/>
            </p:cNvSpPr>
            <p:nvPr/>
          </p:nvSpPr>
          <p:spPr bwMode="auto">
            <a:xfrm>
              <a:off x="5280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H</a:t>
              </a:r>
            </a:p>
          </p:txBody>
        </p:sp>
        <p:sp>
          <p:nvSpPr>
            <p:cNvPr id="3162" name="Rectangle 422"/>
            <p:cNvSpPr>
              <a:spLocks noChangeArrowheads="1"/>
            </p:cNvSpPr>
            <p:nvPr/>
          </p:nvSpPr>
          <p:spPr bwMode="auto">
            <a:xfrm>
              <a:off x="3328" y="2496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T</a:t>
              </a:r>
            </a:p>
          </p:txBody>
        </p:sp>
      </p:grpSp>
      <p:sp>
        <p:nvSpPr>
          <p:cNvPr id="2473" name="Rectangle 425"/>
          <p:cNvSpPr>
            <a:spLocks noChangeArrowheads="1"/>
          </p:cNvSpPr>
          <p:nvPr/>
        </p:nvSpPr>
        <p:spPr bwMode="auto">
          <a:xfrm>
            <a:off x="2133600" y="51816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11</a:t>
            </a:r>
          </a:p>
        </p:txBody>
      </p:sp>
      <p:grpSp>
        <p:nvGrpSpPr>
          <p:cNvPr id="18" name="Group 427"/>
          <p:cNvGrpSpPr>
            <a:grpSpLocks/>
          </p:cNvGrpSpPr>
          <p:nvPr/>
        </p:nvGrpSpPr>
        <p:grpSpPr bwMode="auto">
          <a:xfrm>
            <a:off x="2667000" y="5181600"/>
            <a:ext cx="2286000" cy="304800"/>
            <a:chOff x="1680" y="3264"/>
            <a:chExt cx="1440" cy="192"/>
          </a:xfrm>
        </p:grpSpPr>
        <p:sp>
          <p:nvSpPr>
            <p:cNvPr id="3148" name="Rectangle 374"/>
            <p:cNvSpPr>
              <a:spLocks noChangeArrowheads="1"/>
            </p:cNvSpPr>
            <p:nvPr/>
          </p:nvSpPr>
          <p:spPr bwMode="auto">
            <a:xfrm>
              <a:off x="168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3149" name="Rectangle 375"/>
            <p:cNvSpPr>
              <a:spLocks noChangeArrowheads="1"/>
            </p:cNvSpPr>
            <p:nvPr/>
          </p:nvSpPr>
          <p:spPr bwMode="auto">
            <a:xfrm>
              <a:off x="192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Ô</a:t>
              </a:r>
            </a:p>
          </p:txBody>
        </p:sp>
        <p:sp>
          <p:nvSpPr>
            <p:cNvPr id="3150" name="Rectangle 376"/>
            <p:cNvSpPr>
              <a:spLocks noChangeArrowheads="1"/>
            </p:cNvSpPr>
            <p:nvPr/>
          </p:nvSpPr>
          <p:spPr bwMode="auto">
            <a:xfrm>
              <a:off x="240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I</a:t>
              </a:r>
            </a:p>
          </p:txBody>
        </p:sp>
        <p:sp>
          <p:nvSpPr>
            <p:cNvPr id="3151" name="Rectangle 377"/>
            <p:cNvSpPr>
              <a:spLocks noChangeArrowheads="1"/>
            </p:cNvSpPr>
            <p:nvPr/>
          </p:nvSpPr>
          <p:spPr bwMode="auto">
            <a:xfrm>
              <a:off x="264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Á</a:t>
              </a:r>
            </a:p>
          </p:txBody>
        </p:sp>
        <p:sp>
          <p:nvSpPr>
            <p:cNvPr id="3152" name="Rectangle 378"/>
            <p:cNvSpPr>
              <a:spLocks noChangeArrowheads="1"/>
            </p:cNvSpPr>
            <p:nvPr/>
          </p:nvSpPr>
          <p:spPr bwMode="auto">
            <a:xfrm>
              <a:off x="216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G</a:t>
              </a:r>
            </a:p>
          </p:txBody>
        </p:sp>
        <p:sp>
          <p:nvSpPr>
            <p:cNvPr id="3153" name="Rectangle 379"/>
            <p:cNvSpPr>
              <a:spLocks noChangeArrowheads="1"/>
            </p:cNvSpPr>
            <p:nvPr/>
          </p:nvSpPr>
          <p:spPr bwMode="auto">
            <a:xfrm>
              <a:off x="2880" y="3264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b="1"/>
                <a:t>O</a:t>
              </a:r>
            </a:p>
          </p:txBody>
        </p:sp>
      </p:grpSp>
      <p:sp>
        <p:nvSpPr>
          <p:cNvPr id="2480" name="Text Box 432"/>
          <p:cNvSpPr txBox="1">
            <a:spLocks noChangeArrowheads="1"/>
          </p:cNvSpPr>
          <p:nvPr/>
        </p:nvSpPr>
        <p:spPr bwMode="auto">
          <a:xfrm>
            <a:off x="1676400" y="5715000"/>
            <a:ext cx="556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Ghi lại từ ngữ mới xuất hiện ở cột dọc in </a:t>
            </a:r>
            <a:r>
              <a:rPr lang="vi-VN"/>
              <a:t>đ</a:t>
            </a:r>
            <a:r>
              <a:rPr lang="en-US"/>
              <a:t>ậm :</a:t>
            </a:r>
          </a:p>
        </p:txBody>
      </p:sp>
      <p:sp>
        <p:nvSpPr>
          <p:cNvPr id="2481" name="Text Box 433"/>
          <p:cNvSpPr txBox="1">
            <a:spLocks noChangeArrowheads="1"/>
          </p:cNvSpPr>
          <p:nvPr/>
        </p:nvSpPr>
        <p:spPr bwMode="auto">
          <a:xfrm>
            <a:off x="1676400" y="6096000"/>
            <a:ext cx="556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LỄ KHAI GIẢNG</a:t>
            </a:r>
          </a:p>
        </p:txBody>
      </p:sp>
      <p:pic>
        <p:nvPicPr>
          <p:cNvPr id="2482" name="Picture 434" descr="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76800"/>
            <a:ext cx="134143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6" name="Picture 438" descr="Picture59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2324100"/>
            <a:ext cx="454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47" name="AutoShape 43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696200" y="6400800"/>
            <a:ext cx="838200" cy="304800"/>
          </a:xfrm>
          <a:prstGeom prst="curvedDown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0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1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2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4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3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4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 nodeType="clickPar">
                      <p:stCondLst>
                        <p:cond delay="0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2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24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 nodeType="clickPar">
                      <p:stCondLst>
                        <p:cond delay="0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0"/>
                  </p:tgtEl>
                </p:cond>
              </p:nextCondLst>
            </p:seq>
          </p:childTnLst>
        </p:cTn>
      </p:par>
    </p:tnLst>
    <p:bldLst>
      <p:bldP spid="2480" grpId="0"/>
      <p:bldP spid="24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dieu hanh 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447800"/>
            <a:ext cx="5486400" cy="4114800"/>
          </a:xfrm>
          <a:noFill/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362200" y="3810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2260600" y="6604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</a:rPr>
              <a:t>Diễu hành qua lễ </a:t>
            </a:r>
            <a:r>
              <a:rPr lang="vi-VN" sz="3200">
                <a:solidFill>
                  <a:schemeClr val="bg1"/>
                </a:solidFill>
              </a:rPr>
              <a:t>đ</a:t>
            </a:r>
            <a:r>
              <a:rPr lang="en-US" sz="3200">
                <a:solidFill>
                  <a:schemeClr val="bg1"/>
                </a:solidFill>
              </a:rPr>
              <a:t>ài</a:t>
            </a:r>
          </a:p>
        </p:txBody>
      </p:sp>
      <p:sp>
        <p:nvSpPr>
          <p:cNvPr id="4101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43800" y="6172200"/>
            <a:ext cx="1066800" cy="304800"/>
          </a:xfrm>
          <a:prstGeom prst="curvedUpArrow">
            <a:avLst>
              <a:gd name="adj1" fmla="val 70000"/>
              <a:gd name="adj2" fmla="val 14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6"/>
          <p:cNvSpPr>
            <a:spLocks noChangeShapeType="1"/>
          </p:cNvSpPr>
          <p:nvPr/>
        </p:nvSpPr>
        <p:spPr bwMode="auto">
          <a:xfrm>
            <a:off x="685800" y="1676400"/>
            <a:ext cx="64008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1143000" y="762000"/>
            <a:ext cx="0" cy="137160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8"/>
          <p:cNvSpPr>
            <a:spLocks noChangeShapeType="1"/>
          </p:cNvSpPr>
          <p:nvPr/>
        </p:nvSpPr>
        <p:spPr bwMode="auto">
          <a:xfrm>
            <a:off x="1219200" y="762000"/>
            <a:ext cx="0" cy="137160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9"/>
          <p:cNvSpPr>
            <a:spLocks noChangeShapeType="1"/>
          </p:cNvSpPr>
          <p:nvPr/>
        </p:nvSpPr>
        <p:spPr bwMode="auto">
          <a:xfrm>
            <a:off x="685800" y="1752600"/>
            <a:ext cx="64008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295400" y="762000"/>
            <a:ext cx="6477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2. </a:t>
            </a:r>
            <a:r>
              <a:rPr lang="en-US" sz="2400" dirty="0" err="1" smtClean="0"/>
              <a:t>Chép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câu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vở</a:t>
            </a:r>
            <a:r>
              <a:rPr lang="en-US" sz="2400" dirty="0" smtClean="0"/>
              <a:t>, </a:t>
            </a:r>
            <a:r>
              <a:rPr lang="en-US" sz="2400" dirty="0" err="1" smtClean="0"/>
              <a:t>thêm</a:t>
            </a:r>
            <a:r>
              <a:rPr lang="en-US" sz="2400" dirty="0" smtClean="0"/>
              <a:t> </a:t>
            </a:r>
            <a:r>
              <a:rPr lang="en-US" sz="2400" dirty="0" err="1"/>
              <a:t>dấu</a:t>
            </a:r>
            <a:r>
              <a:rPr lang="en-US" sz="2400" dirty="0"/>
              <a:t> </a:t>
            </a:r>
            <a:r>
              <a:rPr lang="en-US" sz="2400" dirty="0" err="1"/>
              <a:t>phẩy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chỗ</a:t>
            </a:r>
            <a:r>
              <a:rPr lang="en-US" sz="2400" dirty="0"/>
              <a:t> </a:t>
            </a:r>
            <a:r>
              <a:rPr lang="en-US" sz="2400" dirty="0" err="1"/>
              <a:t>thích</a:t>
            </a:r>
            <a:r>
              <a:rPr lang="en-US" sz="2400" dirty="0"/>
              <a:t> </a:t>
            </a:r>
            <a:r>
              <a:rPr lang="en-US" sz="2400" dirty="0" err="1"/>
              <a:t>hợp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1600" dirty="0"/>
              <a:t> :</a:t>
            </a:r>
          </a:p>
        </p:txBody>
      </p:sp>
      <p:pic>
        <p:nvPicPr>
          <p:cNvPr id="20492" name="Picture 12" descr="c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4648200"/>
            <a:ext cx="5905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4" name="Picture 14" descr="b_md_wh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352800"/>
            <a:ext cx="5905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Text Box 15"/>
          <p:cNvSpPr txBox="1">
            <a:spLocks noChangeArrowheads="1"/>
          </p:cNvSpPr>
          <p:nvPr/>
        </p:nvSpPr>
        <p:spPr bwMode="auto">
          <a:xfrm>
            <a:off x="1295400" y="2438400"/>
            <a:ext cx="632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496" name="Picture 16" descr="a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46200" y="2362200"/>
            <a:ext cx="5905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968500" y="2400300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Ông em  bố em và chú em </a:t>
            </a:r>
            <a:r>
              <a:rPr lang="vi-VN" sz="2000" b="1"/>
              <a:t>đ</a:t>
            </a:r>
            <a:r>
              <a:rPr lang="en-US" sz="2000" b="1"/>
              <a:t>ều là thợ mỏ.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1981200" y="3263900"/>
            <a:ext cx="594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Các bạn mới </a:t>
            </a:r>
            <a:r>
              <a:rPr lang="vi-VN" sz="2000" b="1"/>
              <a:t>đư</a:t>
            </a:r>
            <a:r>
              <a:rPr lang="en-US" sz="2000" b="1"/>
              <a:t>ợc kết nạp vào Đội </a:t>
            </a:r>
            <a:r>
              <a:rPr lang="vi-VN" sz="2000" b="1"/>
              <a:t>đ</a:t>
            </a:r>
            <a:r>
              <a:rPr lang="en-US" sz="2000" b="1"/>
              <a:t>ều là con ngoan  trò giỏi.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981200" y="4495800"/>
            <a:ext cx="5943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Nhiệm vụ của </a:t>
            </a:r>
            <a:r>
              <a:rPr lang="vi-VN" sz="2000" b="1"/>
              <a:t>đ</a:t>
            </a:r>
            <a:r>
              <a:rPr lang="en-US" sz="2000" b="1"/>
              <a:t>ội viên là thực hiện 5 </a:t>
            </a:r>
            <a:r>
              <a:rPr lang="vi-VN" sz="2000" b="1"/>
              <a:t>đ</a:t>
            </a:r>
            <a:r>
              <a:rPr lang="en-US" sz="2000" b="1"/>
              <a:t>iều Bác Hồ dạy  tuân theo Điều lệ Đội và giữ gìn danh dự Đội.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2971800" y="228600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2743200" y="342900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1968500" y="2400300"/>
            <a:ext cx="1155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chemeClr val="hlink"/>
                </a:solidFill>
              </a:rPr>
              <a:t>Ông</a:t>
            </a:r>
            <a:r>
              <a:rPr lang="en-US" sz="2000" b="1" dirty="0" smtClean="0">
                <a:solidFill>
                  <a:schemeClr val="hlink"/>
                </a:solidFill>
              </a:rPr>
              <a:t> </a:t>
            </a:r>
            <a:r>
              <a:rPr lang="en-US" sz="2000" b="1" dirty="0" err="1">
                <a:solidFill>
                  <a:schemeClr val="hlink"/>
                </a:solidFill>
              </a:rPr>
              <a:t>em</a:t>
            </a:r>
            <a:endParaRPr lang="en-US" sz="20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15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15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15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7" grpId="0"/>
      <p:bldP spid="20498" grpId="0"/>
      <p:bldP spid="20499" grpId="0"/>
      <p:bldP spid="20500" grpId="0"/>
      <p:bldP spid="20501" grpId="0"/>
      <p:bldP spid="205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1449" name="WordArt 9"/>
          <p:cNvSpPr>
            <a:spLocks noChangeArrowheads="1" noChangeShapeType="1" noTextEdit="1"/>
          </p:cNvSpPr>
          <p:nvPr/>
        </p:nvSpPr>
        <p:spPr bwMode="auto">
          <a:xfrm>
            <a:off x="609600" y="1143000"/>
            <a:ext cx="73914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!</a:t>
            </a:r>
          </a:p>
        </p:txBody>
      </p:sp>
      <p:pic>
        <p:nvPicPr>
          <p:cNvPr id="9220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3657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1" descr="flower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73914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30788"/>
            <a:ext cx="1806575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74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34&quot;&gt;&lt;object type=&quot;3&quot; unique_id=&quot;11135&quot;&gt;&lt;property id=&quot;20148&quot; value=&quot;5&quot;/&gt;&lt;property id=&quot;20300&quot; value=&quot;Slide 1&quot;/&gt;&lt;property id=&quot;20307&quot; value=&quot;260&quot;/&gt;&lt;/object&gt;&lt;object type=&quot;3&quot; unique_id=&quot;11136&quot;&gt;&lt;property id=&quot;20148&quot; value=&quot;5&quot;/&gt;&lt;property id=&quot;20300&quot; value=&quot;Slide 2&quot;/&gt;&lt;property id=&quot;20307&quot; value=&quot;256&quot;/&gt;&lt;/object&gt;&lt;object type=&quot;3&quot; unique_id=&quot;11137&quot;&gt;&lt;property id=&quot;20148&quot; value=&quot;5&quot;/&gt;&lt;property id=&quot;20300&quot; value=&quot;Slide 3&quot;/&gt;&lt;property id=&quot;20307&quot; value=&quot;258&quot;/&gt;&lt;/object&gt;&lt;object type=&quot;3&quot; unique_id=&quot;11138&quot;&gt;&lt;property id=&quot;20148&quot; value=&quot;5&quot;/&gt;&lt;property id=&quot;20300&quot; value=&quot;Slide 4&quot;/&gt;&lt;property id=&quot;20307&quot; value=&quot;257&quot;/&gt;&lt;/object&gt;&lt;/object&gt;&lt;object type=&quot;8&quot; unique_id=&quot;11144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269</Words>
  <Application>Microsoft Office PowerPoint</Application>
  <PresentationFormat>On-screen Show (4:3)</PresentationFormat>
  <Paragraphs>116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HANH</dc:creator>
  <cp:lastModifiedBy>Windows User</cp:lastModifiedBy>
  <cp:revision>15</cp:revision>
  <dcterms:created xsi:type="dcterms:W3CDTF">2008-09-30T03:11:35Z</dcterms:created>
  <dcterms:modified xsi:type="dcterms:W3CDTF">2021-10-09T10:33:21Z</dcterms:modified>
</cp:coreProperties>
</file>