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82" r:id="rId2"/>
    <p:sldId id="259" r:id="rId3"/>
    <p:sldId id="343" r:id="rId4"/>
    <p:sldId id="272" r:id="rId5"/>
    <p:sldId id="263" r:id="rId6"/>
    <p:sldId id="284" r:id="rId7"/>
    <p:sldId id="285" r:id="rId8"/>
    <p:sldId id="287" r:id="rId9"/>
    <p:sldId id="286" r:id="rId10"/>
    <p:sldId id="283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850F2"/>
    <a:srgbClr val="69BFFF"/>
    <a:srgbClr val="5B80D1"/>
    <a:srgbClr val="8FCFFF"/>
    <a:srgbClr val="8D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1A83-FEA9-4BDB-AC53-DF3678F9E82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62CCD-F5DC-4BE5-978C-F6DFCDB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51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62CCD-F5DC-4BE5-978C-F6DFCDB2EA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8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77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76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089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54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63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23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222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1650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84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868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070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74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106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3622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97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38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967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250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07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585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5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4397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504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1608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60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522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22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178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44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10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84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64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038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445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37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9" y="4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4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79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166111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8367893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05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89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95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729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13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microsoft.com/office/2007/relationships/hdphoto" Target="../media/hdphoto1.wdp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5EBF-D640-47CD-A1FD-9BC19257221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98446" l="0" r="100000">
                        <a14:foregroundMark x1="55959" y1="16235" x2="69315" y2="54001"/>
                        <a14:foregroundMark x1="10363" y1="20668" x2="5930" y2="61831"/>
                        <a14:foregroundMark x1="40415" y1="3972" x2="8175" y2="22913"/>
                        <a14:foregroundMark x1="35982" y1="11744" x2="62637" y2="92976"/>
                        <a14:foregroundMark x1="68221" y1="16235" x2="5930" y2="52907"/>
                        <a14:foregroundMark x1="27058" y1="26195" x2="38169" y2="19574"/>
                        <a14:foregroundMark x1="68221" y1="20668" x2="91595" y2="55153"/>
                        <a14:foregroundMark x1="77087" y1="15083" x2="71560" y2="28440"/>
                        <a14:foregroundMark x1="89349" y1="32873" x2="89349" y2="46229"/>
                        <a14:foregroundMark x1="89349" y1="58492" x2="90443" y2="41796"/>
                        <a14:foregroundMark x1="39321" y1="8405" x2="19286" y2="82959"/>
                        <a14:foregroundMark x1="89349" y1="77375" x2="30397" y2="88486"/>
                        <a14:foregroundMark x1="31491" y1="84053" x2="71560" y2="91825"/>
                        <a14:foregroundMark x1="54865" y1="15083" x2="68221" y2="44041"/>
                        <a14:foregroundMark x1="54865" y1="9557" x2="67127" y2="38457"/>
                        <a14:foregroundMark x1="37075" y1="92976" x2="48187" y2="71848"/>
                        <a14:foregroundMark x1="37478" y1="76511" x2="40760" y2="80196"/>
                        <a14:foregroundMark x1="52677" y1="76914" x2="54347" y2="80599"/>
                        <a14:foregroundMark x1="61370" y1="11514" x2="53541" y2="46459"/>
                        <a14:foregroundMark x1="63385" y1="9845" x2="67127" y2="25504"/>
                        <a14:foregroundMark x1="92170" y1="57571" x2="86816" y2="65803"/>
                        <a14:foregroundMark x1="73287" y1="88428" x2="49799" y2="98273"/>
                        <a14:foregroundMark x1="22683" y1="80599" x2="51065" y2="97064"/>
                        <a14:foregroundMark x1="60507" y1="90904" x2="55556" y2="95797"/>
                        <a14:foregroundMark x1="25561" y1="88025" x2="47381" y2="94991"/>
                        <a14:foregroundMark x1="16120" y1="24698" x2="15256" y2="30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4" y="131762"/>
            <a:ext cx="1075713" cy="9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90" r:id="rId4"/>
    <p:sldLayoutId id="2147483689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78" r:id="rId14"/>
    <p:sldLayoutId id="2147483677" r:id="rId15"/>
    <p:sldLayoutId id="2147483676" r:id="rId16"/>
    <p:sldLayoutId id="2147483675" r:id="rId17"/>
    <p:sldLayoutId id="2147483674" r:id="rId18"/>
    <p:sldLayoutId id="2147483673" r:id="rId19"/>
    <p:sldLayoutId id="2147483672" r:id="rId20"/>
    <p:sldLayoutId id="2147483671" r:id="rId21"/>
    <p:sldLayoutId id="2147483670" r:id="rId22"/>
    <p:sldLayoutId id="2147483669" r:id="rId23"/>
    <p:sldLayoutId id="2147483668" r:id="rId24"/>
    <p:sldLayoutId id="2147483667" r:id="rId25"/>
    <p:sldLayoutId id="2147483666" r:id="rId26"/>
    <p:sldLayoutId id="2147483665" r:id="rId27"/>
    <p:sldLayoutId id="2147483664" r:id="rId28"/>
    <p:sldLayoutId id="2147483663" r:id="rId29"/>
    <p:sldLayoutId id="2147483662" r:id="rId30"/>
    <p:sldLayoutId id="2147483661" r:id="rId31"/>
    <p:sldLayoutId id="2147483660" r:id="rId32"/>
    <p:sldLayoutId id="2147483651" r:id="rId33"/>
    <p:sldLayoutId id="2147483652" r:id="rId34"/>
    <p:sldLayoutId id="2147483653" r:id="rId35"/>
    <p:sldLayoutId id="2147483654" r:id="rId36"/>
    <p:sldLayoutId id="2147483655" r:id="rId37"/>
    <p:sldLayoutId id="2147483656" r:id="rId38"/>
    <p:sldLayoutId id="2147483657" r:id="rId39"/>
    <p:sldLayoutId id="2147483658" r:id="rId40"/>
    <p:sldLayoutId id="2147483659" r:id="rId41"/>
    <p:sldLayoutId id="2147483687" r:id="rId42"/>
    <p:sldLayoutId id="2147483688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7.emf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681" y="917091"/>
            <a:ext cx="6872329" cy="38656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56"/>
          <p:cNvSpPr txBox="1">
            <a:spLocks noGrp="1"/>
          </p:cNvSpPr>
          <p:nvPr>
            <p:ph type="ctrTitle" idx="4294967295"/>
          </p:nvPr>
        </p:nvSpPr>
        <p:spPr>
          <a:xfrm>
            <a:off x="4275974" y="365298"/>
            <a:ext cx="3929741" cy="435320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Arail"/>
              </a:rPr>
              <a:t>Tin </a:t>
            </a:r>
            <a:r>
              <a:rPr lang="en-US" b="1" dirty="0" err="1">
                <a:solidFill>
                  <a:srgbClr val="FF0000"/>
                </a:solidFill>
                <a:latin typeface="Arail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Arai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ail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Arail"/>
              </a:rPr>
              <a:t> 3</a:t>
            </a:r>
            <a:endParaRPr b="1" dirty="0">
              <a:solidFill>
                <a:srgbClr val="FF0000"/>
              </a:solidFill>
              <a:latin typeface="Arail"/>
            </a:endParaRPr>
          </a:p>
        </p:txBody>
      </p:sp>
    </p:spTree>
    <p:extLst>
      <p:ext uri="{BB962C8B-B14F-4D97-AF65-F5344CB8AC3E}">
        <p14:creationId xmlns:p14="http://schemas.microsoft.com/office/powerpoint/2010/main" val="27078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862406" y="893697"/>
            <a:ext cx="8300799" cy="5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ABDD34-DCC4-4B69-ADFB-01F29A97490D}"/>
              </a:ext>
            </a:extLst>
          </p:cNvPr>
          <p:cNvSpPr/>
          <p:nvPr/>
        </p:nvSpPr>
        <p:spPr>
          <a:xfrm>
            <a:off x="3454091" y="0"/>
            <a:ext cx="5283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EM CẦN GHI NHỚ</a:t>
            </a:r>
            <a:endParaRPr lang="en-US" sz="54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44883-C40A-40DB-81F4-236A3B5B3D93}"/>
              </a:ext>
            </a:extLst>
          </p:cNvPr>
          <p:cNvSpPr txBox="1"/>
          <p:nvPr/>
        </p:nvSpPr>
        <p:spPr>
          <a:xfrm>
            <a:off x="742122" y="1349656"/>
            <a:ext cx="1107881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phải tải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 điều hành về bộ nhớ trước khi tải bất kì chương trình ứng dụng nào. 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tương tác được khi đã được cài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 điều hành.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8945F7-5193-4C3C-9123-9E9A23E9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9" y="5086346"/>
            <a:ext cx="4571861" cy="175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77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0129" y="-25103"/>
            <a:ext cx="122301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06492" y="2596896"/>
            <a:ext cx="6934527" cy="4286207"/>
            <a:chOff x="6143732" y="3364655"/>
            <a:chExt cx="5951502" cy="35139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5" name="Freeform 44"/>
            <p:cNvSpPr/>
            <p:nvPr/>
          </p:nvSpPr>
          <p:spPr>
            <a:xfrm>
              <a:off x="8405487" y="3364655"/>
              <a:ext cx="3248732" cy="3493345"/>
            </a:xfrm>
            <a:custGeom>
              <a:avLst/>
              <a:gdLst>
                <a:gd name="connsiteX0" fmla="*/ 2948140 w 3248732"/>
                <a:gd name="connsiteY0" fmla="*/ 930 h 3493345"/>
                <a:gd name="connsiteX1" fmla="*/ 3125296 w 3248732"/>
                <a:gd name="connsiteY1" fmla="*/ 70302 h 3493345"/>
                <a:gd name="connsiteX2" fmla="*/ 3178429 w 3248732"/>
                <a:gd name="connsiteY2" fmla="*/ 527462 h 3493345"/>
                <a:gd name="connsiteX3" fmla="*/ 830182 w 3248732"/>
                <a:gd name="connsiteY3" fmla="*/ 3493345 h 3493345"/>
                <a:gd name="connsiteX4" fmla="*/ 0 w 3248732"/>
                <a:gd name="connsiteY4" fmla="*/ 3493345 h 3493345"/>
                <a:gd name="connsiteX5" fmla="*/ 2668136 w 3248732"/>
                <a:gd name="connsiteY5" fmla="*/ 123436 h 3493345"/>
                <a:gd name="connsiteX6" fmla="*/ 2948140 w 3248732"/>
                <a:gd name="connsiteY6" fmla="*/ 930 h 34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8732" h="3493345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084333" y="3935909"/>
              <a:ext cx="3003128" cy="2922091"/>
            </a:xfrm>
            <a:custGeom>
              <a:avLst/>
              <a:gdLst>
                <a:gd name="connsiteX0" fmla="*/ 2573868 w 3003128"/>
                <a:gd name="connsiteY0" fmla="*/ 1329 h 2922091"/>
                <a:gd name="connsiteX1" fmla="*/ 2826855 w 3003128"/>
                <a:gd name="connsiteY1" fmla="*/ 100397 h 2922091"/>
                <a:gd name="connsiteX2" fmla="*/ 2902732 w 3003128"/>
                <a:gd name="connsiteY2" fmla="*/ 753242 h 2922091"/>
                <a:gd name="connsiteX3" fmla="*/ 1185539 w 3003128"/>
                <a:gd name="connsiteY3" fmla="*/ 2922091 h 2922091"/>
                <a:gd name="connsiteX4" fmla="*/ 0 w 3003128"/>
                <a:gd name="connsiteY4" fmla="*/ 2922091 h 2922091"/>
                <a:gd name="connsiteX5" fmla="*/ 2174009 w 3003128"/>
                <a:gd name="connsiteY5" fmla="*/ 176274 h 2922091"/>
                <a:gd name="connsiteX6" fmla="*/ 2573868 w 3003128"/>
                <a:gd name="connsiteY6" fmla="*/ 1329 h 292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3128" h="2922091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299902" y="4271272"/>
              <a:ext cx="2795332" cy="2607308"/>
            </a:xfrm>
            <a:custGeom>
              <a:avLst/>
              <a:gdLst>
                <a:gd name="connsiteX0" fmla="*/ 2340280 w 2795332"/>
                <a:gd name="connsiteY0" fmla="*/ 1409 h 2607308"/>
                <a:gd name="connsiteX1" fmla="*/ 2608467 w 2795332"/>
                <a:gd name="connsiteY1" fmla="*/ 106428 h 2607308"/>
                <a:gd name="connsiteX2" fmla="*/ 2688904 w 2795332"/>
                <a:gd name="connsiteY2" fmla="*/ 798501 h 2607308"/>
                <a:gd name="connsiteX3" fmla="*/ 1256774 w 2795332"/>
                <a:gd name="connsiteY3" fmla="*/ 2607308 h 2607308"/>
                <a:gd name="connsiteX4" fmla="*/ 0 w 2795332"/>
                <a:gd name="connsiteY4" fmla="*/ 2607308 h 2607308"/>
                <a:gd name="connsiteX5" fmla="*/ 1916395 w 2795332"/>
                <a:gd name="connsiteY5" fmla="*/ 186864 h 2607308"/>
                <a:gd name="connsiteX6" fmla="*/ 2340280 w 2795332"/>
                <a:gd name="connsiteY6" fmla="*/ 1409 h 2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332" h="2607308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43732" y="4388382"/>
              <a:ext cx="2442165" cy="2469618"/>
            </a:xfrm>
            <a:custGeom>
              <a:avLst/>
              <a:gdLst>
                <a:gd name="connsiteX0" fmla="*/ 2139101 w 2442165"/>
                <a:gd name="connsiteY0" fmla="*/ 938 h 2469618"/>
                <a:gd name="connsiteX1" fmla="*/ 2317713 w 2442165"/>
                <a:gd name="connsiteY1" fmla="*/ 70881 h 2469618"/>
                <a:gd name="connsiteX2" fmla="*/ 2371285 w 2442165"/>
                <a:gd name="connsiteY2" fmla="*/ 531802 h 2469618"/>
                <a:gd name="connsiteX3" fmla="*/ 837011 w 2442165"/>
                <a:gd name="connsiteY3" fmla="*/ 2469618 h 2469618"/>
                <a:gd name="connsiteX4" fmla="*/ 0 w 2442165"/>
                <a:gd name="connsiteY4" fmla="*/ 2469618 h 2469618"/>
                <a:gd name="connsiteX5" fmla="*/ 1856794 w 2442165"/>
                <a:gd name="connsiteY5" fmla="*/ 124452 h 2469618"/>
                <a:gd name="connsiteX6" fmla="*/ 2139101 w 2442165"/>
                <a:gd name="connsiteY6" fmla="*/ 938 h 246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165" h="2469618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697568" y="5806858"/>
              <a:ext cx="1240649" cy="1051142"/>
            </a:xfrm>
            <a:custGeom>
              <a:avLst/>
              <a:gdLst>
                <a:gd name="connsiteX0" fmla="*/ 986411 w 1240649"/>
                <a:gd name="connsiteY0" fmla="*/ 787 h 1051142"/>
                <a:gd name="connsiteX1" fmla="*/ 1136247 w 1240649"/>
                <a:gd name="connsiteY1" fmla="*/ 59463 h 1051142"/>
                <a:gd name="connsiteX2" fmla="*/ 1181188 w 1240649"/>
                <a:gd name="connsiteY2" fmla="*/ 446127 h 1051142"/>
                <a:gd name="connsiteX3" fmla="*/ 702165 w 1240649"/>
                <a:gd name="connsiteY3" fmla="*/ 1051142 h 1051142"/>
                <a:gd name="connsiteX4" fmla="*/ 0 w 1240649"/>
                <a:gd name="connsiteY4" fmla="*/ 1051142 h 1051142"/>
                <a:gd name="connsiteX5" fmla="*/ 749583 w 1240649"/>
                <a:gd name="connsiteY5" fmla="*/ 104403 h 1051142"/>
                <a:gd name="connsiteX6" fmla="*/ 986411 w 1240649"/>
                <a:gd name="connsiteY6" fmla="*/ 787 h 105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649" h="1051142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184086" y="1370819"/>
            <a:ext cx="9905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HỆ ĐIỀU HÀNH – BẠN LÀ AI và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BẠN CÓ CHỨC NĂNG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</p:grpSpPr>
        <p:sp>
          <p:nvSpPr>
            <p:cNvPr id="21" name="Freeform 20"/>
            <p:cNvSpPr/>
            <p:nvPr/>
          </p:nvSpPr>
          <p:spPr>
            <a:xfrm>
              <a:off x="1906044" y="-25103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45929" y="-17019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-184086" y="-8935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700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F4836-33A5-44C8-8F3B-F3D1255D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6838" r="19311" b="6838"/>
          <a:stretch/>
        </p:blipFill>
        <p:spPr>
          <a:xfrm>
            <a:off x="4606973" y="1057280"/>
            <a:ext cx="2826680" cy="399795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A3174F3-671F-4884-9D3E-0B47DF8CA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53" y="1182457"/>
            <a:ext cx="2935942" cy="1772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1B78B-2CAF-4045-B53D-4C1C03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7383"/>
          <a:stretch/>
        </p:blipFill>
        <p:spPr>
          <a:xfrm>
            <a:off x="8454978" y="3185538"/>
            <a:ext cx="2604459" cy="1724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DD0BDB-F9A6-489D-AE81-B2B656DE54A9}"/>
              </a:ext>
            </a:extLst>
          </p:cNvPr>
          <p:cNvSpPr txBox="1"/>
          <p:nvPr/>
        </p:nvSpPr>
        <p:spPr>
          <a:xfrm>
            <a:off x="2794167" y="284103"/>
            <a:ext cx="6621933" cy="706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ECB5E-53FF-483E-91F7-CB653E8B11B3}"/>
              </a:ext>
            </a:extLst>
          </p:cNvPr>
          <p:cNvSpPr txBox="1"/>
          <p:nvPr/>
        </p:nvSpPr>
        <p:spPr>
          <a:xfrm>
            <a:off x="804533" y="5405620"/>
            <a:ext cx="3150158" cy="46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TIN HỌC LỚP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BA868-705F-470D-907C-488A74910A16}"/>
              </a:ext>
            </a:extLst>
          </p:cNvPr>
          <p:cNvSpPr txBox="1"/>
          <p:nvPr/>
        </p:nvSpPr>
        <p:spPr>
          <a:xfrm>
            <a:off x="4975105" y="5405620"/>
            <a:ext cx="1941552" cy="46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GHI BÀI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6BC33-C940-4F96-AB4E-3334C73A565A}"/>
              </a:ext>
            </a:extLst>
          </p:cNvPr>
          <p:cNvSpPr txBox="1"/>
          <p:nvPr/>
        </p:nvSpPr>
        <p:spPr>
          <a:xfrm>
            <a:off x="7891773" y="5405620"/>
            <a:ext cx="399060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 HOẶC </a:t>
            </a:r>
          </a:p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XÁCH TAY (NẾU CÓ)</a:t>
            </a:r>
          </a:p>
        </p:txBody>
      </p:sp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02" y="5139075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27314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66048" y="5498240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F449DE-FFF3-491E-AEB8-39F813912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13" y="1077942"/>
            <a:ext cx="3069961" cy="40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7502058" y="4422823"/>
            <a:ext cx="4728042" cy="2380413"/>
          </a:xfrm>
          <a:custGeom>
            <a:avLst/>
            <a:gdLst>
              <a:gd name="connsiteX0" fmla="*/ 4442975 w 4728042"/>
              <a:gd name="connsiteY0" fmla="*/ 1846339 h 2380413"/>
              <a:gd name="connsiteX1" fmla="*/ 4521898 w 4728042"/>
              <a:gd name="connsiteY1" fmla="*/ 1876174 h 2380413"/>
              <a:gd name="connsiteX2" fmla="*/ 4545570 w 4728042"/>
              <a:gd name="connsiteY2" fmla="*/ 2072781 h 2380413"/>
              <a:gd name="connsiteX3" fmla="*/ 4293255 w 4728042"/>
              <a:gd name="connsiteY3" fmla="*/ 2380413 h 2380413"/>
              <a:gd name="connsiteX4" fmla="*/ 3923404 w 4728042"/>
              <a:gd name="connsiteY4" fmla="*/ 2380413 h 2380413"/>
              <a:gd name="connsiteX5" fmla="*/ 4318231 w 4728042"/>
              <a:gd name="connsiteY5" fmla="*/ 1899025 h 2380413"/>
              <a:gd name="connsiteX6" fmla="*/ 4442975 w 4728042"/>
              <a:gd name="connsiteY6" fmla="*/ 1846339 h 2380413"/>
              <a:gd name="connsiteX7" fmla="*/ 4471317 w 4728042"/>
              <a:gd name="connsiteY7" fmla="*/ 1015093 h 2380413"/>
              <a:gd name="connsiteX8" fmla="*/ 4622619 w 4728042"/>
              <a:gd name="connsiteY8" fmla="*/ 1066737 h 2380413"/>
              <a:gd name="connsiteX9" fmla="*/ 4667999 w 4728042"/>
              <a:gd name="connsiteY9" fmla="*/ 1407068 h 2380413"/>
              <a:gd name="connsiteX10" fmla="*/ 3860039 w 4728042"/>
              <a:gd name="connsiteY10" fmla="*/ 2296559 h 2380413"/>
              <a:gd name="connsiteX11" fmla="*/ 3151009 w 4728042"/>
              <a:gd name="connsiteY11" fmla="*/ 2296559 h 2380413"/>
              <a:gd name="connsiteX12" fmla="*/ 4232175 w 4728042"/>
              <a:gd name="connsiteY12" fmla="*/ 1106292 h 2380413"/>
              <a:gd name="connsiteX13" fmla="*/ 4471317 w 4728042"/>
              <a:gd name="connsiteY13" fmla="*/ 1015093 h 2380413"/>
              <a:gd name="connsiteX14" fmla="*/ 2180355 w 4728042"/>
              <a:gd name="connsiteY14" fmla="*/ 425652 h 2380413"/>
              <a:gd name="connsiteX15" fmla="*/ 2362412 w 4728042"/>
              <a:gd name="connsiteY15" fmla="*/ 478088 h 2380413"/>
              <a:gd name="connsiteX16" fmla="*/ 2417017 w 4728042"/>
              <a:gd name="connsiteY16" fmla="*/ 823634 h 2380413"/>
              <a:gd name="connsiteX17" fmla="*/ 853154 w 4728042"/>
              <a:gd name="connsiteY17" fmla="*/ 2276388 h 2380413"/>
              <a:gd name="connsiteX18" fmla="*/ 0 w 4728042"/>
              <a:gd name="connsiteY18" fmla="*/ 2276388 h 2380413"/>
              <a:gd name="connsiteX19" fmla="*/ 1892604 w 4728042"/>
              <a:gd name="connsiteY19" fmla="*/ 518249 h 2380413"/>
              <a:gd name="connsiteX20" fmla="*/ 2180355 w 4728042"/>
              <a:gd name="connsiteY20" fmla="*/ 425652 h 2380413"/>
              <a:gd name="connsiteX21" fmla="*/ 4468194 w 4728042"/>
              <a:gd name="connsiteY21" fmla="*/ 160393 h 2380413"/>
              <a:gd name="connsiteX22" fmla="*/ 4591164 w 4728042"/>
              <a:gd name="connsiteY22" fmla="*/ 203207 h 2380413"/>
              <a:gd name="connsiteX23" fmla="*/ 4628046 w 4728042"/>
              <a:gd name="connsiteY23" fmla="*/ 485355 h 2380413"/>
              <a:gd name="connsiteX24" fmla="*/ 2998041 w 4728042"/>
              <a:gd name="connsiteY24" fmla="*/ 2315823 h 2380413"/>
              <a:gd name="connsiteX25" fmla="*/ 2421781 w 4728042"/>
              <a:gd name="connsiteY25" fmla="*/ 2315823 h 2380413"/>
              <a:gd name="connsiteX26" fmla="*/ 4273833 w 4728042"/>
              <a:gd name="connsiteY26" fmla="*/ 236000 h 2380413"/>
              <a:gd name="connsiteX27" fmla="*/ 4468194 w 4728042"/>
              <a:gd name="connsiteY27" fmla="*/ 160393 h 2380413"/>
              <a:gd name="connsiteX28" fmla="*/ 3627320 w 4728042"/>
              <a:gd name="connsiteY28" fmla="*/ 1039 h 2380413"/>
              <a:gd name="connsiteX29" fmla="*/ 3875900 w 4728042"/>
              <a:gd name="connsiteY29" fmla="*/ 78542 h 2380413"/>
              <a:gd name="connsiteX30" fmla="*/ 3950455 w 4728042"/>
              <a:gd name="connsiteY30" fmla="*/ 589274 h 2380413"/>
              <a:gd name="connsiteX31" fmla="*/ 2263177 w 4728042"/>
              <a:gd name="connsiteY31" fmla="*/ 2286000 h 2380413"/>
              <a:gd name="connsiteX32" fmla="*/ 1098291 w 4728042"/>
              <a:gd name="connsiteY32" fmla="*/ 2286000 h 2380413"/>
              <a:gd name="connsiteX33" fmla="*/ 3234427 w 4728042"/>
              <a:gd name="connsiteY33" fmla="*/ 137902 h 2380413"/>
              <a:gd name="connsiteX34" fmla="*/ 3627320 w 4728042"/>
              <a:gd name="connsiteY34" fmla="*/ 1039 h 238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728042" h="2380413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28" t="-2439" r="-1228" b="2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00641" y="-105640"/>
            <a:ext cx="2090130" cy="1395922"/>
          </a:xfrm>
          <a:custGeom>
            <a:avLst/>
            <a:gdLst>
              <a:gd name="connsiteX0" fmla="*/ 0 w 2090130"/>
              <a:gd name="connsiteY0" fmla="*/ 0 h 1395922"/>
              <a:gd name="connsiteX1" fmla="*/ 1720665 w 2090130"/>
              <a:gd name="connsiteY1" fmla="*/ 0 h 1395922"/>
              <a:gd name="connsiteX2" fmla="*/ 1949095 w 2090130"/>
              <a:gd name="connsiteY2" fmla="*/ 297788 h 1395922"/>
              <a:gd name="connsiteX3" fmla="*/ 1822946 w 2090130"/>
              <a:gd name="connsiteY3" fmla="*/ 1254888 h 1395922"/>
              <a:gd name="connsiteX4" fmla="*/ 865846 w 2090130"/>
              <a:gd name="connsiteY4" fmla="*/ 1128739 h 1395922"/>
              <a:gd name="connsiteX5" fmla="*/ 0 w 2090130"/>
              <a:gd name="connsiteY5" fmla="*/ 0 h 1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130" h="1395922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629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999088" y="-105640"/>
            <a:ext cx="2090130" cy="1395922"/>
          </a:xfrm>
          <a:custGeom>
            <a:avLst/>
            <a:gdLst>
              <a:gd name="connsiteX0" fmla="*/ 0 w 2090130"/>
              <a:gd name="connsiteY0" fmla="*/ 0 h 1395922"/>
              <a:gd name="connsiteX1" fmla="*/ 1720665 w 2090130"/>
              <a:gd name="connsiteY1" fmla="*/ 0 h 1395922"/>
              <a:gd name="connsiteX2" fmla="*/ 1949095 w 2090130"/>
              <a:gd name="connsiteY2" fmla="*/ 297788 h 1395922"/>
              <a:gd name="connsiteX3" fmla="*/ 1822946 w 2090130"/>
              <a:gd name="connsiteY3" fmla="*/ 1254888 h 1395922"/>
              <a:gd name="connsiteX4" fmla="*/ 865846 w 2090130"/>
              <a:gd name="connsiteY4" fmla="*/ 1128739 h 1395922"/>
              <a:gd name="connsiteX5" fmla="*/ 0 w 2090130"/>
              <a:gd name="connsiteY5" fmla="*/ 0 h 1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130" h="1395922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906044" y="1911529"/>
            <a:ext cx="9795626" cy="967674"/>
            <a:chOff x="466226" y="1376772"/>
            <a:chExt cx="7991092" cy="914400"/>
          </a:xfrm>
          <a:solidFill>
            <a:srgbClr val="0070C0"/>
          </a:solidFill>
        </p:grpSpPr>
        <p:sp>
          <p:nvSpPr>
            <p:cNvPr id="20" name="Oval 19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1</a:t>
              </a:r>
              <a:endParaRPr lang="vi-VN" sz="4000" b="1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err="1"/>
                <a:t>Biết</a:t>
              </a:r>
              <a:r>
                <a:rPr lang="en-US" sz="3400" b="1" dirty="0"/>
                <a:t> </a:t>
              </a:r>
              <a:r>
                <a:rPr lang="en-US" sz="3400" b="1" dirty="0" err="1"/>
                <a:t>máy</a:t>
              </a:r>
              <a:r>
                <a:rPr lang="en-US" sz="3400" b="1" dirty="0"/>
                <a:t>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</a:t>
              </a:r>
              <a:r>
                <a:rPr lang="en-US" sz="3400" b="1" dirty="0" err="1"/>
                <a:t>muốn</a:t>
              </a:r>
              <a:r>
                <a:rPr lang="en-US" sz="3400" b="1" dirty="0"/>
                <a:t> </a:t>
              </a:r>
              <a:r>
                <a:rPr lang="en-US" sz="3400" b="1" dirty="0" err="1"/>
                <a:t>hoạt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động</a:t>
              </a:r>
              <a:r>
                <a:rPr lang="en-US" sz="3400" b="1" dirty="0"/>
                <a:t> </a:t>
              </a:r>
              <a:r>
                <a:rPr lang="en-US" sz="3400" b="1" dirty="0" err="1"/>
                <a:t>được</a:t>
              </a:r>
              <a:r>
                <a:rPr lang="en-US" sz="3400" b="1" dirty="0"/>
                <a:t> </a:t>
              </a:r>
              <a:r>
                <a:rPr lang="en-US" sz="3400" b="1" dirty="0" err="1"/>
                <a:t>thì</a:t>
              </a:r>
              <a:r>
                <a:rPr lang="en-US" sz="3400" b="1" dirty="0"/>
                <a:t> </a:t>
              </a:r>
              <a:r>
                <a:rPr lang="en-US" sz="3400" b="1" dirty="0" err="1"/>
                <a:t>cần</a:t>
              </a:r>
              <a:r>
                <a:rPr lang="en-US" sz="3400" b="1" dirty="0"/>
                <a:t> </a:t>
              </a:r>
              <a:r>
                <a:rPr lang="en-US" sz="3400" b="1" dirty="0" err="1"/>
                <a:t>có</a:t>
              </a:r>
              <a:r>
                <a:rPr lang="en-US" sz="3400" b="1" dirty="0"/>
                <a:t> </a:t>
              </a:r>
              <a:r>
                <a:rPr lang="en-US" sz="3400" b="1" dirty="0" err="1"/>
                <a:t>Hệ</a:t>
              </a:r>
              <a:r>
                <a:rPr lang="en-US" sz="3400" b="1" dirty="0"/>
                <a:t> </a:t>
              </a:r>
              <a:r>
                <a:rPr lang="en-US" sz="3400" b="1" dirty="0" err="1"/>
                <a:t>điều</a:t>
              </a:r>
              <a:r>
                <a:rPr lang="en-US" sz="3400" b="1" dirty="0"/>
                <a:t> </a:t>
              </a:r>
              <a:r>
                <a:rPr lang="en-US" sz="3400" b="1" dirty="0" err="1"/>
                <a:t>hành</a:t>
              </a:r>
              <a:endParaRPr lang="vi-VN" sz="3400" b="1" dirty="0"/>
            </a:p>
          </p:txBody>
        </p:sp>
      </p:grpSp>
      <p:sp>
        <p:nvSpPr>
          <p:cNvPr id="4" name="Arc 3"/>
          <p:cNvSpPr/>
          <p:nvPr/>
        </p:nvSpPr>
        <p:spPr>
          <a:xfrm>
            <a:off x="-924621" y="1773653"/>
            <a:ext cx="2741816" cy="3127771"/>
          </a:xfrm>
          <a:prstGeom prst="arc">
            <a:avLst>
              <a:gd name="adj1" fmla="val 17988621"/>
              <a:gd name="adj2" fmla="val 3210799"/>
            </a:avLst>
          </a:prstGeom>
          <a:ln w="57150">
            <a:solidFill>
              <a:srgbClr val="085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87311" y="2436925"/>
            <a:ext cx="15905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850F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MỤC </a:t>
            </a:r>
          </a:p>
          <a:p>
            <a:pPr algn="ctr"/>
            <a:r>
              <a:rPr lang="en-US" sz="48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850F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TIÊU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923055-E053-46C8-8B56-D24933745B8A}"/>
              </a:ext>
            </a:extLst>
          </p:cNvPr>
          <p:cNvGrpSpPr/>
          <p:nvPr/>
        </p:nvGrpSpPr>
        <p:grpSpPr>
          <a:xfrm>
            <a:off x="1956579" y="3337539"/>
            <a:ext cx="9795626" cy="967674"/>
            <a:chOff x="466226" y="1376772"/>
            <a:chExt cx="7991092" cy="914400"/>
          </a:xfrm>
          <a:solidFill>
            <a:srgbClr val="FF000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948AE3-B498-4290-A07C-9A661FE7F911}"/>
                </a:ext>
              </a:extLst>
            </p:cNvPr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2</a:t>
              </a:r>
              <a:endParaRPr lang="vi-VN" sz="4000" b="1"/>
            </a:p>
          </p:txBody>
        </p:sp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BCEFF12D-AA2E-412A-8A86-5FBD7892F7B3}"/>
                </a:ext>
              </a:extLst>
            </p:cNvPr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err="1"/>
                <a:t>Biết</a:t>
              </a:r>
              <a:r>
                <a:rPr lang="en-US" sz="3400" b="1" dirty="0"/>
                <a:t> </a:t>
              </a:r>
              <a:r>
                <a:rPr lang="en-US" sz="3400" b="1" dirty="0" err="1"/>
                <a:t>được</a:t>
              </a:r>
              <a:r>
                <a:rPr lang="en-US" sz="3400" b="1" dirty="0"/>
                <a:t> </a:t>
              </a:r>
              <a:r>
                <a:rPr lang="en-US" sz="3400" b="1" dirty="0" err="1"/>
                <a:t>chức</a:t>
              </a:r>
              <a:r>
                <a:rPr lang="en-US" sz="3400" b="1" dirty="0"/>
                <a:t> </a:t>
              </a:r>
              <a:r>
                <a:rPr lang="en-US" sz="3400" b="1" dirty="0" err="1"/>
                <a:t>năng</a:t>
              </a:r>
              <a:r>
                <a:rPr lang="en-US" sz="3400" b="1" dirty="0"/>
                <a:t> </a:t>
              </a:r>
              <a:r>
                <a:rPr lang="en-US" sz="3400" b="1" dirty="0" err="1"/>
                <a:t>của</a:t>
              </a:r>
              <a:r>
                <a:rPr lang="en-US" sz="3400" b="1" dirty="0"/>
                <a:t> </a:t>
              </a:r>
              <a:r>
                <a:rPr lang="en-US" sz="3400" b="1" dirty="0" err="1"/>
                <a:t>Hệ</a:t>
              </a:r>
              <a:r>
                <a:rPr lang="en-US" sz="3400" b="1" dirty="0"/>
                <a:t> </a:t>
              </a:r>
              <a:r>
                <a:rPr lang="en-US" sz="3400" b="1" dirty="0" err="1"/>
                <a:t>điều</a:t>
              </a:r>
              <a:r>
                <a:rPr lang="en-US" sz="3400" b="1" dirty="0"/>
                <a:t> </a:t>
              </a:r>
              <a:r>
                <a:rPr lang="en-US" sz="3400" b="1" dirty="0" err="1"/>
                <a:t>hành</a:t>
              </a:r>
              <a:endParaRPr lang="vi-VN" sz="3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79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634997" y="121761"/>
            <a:ext cx="8424999" cy="723987"/>
            <a:chOff x="2706347" y="-57421"/>
            <a:chExt cx="8166813" cy="723987"/>
          </a:xfrm>
          <a:solidFill>
            <a:srgbClr val="2057B6"/>
          </a:solidFill>
        </p:grpSpPr>
        <p:sp>
          <p:nvSpPr>
            <p:cNvPr id="34" name="TextBox 33"/>
            <p:cNvSpPr txBox="1"/>
            <p:nvPr/>
          </p:nvSpPr>
          <p:spPr>
            <a:xfrm>
              <a:off x="2706347" y="-57421"/>
              <a:ext cx="81668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</a:rPr>
                <a:t> 1: </a:t>
              </a:r>
              <a:r>
                <a:rPr 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về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Hệ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điều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hành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4C8604D-EE0C-42D1-B080-3BD85035D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818" y="4779485"/>
            <a:ext cx="5411818" cy="207851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68EF340-B2E6-4770-B812-A219A2CD9F8F}"/>
              </a:ext>
            </a:extLst>
          </p:cNvPr>
          <p:cNvSpPr/>
          <p:nvPr/>
        </p:nvSpPr>
        <p:spPr>
          <a:xfrm>
            <a:off x="4357688" y="1499634"/>
            <a:ext cx="6357937" cy="270089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! </a:t>
            </a:r>
            <a:r>
              <a:rPr lang="en-US" sz="2800" dirty="0" err="1"/>
              <a:t>Tớ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tớ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72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3 -0.00324 L 0.6931 -0.0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634997" y="121761"/>
            <a:ext cx="8424999" cy="723987"/>
            <a:chOff x="2706347" y="-57421"/>
            <a:chExt cx="8166813" cy="723987"/>
          </a:xfrm>
          <a:solidFill>
            <a:srgbClr val="2057B6"/>
          </a:solidFill>
        </p:grpSpPr>
        <p:sp>
          <p:nvSpPr>
            <p:cNvPr id="34" name="TextBox 33"/>
            <p:cNvSpPr txBox="1"/>
            <p:nvPr/>
          </p:nvSpPr>
          <p:spPr>
            <a:xfrm>
              <a:off x="2706347" y="-57421"/>
              <a:ext cx="81668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</a:rPr>
                <a:t> 1: </a:t>
              </a:r>
              <a:r>
                <a:rPr 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về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hệ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điều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hành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96886B5-1DCB-496D-B3D7-301DA605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465"/>
            <a:ext cx="4045032" cy="1553574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E61C56A2-3E9F-4A2C-A4C8-89994C5AB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4" y="1487163"/>
            <a:ext cx="4742434" cy="134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ABAB7085-E557-4EC2-B1BE-BAF2AC5C1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77" y="2939653"/>
            <a:ext cx="3549578" cy="133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Image result for Smartphone">
            <a:extLst>
              <a:ext uri="{FF2B5EF4-FFF2-40B4-BE49-F238E27FC236}">
                <a16:creationId xmlns:a16="http://schemas.microsoft.com/office/drawing/2014/main" id="{90D9C8F7-2A5E-46A4-9A74-97EDBEA71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72" y="4365867"/>
            <a:ext cx="1758094" cy="131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Tablet">
            <a:extLst>
              <a:ext uri="{FF2B5EF4-FFF2-40B4-BE49-F238E27FC236}">
                <a16:creationId xmlns:a16="http://schemas.microsoft.com/office/drawing/2014/main" id="{FB4B3FC9-DF7A-4B7A-B64A-1C65B86CF5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66" y="4375793"/>
            <a:ext cx="2093040" cy="131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303FE9-6EED-478A-8289-B7AFEB599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277" y="1518084"/>
            <a:ext cx="2654570" cy="211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63E485-70D2-4A4F-8328-FAAF8BE70629}"/>
              </a:ext>
            </a:extLst>
          </p:cNvPr>
          <p:cNvSpPr txBox="1"/>
          <p:nvPr/>
        </p:nvSpPr>
        <p:spPr>
          <a:xfrm>
            <a:off x="525232" y="3801308"/>
            <a:ext cx="6776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phải tải hệ điều hành về bộ nhớ trước khi nó có thể tải bất kì chương trình ứng dụng nào.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tương tác được với bạn khi đã được cài hệ điều hành.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7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634997" y="121761"/>
            <a:ext cx="9073381" cy="723987"/>
            <a:chOff x="2706347" y="-57421"/>
            <a:chExt cx="8795325" cy="723987"/>
          </a:xfrm>
          <a:solidFill>
            <a:srgbClr val="2057B6"/>
          </a:solidFill>
        </p:grpSpPr>
        <p:sp>
          <p:nvSpPr>
            <p:cNvPr id="34" name="TextBox 33"/>
            <p:cNvSpPr txBox="1"/>
            <p:nvPr/>
          </p:nvSpPr>
          <p:spPr>
            <a:xfrm>
              <a:off x="2706347" y="-57421"/>
              <a:ext cx="879532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</a:rPr>
                <a:t> 2: </a:t>
              </a:r>
              <a:r>
                <a:rPr lang="en-US" sz="4000" b="1" dirty="0" err="1">
                  <a:solidFill>
                    <a:srgbClr val="FF0000"/>
                  </a:solidFill>
                </a:rPr>
                <a:t>Chức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năng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Hệ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điều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hành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96886B5-1DCB-496D-B3D7-301DA605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465"/>
            <a:ext cx="4045032" cy="1553574"/>
          </a:xfrm>
          <a:prstGeom prst="rect">
            <a:avLst/>
          </a:prstGeom>
        </p:spPr>
      </p:pic>
      <p:grpSp>
        <p:nvGrpSpPr>
          <p:cNvPr id="17" name="Canvas 496">
            <a:extLst>
              <a:ext uri="{FF2B5EF4-FFF2-40B4-BE49-F238E27FC236}">
                <a16:creationId xmlns:a16="http://schemas.microsoft.com/office/drawing/2014/main" id="{ABB4636B-AE92-4C86-AED0-FD3C8FE69033}"/>
              </a:ext>
            </a:extLst>
          </p:cNvPr>
          <p:cNvGrpSpPr/>
          <p:nvPr/>
        </p:nvGrpSpPr>
        <p:grpSpPr>
          <a:xfrm>
            <a:off x="2408829" y="948926"/>
            <a:ext cx="9557883" cy="5543648"/>
            <a:chOff x="0" y="0"/>
            <a:chExt cx="7134225" cy="44653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953DD6-A5BA-4548-B304-A03881E1FF3F}"/>
                </a:ext>
              </a:extLst>
            </p:cNvPr>
            <p:cNvSpPr/>
            <p:nvPr/>
          </p:nvSpPr>
          <p:spPr>
            <a:xfrm>
              <a:off x="0" y="0"/>
              <a:ext cx="7134225" cy="4465320"/>
            </a:xfrm>
            <a:prstGeom prst="rect">
              <a:avLst/>
            </a:prstGeom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71A22C-F2C9-41B3-9C72-813DE4280D13}"/>
                </a:ext>
              </a:extLst>
            </p:cNvPr>
            <p:cNvSpPr/>
            <p:nvPr/>
          </p:nvSpPr>
          <p:spPr>
            <a:xfrm>
              <a:off x="3468788" y="2653325"/>
              <a:ext cx="691515" cy="691515"/>
            </a:xfrm>
            <a:prstGeom prst="ellipse">
              <a:avLst/>
            </a:prstGeom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AF7080-259D-4495-9E02-78CC6AAD278F}"/>
                </a:ext>
              </a:extLst>
            </p:cNvPr>
            <p:cNvSpPr/>
            <p:nvPr/>
          </p:nvSpPr>
          <p:spPr>
            <a:xfrm>
              <a:off x="3468788" y="3480095"/>
              <a:ext cx="691515" cy="691515"/>
            </a:xfrm>
            <a:prstGeom prst="ellipse">
              <a:avLst/>
            </a:prstGeom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D1B969-0F6A-4A16-A0E2-7F534C0CDB0B}"/>
                </a:ext>
              </a:extLst>
            </p:cNvPr>
            <p:cNvSpPr/>
            <p:nvPr/>
          </p:nvSpPr>
          <p:spPr>
            <a:xfrm>
              <a:off x="2069125" y="805475"/>
              <a:ext cx="1120775" cy="1120775"/>
            </a:xfrm>
            <a:prstGeom prst="ellipse">
              <a:avLst/>
            </a:prstGeom>
            <a:solidFill>
              <a:srgbClr val="FF1515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Quản lý thiết bị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016D01-663C-482B-B188-91169F3F1DFD}"/>
                </a:ext>
              </a:extLst>
            </p:cNvPr>
            <p:cNvGrpSpPr/>
            <p:nvPr/>
          </p:nvGrpSpPr>
          <p:grpSpPr>
            <a:xfrm>
              <a:off x="180000" y="1448665"/>
              <a:ext cx="1892300" cy="1892300"/>
              <a:chOff x="0" y="1056005"/>
              <a:chExt cx="1892411" cy="189241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28439F2-0FAA-4B27-B98C-5DF119345046}"/>
                  </a:ext>
                </a:extLst>
              </p:cNvPr>
              <p:cNvSpPr/>
              <p:nvPr/>
            </p:nvSpPr>
            <p:spPr>
              <a:xfrm>
                <a:off x="0" y="1056005"/>
                <a:ext cx="1892411" cy="1892411"/>
              </a:xfrm>
              <a:prstGeom prst="ellipse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HĐH thực hiện 2 chức năng quan trọng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58" name="Picture 57" descr="Image result for Windows 7 logo">
                <a:extLst>
                  <a:ext uri="{FF2B5EF4-FFF2-40B4-BE49-F238E27FC236}">
                    <a16:creationId xmlns:a16="http://schemas.microsoft.com/office/drawing/2014/main" id="{996B33DF-B2C3-42BB-9498-40E7D58CD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715" y="2336165"/>
                <a:ext cx="468630" cy="4121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AE1312B-DD12-47B8-ABF4-CAC1C6C0D9D1}"/>
                </a:ext>
              </a:extLst>
            </p:cNvPr>
            <p:cNvSpPr/>
            <p:nvPr/>
          </p:nvSpPr>
          <p:spPr>
            <a:xfrm>
              <a:off x="2101658" y="2834330"/>
              <a:ext cx="1120775" cy="1120775"/>
            </a:xfrm>
            <a:prstGeom prst="ellipse">
              <a:avLst/>
            </a:prstGeom>
            <a:solidFill>
              <a:srgbClr val="FF1515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Quản</a:t>
              </a:r>
              <a:r>
                <a:rPr lang="en-US" sz="1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1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1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61CC4-EA09-420D-B9B7-B9BDB10F073A}"/>
                </a:ext>
              </a:extLst>
            </p:cNvPr>
            <p:cNvGrpSpPr/>
            <p:nvPr/>
          </p:nvGrpSpPr>
          <p:grpSpPr>
            <a:xfrm>
              <a:off x="3468153" y="180000"/>
              <a:ext cx="691515" cy="691515"/>
              <a:chOff x="3171190" y="0"/>
              <a:chExt cx="691764" cy="691764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198F8A5-B756-4F12-92BF-4151FD2A0031}"/>
                  </a:ext>
                </a:extLst>
              </p:cNvPr>
              <p:cNvSpPr/>
              <p:nvPr/>
            </p:nvSpPr>
            <p:spPr>
              <a:xfrm>
                <a:off x="3171190" y="0"/>
                <a:ext cx="691764" cy="691764"/>
              </a:xfrm>
              <a:prstGeom prst="ellipse">
                <a:avLst/>
              </a:prstGeom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55" name="Picture 54" descr="Image result for Mouse icon">
                <a:extLst>
                  <a:ext uri="{FF2B5EF4-FFF2-40B4-BE49-F238E27FC236}">
                    <a16:creationId xmlns:a16="http://schemas.microsoft.com/office/drawing/2014/main" id="{6FBE03D5-6744-4F47-B5EF-CBF0B8810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2752" y="174929"/>
                <a:ext cx="262255" cy="2622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 descr="Image result for Keyboard icon">
                <a:extLst>
                  <a:ext uri="{FF2B5EF4-FFF2-40B4-BE49-F238E27FC236}">
                    <a16:creationId xmlns:a16="http://schemas.microsoft.com/office/drawing/2014/main" id="{E076A85B-8078-4EE5-B00D-044A9D5D2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5388" y="182880"/>
                <a:ext cx="294005" cy="2940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9CB0F4-6381-4061-A5FA-BB02D4E468FE}"/>
                </a:ext>
              </a:extLst>
            </p:cNvPr>
            <p:cNvGrpSpPr/>
            <p:nvPr/>
          </p:nvGrpSpPr>
          <p:grpSpPr>
            <a:xfrm>
              <a:off x="3468153" y="1006135"/>
              <a:ext cx="691515" cy="691515"/>
              <a:chOff x="3171190" y="826135"/>
              <a:chExt cx="691764" cy="69176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E3A7298-09DB-4894-BC82-85FB4BD7423B}"/>
                  </a:ext>
                </a:extLst>
              </p:cNvPr>
              <p:cNvSpPr/>
              <p:nvPr/>
            </p:nvSpPr>
            <p:spPr>
              <a:xfrm>
                <a:off x="3171190" y="826135"/>
                <a:ext cx="691764" cy="691764"/>
              </a:xfrm>
              <a:prstGeom prst="ellipse">
                <a:avLst/>
              </a:prstGeom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52" name="Picture 51" descr="Image result for Monitor icon">
                <a:extLst>
                  <a:ext uri="{FF2B5EF4-FFF2-40B4-BE49-F238E27FC236}">
                    <a16:creationId xmlns:a16="http://schemas.microsoft.com/office/drawing/2014/main" id="{E7BAFF9D-FE3D-4B1A-9FA3-AEE7E3392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314" y="1080577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Picture 52" descr="Image result for Printer icon">
                <a:extLst>
                  <a:ext uri="{FF2B5EF4-FFF2-40B4-BE49-F238E27FC236}">
                    <a16:creationId xmlns:a16="http://schemas.microsoft.com/office/drawing/2014/main" id="{A8B1E958-A9CC-4141-B0C3-850D327BF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6950" y="1016967"/>
                <a:ext cx="262255" cy="2622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FEDF596-EEF6-4D30-AB18-630F7214461E}"/>
                </a:ext>
              </a:extLst>
            </p:cNvPr>
            <p:cNvGrpSpPr/>
            <p:nvPr/>
          </p:nvGrpSpPr>
          <p:grpSpPr>
            <a:xfrm>
              <a:off x="3468153" y="1832270"/>
              <a:ext cx="691515" cy="691515"/>
              <a:chOff x="3171190" y="1652270"/>
              <a:chExt cx="691764" cy="691764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2944047-4021-4200-B6E4-2C1BFB80C198}"/>
                  </a:ext>
                </a:extLst>
              </p:cNvPr>
              <p:cNvSpPr/>
              <p:nvPr/>
            </p:nvSpPr>
            <p:spPr>
              <a:xfrm>
                <a:off x="3171190" y="1652270"/>
                <a:ext cx="691764" cy="691764"/>
              </a:xfrm>
              <a:prstGeom prst="ellipse">
                <a:avLst/>
              </a:prstGeom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50" name="Picture 49" descr="Image result for Storage icon">
                <a:extLst>
                  <a:ext uri="{FF2B5EF4-FFF2-40B4-BE49-F238E27FC236}">
                    <a16:creationId xmlns:a16="http://schemas.microsoft.com/office/drawing/2014/main" id="{63644FA5-C1C0-41CF-A5E9-5635C434C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4070" y="1843101"/>
                <a:ext cx="334010" cy="3340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Text Box 481">
              <a:extLst>
                <a:ext uri="{FF2B5EF4-FFF2-40B4-BE49-F238E27FC236}">
                  <a16:creationId xmlns:a16="http://schemas.microsoft.com/office/drawing/2014/main" id="{D5BBFF89-CF1D-4E9A-A505-AB771D2D6EF6}"/>
                </a:ext>
              </a:extLst>
            </p:cNvPr>
            <p:cNvSpPr txBox="1"/>
            <p:nvPr/>
          </p:nvSpPr>
          <p:spPr>
            <a:xfrm>
              <a:off x="4488091" y="258103"/>
              <a:ext cx="2535555" cy="52451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Thiết bị nhập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(Chuột, Bàn phím,…)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482">
              <a:extLst>
                <a:ext uri="{FF2B5EF4-FFF2-40B4-BE49-F238E27FC236}">
                  <a16:creationId xmlns:a16="http://schemas.microsoft.com/office/drawing/2014/main" id="{A702A31B-E228-426C-8A0A-57C4AEB52A12}"/>
                </a:ext>
              </a:extLst>
            </p:cNvPr>
            <p:cNvSpPr txBox="1"/>
            <p:nvPr/>
          </p:nvSpPr>
          <p:spPr>
            <a:xfrm>
              <a:off x="4488091" y="1089318"/>
              <a:ext cx="2535555" cy="52451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Thiết bị xuất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(Màn hình, máy in…)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483">
              <a:extLst>
                <a:ext uri="{FF2B5EF4-FFF2-40B4-BE49-F238E27FC236}">
                  <a16:creationId xmlns:a16="http://schemas.microsoft.com/office/drawing/2014/main" id="{D8483391-711E-4CCE-B891-5D3D82230891}"/>
                </a:ext>
              </a:extLst>
            </p:cNvPr>
            <p:cNvSpPr txBox="1"/>
            <p:nvPr/>
          </p:nvSpPr>
          <p:spPr>
            <a:xfrm>
              <a:off x="4488091" y="1920533"/>
              <a:ext cx="2535555" cy="52451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Thiết bị lưu trữ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(Đĩa cứng, đĩa flash,…)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494">
              <a:extLst>
                <a:ext uri="{FF2B5EF4-FFF2-40B4-BE49-F238E27FC236}">
                  <a16:creationId xmlns:a16="http://schemas.microsoft.com/office/drawing/2014/main" id="{3A2742D2-DEB6-4E8D-A03B-098B2D944ED4}"/>
                </a:ext>
              </a:extLst>
            </p:cNvPr>
            <p:cNvSpPr txBox="1"/>
            <p:nvPr/>
          </p:nvSpPr>
          <p:spPr>
            <a:xfrm>
              <a:off x="4488091" y="2751748"/>
              <a:ext cx="2535555" cy="52451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 lưu trong máy tính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 Box 495">
              <a:extLst>
                <a:ext uri="{FF2B5EF4-FFF2-40B4-BE49-F238E27FC236}">
                  <a16:creationId xmlns:a16="http://schemas.microsoft.com/office/drawing/2014/main" id="{8D31C245-5054-42F2-80D8-9E217996D031}"/>
                </a:ext>
              </a:extLst>
            </p:cNvPr>
            <p:cNvSpPr txBox="1"/>
            <p:nvPr/>
          </p:nvSpPr>
          <p:spPr>
            <a:xfrm>
              <a:off x="4527461" y="3582963"/>
              <a:ext cx="2535555" cy="52451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Nhận ra các kiểu tập tin để</a:t>
              </a:r>
              <a:b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 hiện các nhiệm vụ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3E25999-FC39-487A-BA24-BD6C80906898}"/>
                </a:ext>
              </a:extLst>
            </p:cNvPr>
            <p:cNvCxnSpPr>
              <a:stCxn id="57" idx="6"/>
              <a:endCxn id="21" idx="3"/>
            </p:cNvCxnSpPr>
            <p:nvPr/>
          </p:nvCxnSpPr>
          <p:spPr>
            <a:xfrm flipV="1">
              <a:off x="2072300" y="1762116"/>
              <a:ext cx="160959" cy="632699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3662571-D002-407B-97F3-06354B155491}"/>
                </a:ext>
              </a:extLst>
            </p:cNvPr>
            <p:cNvCxnSpPr>
              <a:stCxn id="57" idx="6"/>
              <a:endCxn id="23" idx="1"/>
            </p:cNvCxnSpPr>
            <p:nvPr/>
          </p:nvCxnSpPr>
          <p:spPr>
            <a:xfrm>
              <a:off x="2072300" y="2394815"/>
              <a:ext cx="193492" cy="603649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01979BA-859B-4667-9F2C-D93BA3842460}"/>
                </a:ext>
              </a:extLst>
            </p:cNvPr>
            <p:cNvCxnSpPr>
              <a:stCxn id="21" idx="6"/>
              <a:endCxn id="54" idx="3"/>
            </p:cNvCxnSpPr>
            <p:nvPr/>
          </p:nvCxnSpPr>
          <p:spPr>
            <a:xfrm flipV="1">
              <a:off x="3189900" y="770157"/>
              <a:ext cx="379523" cy="595550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1EF8F0-3991-4E4A-964C-7ED09A0A4133}"/>
                </a:ext>
              </a:extLst>
            </p:cNvPr>
            <p:cNvCxnSpPr>
              <a:stCxn id="21" idx="6"/>
              <a:endCxn id="49" idx="1"/>
            </p:cNvCxnSpPr>
            <p:nvPr/>
          </p:nvCxnSpPr>
          <p:spPr>
            <a:xfrm>
              <a:off x="3189900" y="1365707"/>
              <a:ext cx="379523" cy="567611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56B4859-093E-4035-B018-B8767ADD69D9}"/>
                </a:ext>
              </a:extLst>
            </p:cNvPr>
            <p:cNvCxnSpPr>
              <a:stCxn id="21" idx="6"/>
              <a:endCxn id="51" idx="2"/>
            </p:cNvCxnSpPr>
            <p:nvPr/>
          </p:nvCxnSpPr>
          <p:spPr>
            <a:xfrm flipV="1">
              <a:off x="3189900" y="1351893"/>
              <a:ext cx="278253" cy="13970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A2B51DB-DB2F-4936-B5AB-D3F1677FC969}"/>
                </a:ext>
              </a:extLst>
            </p:cNvPr>
            <p:cNvCxnSpPr>
              <a:stCxn id="54" idx="6"/>
              <a:endCxn id="27" idx="1"/>
            </p:cNvCxnSpPr>
            <p:nvPr/>
          </p:nvCxnSpPr>
          <p:spPr>
            <a:xfrm flipV="1">
              <a:off x="4159668" y="520298"/>
              <a:ext cx="328423" cy="5399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5BE0707-9EDA-46CA-89F6-9F3EDB36B4C9}"/>
                </a:ext>
              </a:extLst>
            </p:cNvPr>
            <p:cNvCxnSpPr>
              <a:stCxn id="51" idx="6"/>
              <a:endCxn id="28" idx="1"/>
            </p:cNvCxnSpPr>
            <p:nvPr/>
          </p:nvCxnSpPr>
          <p:spPr>
            <a:xfrm flipV="1">
              <a:off x="4159668" y="1351418"/>
              <a:ext cx="328423" cy="320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5EE171C-200F-455C-8CB6-FE022A06B4FC}"/>
                </a:ext>
              </a:extLst>
            </p:cNvPr>
            <p:cNvCxnSpPr>
              <a:stCxn id="49" idx="6"/>
              <a:endCxn id="29" idx="1"/>
            </p:cNvCxnSpPr>
            <p:nvPr/>
          </p:nvCxnSpPr>
          <p:spPr>
            <a:xfrm>
              <a:off x="4159668" y="2177778"/>
              <a:ext cx="328423" cy="4760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64DB152-10A1-4FA5-94D6-EC329A7B16A6}"/>
                </a:ext>
              </a:extLst>
            </p:cNvPr>
            <p:cNvCxnSpPr>
              <a:stCxn id="19" idx="6"/>
              <a:endCxn id="30" idx="1"/>
            </p:cNvCxnSpPr>
            <p:nvPr/>
          </p:nvCxnSpPr>
          <p:spPr>
            <a:xfrm>
              <a:off x="4160303" y="2998739"/>
              <a:ext cx="327788" cy="14919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DC0C278-DC79-4B71-97EA-3D645E2DD141}"/>
                </a:ext>
              </a:extLst>
            </p:cNvPr>
            <p:cNvCxnSpPr>
              <a:stCxn id="20" idx="6"/>
              <a:endCxn id="36" idx="1"/>
            </p:cNvCxnSpPr>
            <p:nvPr/>
          </p:nvCxnSpPr>
          <p:spPr>
            <a:xfrm>
              <a:off x="4160303" y="3825415"/>
              <a:ext cx="367158" cy="19363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8BEA711-B304-4F11-8ACA-F62D9F186259}"/>
                </a:ext>
              </a:extLst>
            </p:cNvPr>
            <p:cNvCxnSpPr>
              <a:stCxn id="23" idx="6"/>
              <a:endCxn id="20" idx="2"/>
            </p:cNvCxnSpPr>
            <p:nvPr/>
          </p:nvCxnSpPr>
          <p:spPr>
            <a:xfrm>
              <a:off x="3222433" y="3394330"/>
              <a:ext cx="246355" cy="431085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FF8600-00BD-4A30-A7E3-DF1D36FEEA5C}"/>
                </a:ext>
              </a:extLst>
            </p:cNvPr>
            <p:cNvCxnSpPr>
              <a:stCxn id="23" idx="6"/>
              <a:endCxn id="19" idx="2"/>
            </p:cNvCxnSpPr>
            <p:nvPr/>
          </p:nvCxnSpPr>
          <p:spPr>
            <a:xfrm flipV="1">
              <a:off x="3222433" y="2998739"/>
              <a:ext cx="246355" cy="395591"/>
            </a:xfrm>
            <a:prstGeom prst="straightConnector1">
              <a:avLst/>
            </a:prstGeom>
            <a:ln w="28575">
              <a:solidFill>
                <a:srgbClr val="FF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476" descr="Image result for HDD icon">
            <a:extLst>
              <a:ext uri="{FF2B5EF4-FFF2-40B4-BE49-F238E27FC236}">
                <a16:creationId xmlns:a16="http://schemas.microsoft.com/office/drawing/2014/main" id="{70B1EBEA-2CF3-4CE9-9598-C2B2E7A0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92" y="4422047"/>
            <a:ext cx="450139" cy="4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72" descr="Image result for file icon">
            <a:extLst>
              <a:ext uri="{FF2B5EF4-FFF2-40B4-BE49-F238E27FC236}">
                <a16:creationId xmlns:a16="http://schemas.microsoft.com/office/drawing/2014/main" id="{02B8D2D9-FCE6-45D5-98FA-47FA1793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49" y="5473053"/>
            <a:ext cx="386094" cy="3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7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634997" y="121761"/>
            <a:ext cx="9073381" cy="723987"/>
            <a:chOff x="2706347" y="-57421"/>
            <a:chExt cx="8795325" cy="723987"/>
          </a:xfrm>
          <a:solidFill>
            <a:srgbClr val="2057B6"/>
          </a:solidFill>
        </p:grpSpPr>
        <p:sp>
          <p:nvSpPr>
            <p:cNvPr id="34" name="TextBox 33"/>
            <p:cNvSpPr txBox="1"/>
            <p:nvPr/>
          </p:nvSpPr>
          <p:spPr>
            <a:xfrm>
              <a:off x="2706347" y="-57421"/>
              <a:ext cx="879532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</a:rPr>
                <a:t> 2: </a:t>
              </a:r>
              <a:r>
                <a:rPr lang="en-US" sz="4000" b="1" dirty="0" err="1">
                  <a:solidFill>
                    <a:srgbClr val="FF0000"/>
                  </a:solidFill>
                </a:rPr>
                <a:t>Chức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năng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Hệ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điều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hành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96886B5-1DCB-496D-B3D7-301DA605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465"/>
            <a:ext cx="4045032" cy="1553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62"/>
          <a:stretch/>
        </p:blipFill>
        <p:spPr>
          <a:xfrm>
            <a:off x="4361738" y="845747"/>
            <a:ext cx="6963760" cy="3035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235B3-8F9D-4DF9-A36C-AD2C3AD63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51851"/>
          <a:stretch/>
        </p:blipFill>
        <p:spPr>
          <a:xfrm>
            <a:off x="4625266" y="3863389"/>
            <a:ext cx="6216785" cy="2852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DBF510-70CC-4196-AE0E-6C69CA36C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32" y="3854150"/>
            <a:ext cx="6030145" cy="28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CỦNG CỐ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81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05161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44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Arail</vt:lpstr>
      <vt:lpstr>Arial</vt:lpstr>
      <vt:lpstr>Calibri</vt:lpstr>
      <vt:lpstr>Englebert</vt:lpstr>
      <vt:lpstr>Times New Roman</vt:lpstr>
      <vt:lpstr>Office Theme</vt:lpstr>
      <vt:lpstr>Tin học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2021-09-01T13:44:44Z</dcterms:created>
  <dcterms:modified xsi:type="dcterms:W3CDTF">2021-09-05T11:16:03Z</dcterms:modified>
</cp:coreProperties>
</file>