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1"/>
  </p:sldMasterIdLst>
  <p:notesMasterIdLst>
    <p:notesMasterId r:id="rId18"/>
  </p:notesMasterIdLst>
  <p:handoutMasterIdLst>
    <p:handoutMasterId r:id="rId19"/>
  </p:handoutMasterIdLst>
  <p:sldIdLst>
    <p:sldId id="274" r:id="rId2"/>
    <p:sldId id="289" r:id="rId3"/>
    <p:sldId id="302" r:id="rId4"/>
    <p:sldId id="283" r:id="rId5"/>
    <p:sldId id="281" r:id="rId6"/>
    <p:sldId id="290" r:id="rId7"/>
    <p:sldId id="291" r:id="rId8"/>
    <p:sldId id="292" r:id="rId9"/>
    <p:sldId id="293" r:id="rId10"/>
    <p:sldId id="294" r:id="rId11"/>
    <p:sldId id="297" r:id="rId12"/>
    <p:sldId id="298" r:id="rId13"/>
    <p:sldId id="299" r:id="rId14"/>
    <p:sldId id="300" r:id="rId15"/>
    <p:sldId id="301" r:id="rId16"/>
    <p:sldId id="278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343" autoAdjust="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outlineViewPr>
    <p:cViewPr>
      <p:scale>
        <a:sx n="33" d="100"/>
        <a:sy n="33" d="100"/>
      </p:scale>
      <p:origin x="0" y="-14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18"/>
    </p:cViewPr>
  </p:sorterViewPr>
  <p:notesViewPr>
    <p:cSldViewPr snapToGrid="0">
      <p:cViewPr>
        <p:scale>
          <a:sx n="93" d="100"/>
          <a:sy n="93" d="100"/>
        </p:scale>
        <p:origin x="66" y="-11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BC200-3814-4299-B011-8F19F0259713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22ADE-77ED-4523-A0E6-92D5B8664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42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00304-078E-4F42-BFC4-EDB98B7356AE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A74B8-E807-42C4-A4AD-2F532B0B1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9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A74B8-E807-42C4-A4AD-2F532B0B14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81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gif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633" y="3343701"/>
            <a:ext cx="9144000" cy="1667516"/>
          </a:xfrm>
        </p:spPr>
        <p:txBody>
          <a:bodyPr anchor="ctr">
            <a:normAutofit/>
          </a:bodyPr>
          <a:lstStyle>
            <a:lvl1pPr algn="l">
              <a:defRPr sz="5400">
                <a:latin typeface="UTM Duepuntozero" panose="02040603050506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633" y="5119007"/>
            <a:ext cx="9144000" cy="123734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UTM Duepuntozer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6" b="93814" l="9756" r="95122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948" y="4909688"/>
            <a:ext cx="1101981" cy="134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000" l="3297" r="9340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554" y="1672202"/>
            <a:ext cx="1318587" cy="136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47" b="89655" l="9375" r="9791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85" y="-1840438"/>
            <a:ext cx="1246496" cy="124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4" b="97753" l="5495" r="97802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-2269636"/>
            <a:ext cx="1253758" cy="121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51" l="0" r="96591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241" y="2099867"/>
            <a:ext cx="1261281" cy="124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5" b="96907" l="2532" r="93671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239" y="2039942"/>
            <a:ext cx="1230995" cy="130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4" descr="Image result for magician clipart"/>
          <p:cNvPicPr>
            <a:picLocks noChangeAspect="1" noChangeArrowheads="1" noCrop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773" y="743521"/>
            <a:ext cx="2308225" cy="16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0888 2.59259E-6 C 0.12852 2.59259E-6 0.17761 -0.19584 0.17761 -0.35463 L 0.17761 -0.70926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3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0.00717 L 0.29036 -0.008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97466E-18 L -0.01328 0.4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23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4 0.04028 C -0.03216 0.06713 0.0056 0.15463 0.06354 0.23588 C 0.12383 0.31782 0.18125 0.36342 0.1931 0.33634 C 0.2056 0.30833 0.26211 0.35301 0.32214 0.43611 C 0.37969 0.51782 0.41875 0.60509 0.40703 0.63333 " pathEditMode="relative" rAng="2280000" ptsTypes="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0" y="296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39779 0.014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7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555 C -0.00716 -0.01759 -0.03164 -0.0294 -0.04063 -0.0294 C -0.09506 -0.0294 -0.15118 0.15949 -0.15118 0.34861 C -0.15118 0.25347 -0.1793 0.15949 -0.2056 0.15949 C -0.23373 0.15949 -0.26003 0.2544 -0.26003 0.34861 C -0.26003 0.30139 -0.27383 0.25347 -0.28802 0.25347 C -0.30209 0.25347 -0.31615 0.30023 -0.31615 0.34861 C -0.31615 0.32431 -0.32331 0.30139 -0.33021 0.30139 C -0.33724 0.30139 -0.34401 0.3257 -0.34401 0.34861 C -0.34401 0.33611 -0.34753 0.32431 -0.35118 0.32431 C -0.353 0.32431 -0.35821 0.33658 -0.35821 0.34861 C -0.35821 0.34259 -0.36003 0.33611 -0.36159 0.33611 C -0.36159 0.33495 -0.36511 0.34213 -0.36511 0.34861 C -0.36511 0.34514 -0.36511 0.34259 -0.3668 0.34259 C -0.3668 0.34421 -0.36875 0.34583 -0.36875 0.34861 C -0.36875 0.34699 -0.36875 0.34514 -0.36875 0.34421 C -0.37058 0.34421 -0.37058 0.34514 -0.37058 0.34699 C -0.3724 0.34699 -0.3724 0.34583 -0.3724 0.34421 C -0.37409 0.34421 -0.37409 0.34514 -0.37409 0.34699 " pathEditMode="relative" rAng="0" ptsTypes="AAAAAAAAAAAAAAAAA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1.17487 -4.44444E-6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3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-Bài 5- Phan 2-Chủ đề A-Nội du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D2B39-EB6D-4221-8FBC-AEF7646266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AEF0F-3B20-4D09-BCE9-D55428049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275744" y="795485"/>
            <a:ext cx="9784733" cy="777996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 algn="ctr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86" y="5703452"/>
            <a:ext cx="806314" cy="1136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89350" y="0"/>
            <a:ext cx="1202650" cy="102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25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-Bài 5- Phan 2-Chủ đề B-Nội du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2B39-EB6D-4221-8FBC-AEF76462664C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AEF0F-3B20-4D09-BCE9-D55428049E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93019"/>
          </a:xfrm>
          <a:prstGeom prst="rect">
            <a:avLst/>
          </a:prstGeom>
          <a:solidFill>
            <a:srgbClr val="33A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510139" y="161842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lvl="0"/>
            <a:r>
              <a:rPr lang="en-US" smtClean="0"/>
              <a:t>Chủ đề B. Microsoft Word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48600" y="170428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lvl="0"/>
            <a:r>
              <a:rPr lang="en-US" smtClean="0"/>
              <a:t>Bài 2. Tớ tạo bố cục cho tài liệu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75744" y="795485"/>
            <a:ext cx="9784733" cy="409860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2000" smtClean="0">
                <a:solidFill>
                  <a:schemeClr val="bg2"/>
                </a:solidFill>
              </a:defRPr>
            </a:lvl1pPr>
            <a:lvl2pPr algn="ctr">
              <a:defRPr lang="en-US" smtClean="0">
                <a:solidFill>
                  <a:schemeClr val="bg2"/>
                </a:solidFill>
              </a:defRPr>
            </a:lvl2pPr>
            <a:lvl3pPr algn="ctr">
              <a:defRPr lang="en-US" sz="2000" smtClean="0">
                <a:solidFill>
                  <a:schemeClr val="bg2"/>
                </a:solidFill>
              </a:defRPr>
            </a:lvl3pPr>
            <a:lvl4pPr algn="ctr">
              <a:defRPr lang="en-US" sz="2000" smtClean="0">
                <a:solidFill>
                  <a:schemeClr val="bg2"/>
                </a:solidFill>
              </a:defRPr>
            </a:lvl4pPr>
            <a:lvl5pPr algn="ctr">
              <a:defRPr lang="en-US" sz="2000">
                <a:solidFill>
                  <a:schemeClr val="bg2"/>
                </a:solidFill>
              </a:defRPr>
            </a:lvl5pPr>
          </a:lstStyle>
          <a:p>
            <a:pPr lvl="0" algn="ctr"/>
            <a:r>
              <a:rPr lang="en-US" smtClean="0"/>
              <a:t>Click to edit Master text styles</a:t>
            </a:r>
          </a:p>
          <a:p>
            <a:pPr lvl="1" algn="ctr"/>
            <a:r>
              <a:rPr lang="en-US" smtClean="0"/>
              <a:t>Second level</a:t>
            </a:r>
          </a:p>
          <a:p>
            <a:pPr lvl="2" algn="ctr"/>
            <a:r>
              <a:rPr lang="en-US" smtClean="0"/>
              <a:t>Third level</a:t>
            </a:r>
          </a:p>
          <a:p>
            <a:pPr lvl="3" algn="ctr"/>
            <a:r>
              <a:rPr lang="en-US" smtClean="0"/>
              <a:t>Fourth level</a:t>
            </a:r>
          </a:p>
          <a:p>
            <a:pPr lvl="4" algn="ctr"/>
            <a:r>
              <a:rPr lang="en-US" smtClean="0"/>
              <a:t>Fifth level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139" y="5141242"/>
            <a:ext cx="1333500" cy="1281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63" y="5414628"/>
            <a:ext cx="1711528" cy="1008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1625" y="5414628"/>
            <a:ext cx="1428750" cy="14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8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6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8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CA74-CAC5-4020-8697-079ED1D92C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389C3-C83B-4AD5-A21E-522DA13CF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4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Duepuntozer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UTM Duepuntozer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UTM Duepuntozer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UTM Duepuntozer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Duepuntozer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UTM Duepuntozer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600" y="200037"/>
            <a:ext cx="9144000" cy="97148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4 -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0" y="3794077"/>
            <a:ext cx="11737075" cy="1985749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0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6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6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6000" b="1" dirty="0" smtClean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fr-FR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MY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1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4650"/>
            <a:ext cx="10515600" cy="1325563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835150"/>
            <a:ext cx="4774407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Layout (Layout)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1519239"/>
            <a:ext cx="6696075" cy="397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77" r="100000">
                        <a14:backgroundMark x1="98305" y1="36222" x2="97363" y2="99480"/>
                        <a14:backgroundMark x1="53296" y1="99307" x2="74200" y2="998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106" y="690563"/>
            <a:ext cx="50577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62138" y="224864"/>
            <a:ext cx="9783762" cy="409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569" y="1189412"/>
            <a:ext cx="10670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thay đổi khổ giấy trong tài liệu, bạn sử dụng một trong những phương pháp sau: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thẻ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Layout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trong nhóm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Setup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chọn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hoặc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 chuột vào bất kỳ vị trí nào trong vùng diện tích tối hơn của thước kẻ để mở hộp thoại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Setup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sau đó nhấp chuột vào thẻ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9"/>
          <a:stretch/>
        </p:blipFill>
        <p:spPr>
          <a:xfrm>
            <a:off x="2758491" y="3478581"/>
            <a:ext cx="2105609" cy="337941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40" y="3478581"/>
            <a:ext cx="2854559" cy="33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103438" y="354145"/>
            <a:ext cx="9783762" cy="4095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r>
              <a:rPr lang="vi-VN" sz="2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hướng </a:t>
            </a:r>
            <a:r>
              <a:rPr lang="vi-VN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/>
          <a:stretch/>
        </p:blipFill>
        <p:spPr>
          <a:xfrm>
            <a:off x="353691" y="763719"/>
            <a:ext cx="8303001" cy="29609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3724711"/>
            <a:ext cx="92029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thay đổi hướng của tài liệu, </a:t>
            </a:r>
            <a:r>
              <a:rPr lang="en-US" sz="2400" dirty="0" err="1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một trong những phương pháp sau: </a:t>
            </a:r>
            <a:endParaRPr lang="en-US" sz="2400" dirty="0" smtClean="0">
              <a:solidFill>
                <a:srgbClr val="2E2D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4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</a:t>
            </a:r>
            <a:r>
              <a:rPr lang="vi-VN" sz="24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Layout</a:t>
            </a:r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trong nhóm </a:t>
            </a:r>
            <a:r>
              <a:rPr lang="vi-VN" sz="24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Setup</a:t>
            </a:r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nhấp chọn </a:t>
            </a:r>
            <a:r>
              <a:rPr lang="vi-VN" sz="24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</a:t>
            </a:r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hoặc </a:t>
            </a:r>
            <a:endParaRPr lang="en-US" sz="2400" dirty="0" smtClean="0">
              <a:solidFill>
                <a:srgbClr val="2E2D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4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</a:t>
            </a:r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 vào vùng tối hơn trên thước kẻ để mở hộp thoại </a:t>
            </a:r>
            <a:r>
              <a:rPr lang="vi-VN" sz="24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Setup</a:t>
            </a:r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nhấp chuột vào thẻ </a:t>
            </a:r>
            <a:r>
              <a:rPr lang="vi-VN" sz="24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Margins </a:t>
            </a:r>
            <a:r>
              <a:rPr lang="vi-VN" sz="24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sau đó chọn hướng của trang bạn muốn sử dụng.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03" y="3724710"/>
            <a:ext cx="2227006" cy="250251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24" y="162728"/>
            <a:ext cx="2918608" cy="20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319338" y="305227"/>
            <a:ext cx="9783762" cy="4095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161525"/>
            <a:ext cx="11255188" cy="20156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4450" y="3623884"/>
            <a:ext cx="10378888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cần ở chế độ hiển thị </a:t>
            </a:r>
            <a:r>
              <a:rPr lang="vi-VN" sz="28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 Layout 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các mũi tên điều chỉnh lề trang xuất hiện trên các thanh thước kẻ ngang và dọc.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17" y="108759"/>
            <a:ext cx="1714739" cy="83831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78" y="142100"/>
            <a:ext cx="1133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408238" y="272248"/>
            <a:ext cx="9783762" cy="4095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558" y="681823"/>
            <a:ext cx="87270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</a:t>
            </a:r>
            <a:r>
              <a:rPr lang="vi-VN" sz="28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Layout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trong nhóm </a:t>
            </a:r>
            <a:r>
              <a:rPr lang="vi-VN" sz="28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Setup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nhấp chuột vào </a:t>
            </a:r>
            <a:r>
              <a:rPr lang="vi-VN" sz="28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Margins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2800" dirty="0" smtClean="0">
              <a:solidFill>
                <a:srgbClr val="2E2D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các lề trang sử dụng thước kẻ, trỏ chuột vào lề và khi mũi tên thích hợp xuất hiện, kéo đến vị trí mà bạn muốn cho lề; </a:t>
            </a:r>
            <a:r>
              <a:rPr lang="vi-VN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2800" dirty="0" smtClean="0">
              <a:solidFill>
                <a:srgbClr val="2E2D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 chuột vào vùng diện tích tối hơn của thanh thước kẻ ngang hoặc dọc để mở hộp thoại </a:t>
            </a:r>
            <a:r>
              <a:rPr lang="vi-VN" sz="28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Layout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Nhấp chuột vào thẻ </a:t>
            </a:r>
            <a:r>
              <a:rPr lang="vi-VN" sz="28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Margins</a:t>
            </a:r>
            <a:r>
              <a:rPr lang="vi-VN" sz="2800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sau đó thiết lập các tùy chọn trong phần </a:t>
            </a:r>
            <a:r>
              <a:rPr lang="vi-VN" sz="2800" b="1" dirty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Margins</a:t>
            </a:r>
            <a:r>
              <a:rPr lang="vi-VN" sz="28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solidFill>
                  <a:srgbClr val="2E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96" y="1496503"/>
            <a:ext cx="2393314" cy="346828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99" y="5061715"/>
            <a:ext cx="6171796" cy="15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408238" y="346033"/>
            <a:ext cx="9783762" cy="409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9184" y="1137962"/>
            <a:ext cx="10797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+mj-lt"/>
              </a:rPr>
              <a:t>	Cần </a:t>
            </a:r>
            <a:r>
              <a:rPr lang="pt-BR" sz="2400" dirty="0">
                <a:solidFill>
                  <a:schemeClr val="bg1"/>
                </a:solidFill>
                <a:latin typeface="+mj-lt"/>
              </a:rPr>
              <a:t>phải đánh số trang cho tài liệu có 2 trang trở </a:t>
            </a: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lên (tránh nhầm lẫn, lộn xộn các nội dung trong tài liệu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Để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chèn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tài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thẻ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Insert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Header &amp; Footer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Page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Number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cuối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cùng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vị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trí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đánh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36" y="3282327"/>
            <a:ext cx="3338210" cy="32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38083" y="3448476"/>
            <a:ext cx="9144000" cy="1667516"/>
          </a:xfrm>
        </p:spPr>
        <p:txBody>
          <a:bodyPr>
            <a:noAutofit/>
          </a:bodyPr>
          <a:lstStyle/>
          <a:p>
            <a:r>
              <a:rPr lang="en-US" sz="8000" dirty="0" err="1" smtClean="0"/>
              <a:t>Cảm</a:t>
            </a:r>
            <a:r>
              <a:rPr lang="en-US" sz="8000" dirty="0" smtClean="0"/>
              <a:t> </a:t>
            </a:r>
            <a:r>
              <a:rPr lang="en-US" sz="8000" dirty="0" err="1" smtClean="0"/>
              <a:t>ơn</a:t>
            </a:r>
            <a:r>
              <a:rPr lang="en-US" sz="8000" dirty="0" smtClean="0"/>
              <a:t> </a:t>
            </a:r>
            <a:r>
              <a:rPr lang="en-US" sz="8000" dirty="0" err="1" smtClean="0"/>
              <a:t>các</a:t>
            </a:r>
            <a:r>
              <a:rPr lang="en-US" sz="8000" dirty="0" smtClean="0"/>
              <a:t> </a:t>
            </a:r>
            <a:r>
              <a:rPr lang="en-US" sz="8000" dirty="0" err="1" smtClean="0"/>
              <a:t>em</a:t>
            </a:r>
            <a:r>
              <a:rPr lang="en-US" sz="8000" dirty="0" smtClean="0"/>
              <a:t>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3785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900" y="123825"/>
            <a:ext cx="5181600" cy="1325563"/>
          </a:xfrm>
        </p:spPr>
        <p:txBody>
          <a:bodyPr/>
          <a:lstStyle/>
          <a:p>
            <a:pPr algn="r"/>
            <a:r>
              <a:rPr lang="en-US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chemeClr val="bg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652588"/>
            <a:ext cx="8686800" cy="4351338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600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71550" lvl="1" indent="-514350" algn="just">
              <a:buAutoNum type="alphaLcPeriod"/>
            </a:pP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 algn="just">
              <a:buAutoNum type="alphaLcPeriod"/>
            </a:pP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3600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71550" lvl="1" indent="-514350" algn="just">
              <a:buAutoNum type="alphaLcPeriod"/>
            </a:pP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6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 algn="just">
              <a:buAutoNum type="alphaLcPeriod"/>
            </a:pP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 algn="just">
              <a:buFont typeface="Arial" panose="020B0604020202020204" pitchFamily="34" charset="0"/>
              <a:buAutoNum type="alphaLcPeriod"/>
            </a:pPr>
            <a:r>
              <a:rPr 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 algn="just">
              <a:buAutoNum type="alphaLcPeriod"/>
            </a:pP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94BF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1"/>
          <a:stretch/>
        </p:blipFill>
        <p:spPr>
          <a:xfrm>
            <a:off x="0" y="15875"/>
            <a:ext cx="12191999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1887" y="635877"/>
            <a:ext cx="2905125" cy="65405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/>
              <a:t>a. </a:t>
            </a:r>
            <a:r>
              <a:rPr lang="en-US" sz="3200" b="1" dirty="0" err="1" smtClean="0"/>
              <a:t>Khái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niệm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352222"/>
            <a:ext cx="4838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666" y="1612900"/>
            <a:ext cx="6903459" cy="38798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922520" y="-11193"/>
            <a:ext cx="3602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585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ickey" descr="Image result for mickey 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2" y="1781363"/>
            <a:ext cx="2233679" cy="27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00228" y="1214688"/>
            <a:ext cx="8745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651" y="2540251"/>
            <a:ext cx="2400300" cy="3419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0632" y1="11140" x2="94737" y2="19430"/>
                        <a14:foregroundMark x1="7158" y1="61140" x2="4421" y2="80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751" y="2540251"/>
            <a:ext cx="4524375" cy="36766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66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548" y="192847"/>
            <a:ext cx="10515600" cy="1325563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37" y="1825625"/>
            <a:ext cx="541558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Layout (Layout)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Setup,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2086769"/>
            <a:ext cx="6429375" cy="3829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9" y="1291704"/>
            <a:ext cx="5000625" cy="17907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977312" y="1651379"/>
            <a:ext cx="808133" cy="10918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361316" y="3010968"/>
            <a:ext cx="8734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58" y="2743200"/>
            <a:ext cx="2238375" cy="3838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100000" l="9677" r="892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486" y="3748087"/>
            <a:ext cx="8858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008" y="504825"/>
            <a:ext cx="3245467" cy="556563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262937" y="504825"/>
            <a:ext cx="2862263" cy="98531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262937" y="1596647"/>
            <a:ext cx="2862263" cy="95491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262937" y="2686501"/>
            <a:ext cx="2862263" cy="83775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262937" y="3524252"/>
            <a:ext cx="2862263" cy="92392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262937" y="4583113"/>
            <a:ext cx="2862263" cy="87471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Layout (Layout)</a:t>
            </a: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 Columns.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" b="100000" l="0" r="989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9412" y="700088"/>
            <a:ext cx="5229225" cy="561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311" y="700088"/>
            <a:ext cx="5305425" cy="47720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05612" y="1400176"/>
            <a:ext cx="5081588" cy="8763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606550"/>
            <a:ext cx="6467474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Presets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column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 and spacing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 column width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Preview: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OK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660" y="1129082"/>
            <a:ext cx="5394466" cy="48288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11099" y="1606550"/>
            <a:ext cx="5081588" cy="118427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11099" y="3086100"/>
            <a:ext cx="13232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0115549" y="2790825"/>
            <a:ext cx="1844537" cy="29527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743700" y="3140869"/>
            <a:ext cx="3371849" cy="152638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201624" y="4953000"/>
            <a:ext cx="13232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77476" y="3140868"/>
            <a:ext cx="1682610" cy="190738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705976" y="5507830"/>
            <a:ext cx="1143000" cy="41672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1" animBg="1"/>
      <p:bldP spid="8" grpId="2" animBg="1"/>
      <p:bldP spid="11" grpId="0" animBg="1"/>
      <p:bldP spid="11" grpId="1" animBg="1"/>
      <p:bldP spid="13" grpId="0" animBg="1"/>
      <p:bldP spid="13" grpId="1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in 4 - Tuần 12"/>
  <p:tag name="ISPRING_FIRST_PUBLISH" val="1"/>
</p:tagLst>
</file>

<file path=ppt/theme/theme1.xml><?xml version="1.0" encoding="utf-8"?>
<a:theme xmlns:a="http://schemas.openxmlformats.org/drawingml/2006/main" name="IC3 Spark">
  <a:themeElements>
    <a:clrScheme name="Custom 1">
      <a:dk1>
        <a:srgbClr val="FF0000"/>
      </a:dk1>
      <a:lt1>
        <a:srgbClr val="002060"/>
      </a:lt1>
      <a:dk2>
        <a:srgbClr val="FFFFFF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3 Spark" id="{F708D391-5E25-4EA8-8D84-6B4D7E82B245}" vid="{99BD5698-61F0-43FB-A25E-A119831677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Widescreen</PresentationFormat>
  <Paragraphs>69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UTM Duepuntozero</vt:lpstr>
      <vt:lpstr>IC3 Spark</vt:lpstr>
      <vt:lpstr>Tin 4 - Tuần 17</vt:lpstr>
      <vt:lpstr>Nội dung bài học</vt:lpstr>
      <vt:lpstr>PowerPoint Presentation</vt:lpstr>
      <vt:lpstr>a. Khái niệm</vt:lpstr>
      <vt:lpstr>PowerPoint Presentation</vt:lpstr>
      <vt:lpstr>b. Chia cột cho tài liệu</vt:lpstr>
      <vt:lpstr>Các tùy chọn trong bảng chọn Columns</vt:lpstr>
      <vt:lpstr>Cách 2: Sử dụng hộp thoại Columns</vt:lpstr>
      <vt:lpstr>Cách 2: Sử dụng hộp thoại Columns</vt:lpstr>
      <vt:lpstr>Bỏ chia cột vừa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2021-12-03T09:37:22Z</dcterms:created>
  <dcterms:modified xsi:type="dcterms:W3CDTF">2021-12-28T22:51:27Z</dcterms:modified>
</cp:coreProperties>
</file>