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
  </p:notesMasterIdLst>
  <p:sldIdLst>
    <p:sldId id="256" r:id="rId2"/>
    <p:sldId id="283" r:id="rId3"/>
    <p:sldId id="320" r:id="rId4"/>
    <p:sldId id="323" r:id="rId5"/>
    <p:sldId id="335" r:id="rId6"/>
    <p:sldId id="334" r:id="rId7"/>
    <p:sldId id="326" r:id="rId8"/>
    <p:sldId id="329" r:id="rId9"/>
    <p:sldId id="325" r:id="rId10"/>
    <p:sldId id="33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F52F247-3426-44B9-B556-A0CD6ECD74E2}">
          <p14:sldIdLst>
            <p14:sldId id="256"/>
            <p14:sldId id="283"/>
            <p14:sldId id="320"/>
            <p14:sldId id="323"/>
            <p14:sldId id="335"/>
            <p14:sldId id="334"/>
            <p14:sldId id="326"/>
            <p14:sldId id="329"/>
            <p14:sldId id="325"/>
            <p14:sldId id="333"/>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B9"/>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3" autoAdjust="0"/>
    <p:restoredTop sz="93033" autoAdjust="0"/>
  </p:normalViewPr>
  <p:slideViewPr>
    <p:cSldViewPr snapToGrid="0">
      <p:cViewPr varScale="1">
        <p:scale>
          <a:sx n="65" d="100"/>
          <a:sy n="65" d="100"/>
        </p:scale>
        <p:origin x="732"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6F385F-3BD7-41F6-9F21-A60B730D627C}" type="datetimeFigureOut">
              <a:rPr lang="en-US" smtClean="0"/>
              <a:t>11/10/2021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A7555-D3C5-402F-8904-7882387B889E}" type="slidenum">
              <a:rPr lang="en-US" smtClean="0"/>
              <a:t>‹#›</a:t>
            </a:fld>
            <a:endParaRPr lang="en-US"/>
          </a:p>
        </p:txBody>
      </p:sp>
    </p:spTree>
    <p:extLst>
      <p:ext uri="{BB962C8B-B14F-4D97-AF65-F5344CB8AC3E}">
        <p14:creationId xmlns:p14="http://schemas.microsoft.com/office/powerpoint/2010/main" val="3910978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0" i="0" kern="1200" dirty="0" smtClean="0">
                <a:solidFill>
                  <a:schemeClr val="tx1"/>
                </a:solidFill>
                <a:effectLst/>
                <a:latin typeface="+mn-lt"/>
                <a:ea typeface="+mn-ea"/>
                <a:cs typeface="+mn-cs"/>
              </a:rPr>
              <a:t>Sau khi chọn văn bản, bạn có thể thực hiện các thay đổi đối với nó. Thời điểm bạn nhấn phím hoặc nhấp vào một tùy chọn, tất cả văn bản đã chọn sẽ bị ảnh hưởng.</a:t>
            </a:r>
            <a:endParaRPr lang="en-US" dirty="0"/>
          </a:p>
        </p:txBody>
      </p:sp>
      <p:sp>
        <p:nvSpPr>
          <p:cNvPr id="4" name="Slide Number Placeholder 3"/>
          <p:cNvSpPr>
            <a:spLocks noGrp="1"/>
          </p:cNvSpPr>
          <p:nvPr>
            <p:ph type="sldNum" sz="quarter" idx="10"/>
          </p:nvPr>
        </p:nvSpPr>
        <p:spPr/>
        <p:txBody>
          <a:bodyPr/>
          <a:lstStyle/>
          <a:p>
            <a:fld id="{DFFA7555-D3C5-402F-8904-7882387B889E}" type="slidenum">
              <a:rPr lang="en-US" smtClean="0"/>
              <a:t>2</a:t>
            </a:fld>
            <a:endParaRPr lang="en-US"/>
          </a:p>
        </p:txBody>
      </p:sp>
    </p:spTree>
    <p:extLst>
      <p:ext uri="{BB962C8B-B14F-4D97-AF65-F5344CB8AC3E}">
        <p14:creationId xmlns:p14="http://schemas.microsoft.com/office/powerpoint/2010/main" val="2748802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A7555-D3C5-402F-8904-7882387B889E}" type="slidenum">
              <a:rPr lang="en-US" smtClean="0"/>
              <a:t>4</a:t>
            </a:fld>
            <a:endParaRPr lang="en-US"/>
          </a:p>
        </p:txBody>
      </p:sp>
    </p:spTree>
    <p:extLst>
      <p:ext uri="{BB962C8B-B14F-4D97-AF65-F5344CB8AC3E}">
        <p14:creationId xmlns:p14="http://schemas.microsoft.com/office/powerpoint/2010/main" val="4102690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0" i="0" kern="1200" dirty="0" smtClean="0">
                <a:solidFill>
                  <a:schemeClr val="tx1"/>
                </a:solidFill>
                <a:effectLst/>
                <a:latin typeface="+mn-lt"/>
                <a:ea typeface="+mn-ea"/>
                <a:cs typeface="+mn-cs"/>
              </a:rPr>
              <a:t>Khi đã soạn thảo xong nội dung trên 1 trang mà vẫn còn dư hàng trống.</a:t>
            </a:r>
          </a:p>
          <a:p>
            <a:r>
              <a:rPr lang="vi-VN" sz="1200" b="0" i="0" kern="1200" dirty="0" smtClean="0">
                <a:solidFill>
                  <a:schemeClr val="tx1"/>
                </a:solidFill>
                <a:effectLst/>
                <a:latin typeface="+mn-lt"/>
                <a:ea typeface="+mn-ea"/>
                <a:cs typeface="+mn-cs"/>
              </a:rPr>
              <a:t>Khi muốn ngắt trang để chèn hình, bảng biểu mà không làm nhảy chữ trong trang.</a:t>
            </a:r>
          </a:p>
          <a:p>
            <a:r>
              <a:rPr lang="vi-VN" sz="1200" b="0" i="0" kern="1200" dirty="0" smtClean="0">
                <a:solidFill>
                  <a:schemeClr val="tx1"/>
                </a:solidFill>
                <a:effectLst/>
                <a:latin typeface="+mn-lt"/>
                <a:ea typeface="+mn-ea"/>
                <a:cs typeface="+mn-cs"/>
              </a:rPr>
              <a:t>Khi soạn thảo văn bản, khóa luận tốt nghiệp thì ngắt trang là 1 điều không thể thiếu cho từng phần.</a:t>
            </a:r>
          </a:p>
          <a:p>
            <a:endParaRPr lang="en-US" dirty="0"/>
          </a:p>
        </p:txBody>
      </p:sp>
      <p:sp>
        <p:nvSpPr>
          <p:cNvPr id="4" name="Slide Number Placeholder 3"/>
          <p:cNvSpPr>
            <a:spLocks noGrp="1"/>
          </p:cNvSpPr>
          <p:nvPr>
            <p:ph type="sldNum" sz="quarter" idx="10"/>
          </p:nvPr>
        </p:nvSpPr>
        <p:spPr/>
        <p:txBody>
          <a:bodyPr/>
          <a:lstStyle/>
          <a:p>
            <a:fld id="{DFFA7555-D3C5-402F-8904-7882387B889E}" type="slidenum">
              <a:rPr lang="en-US" smtClean="0"/>
              <a:t>6</a:t>
            </a:fld>
            <a:endParaRPr lang="en-US"/>
          </a:p>
        </p:txBody>
      </p:sp>
    </p:spTree>
    <p:extLst>
      <p:ext uri="{BB962C8B-B14F-4D97-AF65-F5344CB8AC3E}">
        <p14:creationId xmlns:p14="http://schemas.microsoft.com/office/powerpoint/2010/main" val="2038279815"/>
      </p:ext>
    </p:extLst>
  </p:cSld>
  <p:clrMapOvr>
    <a:masterClrMapping/>
  </p:clrMapOvr>
</p:notes>
</file>

<file path=ppt/slideLayouts/_rels/slideLayout1.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5.png"/><Relationship Id="rId12" Type="http://schemas.microsoft.com/office/2007/relationships/hdphoto" Target="../media/hdphoto5.wdp"/><Relationship Id="rId2" Type="http://schemas.openxmlformats.org/officeDocument/2006/relationships/image" Target="../media/image2.jpg"/><Relationship Id="rId1" Type="http://schemas.openxmlformats.org/officeDocument/2006/relationships/slideMaster" Target="../slideMasters/slideMaster1.xml"/><Relationship Id="rId6" Type="http://schemas.microsoft.com/office/2007/relationships/hdphoto" Target="../media/hdphoto2.wdp"/><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gif"/><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6.png"/><Relationship Id="rId14" Type="http://schemas.microsoft.com/office/2007/relationships/hdphoto" Target="../media/hdphoto6.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alphaModFix amt="25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4633" y="3343701"/>
            <a:ext cx="9144000" cy="1667516"/>
          </a:xfrm>
        </p:spPr>
        <p:txBody>
          <a:bodyPr anchor="ctr">
            <a:normAutofit/>
          </a:bodyPr>
          <a:lstStyle>
            <a:lvl1pPr algn="l">
              <a:defRPr sz="5400">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104633" y="5119007"/>
            <a:ext cx="9144000" cy="1237343"/>
          </a:xfrm>
        </p:spPr>
        <p:txBody>
          <a:bodyPr>
            <a:normAutofit/>
          </a:bodyPr>
          <a:lstStyle>
            <a:lvl1pPr marL="0" indent="0" algn="l">
              <a:buNone/>
              <a:defRPr sz="3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atin typeface="+mj-lt"/>
              </a:defRPr>
            </a:lvl1pPr>
          </a:lstStyle>
          <a:p>
            <a:fld id="{B4C1CA74-CAC5-4020-8697-079ED1D92C55}" type="datetimeFigureOut">
              <a:rPr lang="en-US" smtClean="0"/>
              <a:pPr/>
              <a:t>11/10/2021</a:t>
            </a:fld>
            <a:endParaRPr lang="en-US"/>
          </a:p>
        </p:txBody>
      </p:sp>
      <p:sp>
        <p:nvSpPr>
          <p:cNvPr id="5" name="Footer Placeholder 4"/>
          <p:cNvSpPr>
            <a:spLocks noGrp="1"/>
          </p:cNvSpPr>
          <p:nvPr>
            <p:ph type="ftr" sz="quarter" idx="11"/>
          </p:nvPr>
        </p:nvSpPr>
        <p:spPr/>
        <p:txBody>
          <a:bodyPr/>
          <a:lstStyle>
            <a:lvl1pPr>
              <a:defRPr>
                <a:latin typeface="+mj-lt"/>
              </a:defRPr>
            </a:lvl1pPr>
          </a:lstStyle>
          <a:p>
            <a:endParaRPr lang="en-US"/>
          </a:p>
        </p:txBody>
      </p:sp>
      <p:sp>
        <p:nvSpPr>
          <p:cNvPr id="6" name="Slide Number Placeholder 5"/>
          <p:cNvSpPr>
            <a:spLocks noGrp="1"/>
          </p:cNvSpPr>
          <p:nvPr>
            <p:ph type="sldNum" sz="quarter" idx="12"/>
          </p:nvPr>
        </p:nvSpPr>
        <p:spPr/>
        <p:txBody>
          <a:bodyPr/>
          <a:lstStyle>
            <a:lvl1pPr>
              <a:defRPr>
                <a:latin typeface="+mj-lt"/>
              </a:defRPr>
            </a:lvl1pPr>
          </a:lstStyle>
          <a:p>
            <a:fld id="{648389C3-C83B-4AD5-A21E-522DA13CFE41}" type="slidenum">
              <a:rPr lang="en-US" smtClean="0"/>
              <a:pPr/>
              <a:t>‹#›</a:t>
            </a:fld>
            <a:endParaRPr lang="en-US"/>
          </a:p>
        </p:txBody>
      </p:sp>
      <p:pic>
        <p:nvPicPr>
          <p:cNvPr id="7" name="Picture 6"/>
          <p:cNvPicPr/>
          <p:nvPr/>
        </p:nvPicPr>
        <p:blipFill>
          <a:blip r:embed="rId3">
            <a:extLst>
              <a:ext uri="{BEBA8EAE-BF5A-486C-A8C5-ECC9F3942E4B}">
                <a14:imgProps xmlns:a14="http://schemas.microsoft.com/office/drawing/2010/main">
                  <a14:imgLayer r:embed="rId4">
                    <a14:imgEffect>
                      <a14:backgroundRemoval t="6186" b="93814" l="9756" r="95122"/>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225948" y="4909688"/>
            <a:ext cx="1101981" cy="1340988"/>
          </a:xfrm>
          <a:prstGeom prst="rect">
            <a:avLst/>
          </a:prstGeom>
          <a:noFill/>
          <a:ln>
            <a:noFill/>
          </a:ln>
        </p:spPr>
      </p:pic>
      <p:pic>
        <p:nvPicPr>
          <p:cNvPr id="8" name="Picture 7"/>
          <p:cNvPicPr/>
          <p:nvPr/>
        </p:nvPicPr>
        <p:blipFill>
          <a:blip r:embed="rId5">
            <a:extLst>
              <a:ext uri="{BEBA8EAE-BF5A-486C-A8C5-ECC9F3942E4B}">
                <a14:imgProps xmlns:a14="http://schemas.microsoft.com/office/drawing/2010/main">
                  <a14:imgLayer r:embed="rId6">
                    <a14:imgEffect>
                      <a14:backgroundRemoval t="10000" b="95000" l="3297" r="93407"/>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442554" y="1672202"/>
            <a:ext cx="1318587" cy="1360965"/>
          </a:xfrm>
          <a:prstGeom prst="rect">
            <a:avLst/>
          </a:prstGeom>
          <a:noFill/>
          <a:ln>
            <a:noFill/>
          </a:ln>
        </p:spPr>
      </p:pic>
      <p:pic>
        <p:nvPicPr>
          <p:cNvPr id="9" name="Picture 8"/>
          <p:cNvPicPr/>
          <p:nvPr/>
        </p:nvPicPr>
        <p:blipFill>
          <a:blip r:embed="rId7">
            <a:extLst>
              <a:ext uri="{BEBA8EAE-BF5A-486C-A8C5-ECC9F3942E4B}">
                <a14:imgProps xmlns:a14="http://schemas.microsoft.com/office/drawing/2010/main">
                  <a14:imgLayer r:embed="rId8">
                    <a14:imgEffect>
                      <a14:backgroundRemoval t="5747" b="89655" l="9375" r="97917"/>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4053385" y="-1840438"/>
            <a:ext cx="1246496" cy="1242486"/>
          </a:xfrm>
          <a:prstGeom prst="rect">
            <a:avLst/>
          </a:prstGeom>
          <a:noFill/>
          <a:ln>
            <a:noFill/>
          </a:ln>
        </p:spPr>
      </p:pic>
      <p:pic>
        <p:nvPicPr>
          <p:cNvPr id="10" name="Picture 9"/>
          <p:cNvPicPr/>
          <p:nvPr/>
        </p:nvPicPr>
        <p:blipFill>
          <a:blip r:embed="rId9">
            <a:extLst>
              <a:ext uri="{BEBA8EAE-BF5A-486C-A8C5-ECC9F3942E4B}">
                <a14:imgProps xmlns:a14="http://schemas.microsoft.com/office/drawing/2010/main">
                  <a14:imgLayer r:embed="rId10">
                    <a14:imgEffect>
                      <a14:backgroundRemoval t="1124" b="97753" l="5495" r="97802"/>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66750" y="-2269636"/>
            <a:ext cx="1253758" cy="1216042"/>
          </a:xfrm>
          <a:prstGeom prst="rect">
            <a:avLst/>
          </a:prstGeom>
          <a:noFill/>
          <a:ln>
            <a:noFill/>
          </a:ln>
        </p:spPr>
      </p:pic>
      <p:pic>
        <p:nvPicPr>
          <p:cNvPr id="11" name="Picture 10"/>
          <p:cNvPicPr/>
          <p:nvPr/>
        </p:nvPicPr>
        <p:blipFill>
          <a:blip r:embed="rId11">
            <a:extLst>
              <a:ext uri="{BEBA8EAE-BF5A-486C-A8C5-ECC9F3942E4B}">
                <a14:imgProps xmlns:a14="http://schemas.microsoft.com/office/drawing/2010/main">
                  <a14:imgLayer r:embed="rId12">
                    <a14:imgEffect>
                      <a14:backgroundRemoval t="0" b="98851" l="0" r="96591"/>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2753241" y="2099867"/>
            <a:ext cx="1261281" cy="1243834"/>
          </a:xfrm>
          <a:prstGeom prst="rect">
            <a:avLst/>
          </a:prstGeom>
          <a:noFill/>
          <a:ln>
            <a:noFill/>
          </a:ln>
        </p:spPr>
      </p:pic>
      <p:pic>
        <p:nvPicPr>
          <p:cNvPr id="12" name="Picture 11"/>
          <p:cNvPicPr/>
          <p:nvPr/>
        </p:nvPicPr>
        <p:blipFill>
          <a:blip r:embed="rId13">
            <a:extLst>
              <a:ext uri="{BEBA8EAE-BF5A-486C-A8C5-ECC9F3942E4B}">
                <a14:imgProps xmlns:a14="http://schemas.microsoft.com/office/drawing/2010/main">
                  <a14:imgLayer r:embed="rId14">
                    <a14:imgEffect>
                      <a14:backgroundRemoval t="5155" b="96907" l="2532" r="93671"/>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4371239" y="2039942"/>
            <a:ext cx="1230995" cy="1303759"/>
          </a:xfrm>
          <a:prstGeom prst="rect">
            <a:avLst/>
          </a:prstGeom>
          <a:noFill/>
          <a:ln>
            <a:noFill/>
          </a:ln>
        </p:spPr>
      </p:pic>
      <p:pic>
        <p:nvPicPr>
          <p:cNvPr id="13" name="Picture 14" descr="Image result for magician clipart"/>
          <p:cNvPicPr>
            <a:picLocks noChangeAspect="1" noChangeArrowheads="1" noCrop="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2238773" y="743521"/>
            <a:ext cx="2308225" cy="1609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291443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path" presetSubtype="0" repeatCount="indefinite" accel="50000" decel="50000" fill="hold" nodeType="withEffect">
                                  <p:stCondLst>
                                    <p:cond delay="0"/>
                                  </p:stCondLst>
                                  <p:childTnLst>
                                    <p:animMotion origin="layout" path="M -1.45833E-6 2.59259E-6 L 0.0888 2.59259E-6 C 0.12852 2.59259E-6 0.17761 -0.19584 0.17761 -0.35463 L 0.17761 -0.70926 " pathEditMode="relative" rAng="0" ptsTypes="AAAA">
                                      <p:cBhvr>
                                        <p:cTn id="6" dur="3000" fill="hold"/>
                                        <p:tgtEl>
                                          <p:spTgt spid="7"/>
                                        </p:tgtEl>
                                        <p:attrNameLst>
                                          <p:attrName>ppt_x</p:attrName>
                                          <p:attrName>ppt_y</p:attrName>
                                        </p:attrNameLst>
                                      </p:cBhvr>
                                      <p:rCtr x="8880" y="-35463"/>
                                    </p:animMotion>
                                  </p:childTnLst>
                                </p:cTn>
                              </p:par>
                              <p:par>
                                <p:cTn id="7" presetID="63" presetClass="path" presetSubtype="0" repeatCount="indefinite" accel="50000" decel="50000" fill="hold" nodeType="withEffect">
                                  <p:stCondLst>
                                    <p:cond delay="0"/>
                                  </p:stCondLst>
                                  <p:childTnLst>
                                    <p:animMotion origin="layout" path="M 0.00716 0.00717 L 0.29036 -0.0088 " pathEditMode="relative" rAng="0" ptsTypes="AA">
                                      <p:cBhvr>
                                        <p:cTn id="8" dur="3000" fill="hold"/>
                                        <p:tgtEl>
                                          <p:spTgt spid="8"/>
                                        </p:tgtEl>
                                        <p:attrNameLst>
                                          <p:attrName>ppt_x</p:attrName>
                                          <p:attrName>ppt_y</p:attrName>
                                        </p:attrNameLst>
                                      </p:cBhvr>
                                      <p:rCtr x="14154" y="-810"/>
                                    </p:animMotion>
                                  </p:childTnLst>
                                </p:cTn>
                              </p:par>
                              <p:par>
                                <p:cTn id="9" presetID="42" presetClass="path" presetSubtype="0" repeatCount="indefinite" accel="50000" decel="50000" fill="hold" nodeType="withEffect">
                                  <p:stCondLst>
                                    <p:cond delay="0"/>
                                  </p:stCondLst>
                                  <p:childTnLst>
                                    <p:animMotion origin="layout" path="M -2.5E-6 -9.97466E-18 L -0.01328 0.45 " pathEditMode="relative" rAng="0" ptsTypes="AA">
                                      <p:cBhvr>
                                        <p:cTn id="10" dur="3000" fill="hold"/>
                                        <p:tgtEl>
                                          <p:spTgt spid="9"/>
                                        </p:tgtEl>
                                        <p:attrNameLst>
                                          <p:attrName>ppt_x</p:attrName>
                                          <p:attrName>ppt_y</p:attrName>
                                        </p:attrNameLst>
                                      </p:cBhvr>
                                      <p:rCtr x="-625" y="22361"/>
                                    </p:animMotion>
                                  </p:childTnLst>
                                </p:cTn>
                              </p:par>
                              <p:par>
                                <p:cTn id="11" presetID="39" presetClass="path" presetSubtype="0" repeatCount="indefinite" accel="50000" decel="50000" fill="hold" nodeType="withEffect">
                                  <p:stCondLst>
                                    <p:cond delay="0"/>
                                  </p:stCondLst>
                                  <p:childTnLst>
                                    <p:animMotion origin="layout" path="M -0.02044 0.04028 C -0.03216 0.06713 0.0056 0.15463 0.06354 0.23588 C 0.12383 0.31782 0.18125 0.36342 0.1931 0.33634 C 0.2056 0.30833 0.26211 0.35301 0.32214 0.43611 C 0.37969 0.51782 0.41875 0.60509 0.40703 0.63333 " pathEditMode="relative" rAng="2280000" ptsTypes="AAAAA">
                                      <p:cBhvr>
                                        <p:cTn id="12" dur="3000" fill="hold"/>
                                        <p:tgtEl>
                                          <p:spTgt spid="10"/>
                                        </p:tgtEl>
                                        <p:attrNameLst>
                                          <p:attrName>ppt_x</p:attrName>
                                          <p:attrName>ppt_y</p:attrName>
                                        </p:attrNameLst>
                                      </p:cBhvr>
                                      <p:rCtr x="21380" y="29630"/>
                                    </p:animMotion>
                                  </p:childTnLst>
                                </p:cTn>
                              </p:par>
                              <p:par>
                                <p:cTn id="13" presetID="35" presetClass="path" presetSubtype="0" repeatCount="indefinite" accel="50000" decel="50000" fill="hold" nodeType="withEffect">
                                  <p:stCondLst>
                                    <p:cond delay="0"/>
                                  </p:stCondLst>
                                  <p:childTnLst>
                                    <p:animMotion origin="layout" path="M 3.54167E-6 7.40741E-7 L -0.39779 0.01435 " pathEditMode="relative" rAng="0" ptsTypes="AA">
                                      <p:cBhvr>
                                        <p:cTn id="14" dur="3000" fill="hold"/>
                                        <p:tgtEl>
                                          <p:spTgt spid="11"/>
                                        </p:tgtEl>
                                        <p:attrNameLst>
                                          <p:attrName>ppt_x</p:attrName>
                                          <p:attrName>ppt_y</p:attrName>
                                        </p:attrNameLst>
                                      </p:cBhvr>
                                      <p:rCtr x="-19896" y="718"/>
                                    </p:animMotion>
                                  </p:childTnLst>
                                </p:cTn>
                              </p:par>
                              <p:par>
                                <p:cTn id="15" presetID="41" presetClass="path" presetSubtype="0" repeatCount="indefinite" accel="50000" decel="50000" fill="hold" nodeType="withEffect">
                                  <p:stCondLst>
                                    <p:cond delay="0"/>
                                  </p:stCondLst>
                                  <p:childTnLst>
                                    <p:animMotion origin="layout" path="M 3.33333E-6 -0.00555 C -0.00716 -0.01759 -0.03164 -0.0294 -0.04063 -0.0294 C -0.09506 -0.0294 -0.15118 0.15949 -0.15118 0.34861 C -0.15118 0.25347 -0.1793 0.15949 -0.2056 0.15949 C -0.23373 0.15949 -0.26003 0.2544 -0.26003 0.34861 C -0.26003 0.30139 -0.27383 0.25347 -0.28802 0.25347 C -0.30209 0.25347 -0.31615 0.30023 -0.31615 0.34861 C -0.31615 0.32431 -0.32331 0.30139 -0.33021 0.30139 C -0.33724 0.30139 -0.34401 0.3257 -0.34401 0.34861 C -0.34401 0.33611 -0.34753 0.32431 -0.35118 0.32431 C -0.353 0.32431 -0.35821 0.33658 -0.35821 0.34861 C -0.35821 0.34259 -0.36003 0.33611 -0.36159 0.33611 C -0.36159 0.33495 -0.36511 0.34213 -0.36511 0.34861 C -0.36511 0.34514 -0.36511 0.34259 -0.3668 0.34259 C -0.3668 0.34421 -0.36875 0.34583 -0.36875 0.34861 C -0.36875 0.34699 -0.36875 0.34514 -0.36875 0.34421 C -0.37058 0.34421 -0.37058 0.34514 -0.37058 0.34699 C -0.3724 0.34699 -0.3724 0.34583 -0.3724 0.34421 C -0.37409 0.34421 -0.37409 0.34514 -0.37409 0.34699 " pathEditMode="relative" rAng="0" ptsTypes="AAAAAAAAAAAAAAAAAAA">
                                      <p:cBhvr>
                                        <p:cTn id="16" dur="3000" fill="hold"/>
                                        <p:tgtEl>
                                          <p:spTgt spid="12"/>
                                        </p:tgtEl>
                                        <p:attrNameLst>
                                          <p:attrName>ppt_x</p:attrName>
                                          <p:attrName>ppt_y</p:attrName>
                                        </p:attrNameLst>
                                      </p:cBhvr>
                                      <p:rCtr x="-18711" y="16505"/>
                                    </p:animMotion>
                                  </p:childTnLst>
                                </p:cTn>
                              </p:par>
                              <p:par>
                                <p:cTn id="17" presetID="63" presetClass="path" presetSubtype="0" repeatCount="indefinite" accel="50000" decel="50000" fill="hold" nodeType="withEffect">
                                  <p:stCondLst>
                                    <p:cond delay="0"/>
                                  </p:stCondLst>
                                  <p:childTnLst>
                                    <p:animMotion origin="layout" path="M 2.29167E-6 -4.44444E-6 L 1.17487 -4.44444E-6 " pathEditMode="relative" rAng="0" ptsTypes="AA">
                                      <p:cBhvr>
                                        <p:cTn id="18" dur="10000" fill="hold"/>
                                        <p:tgtEl>
                                          <p:spTgt spid="13"/>
                                        </p:tgtEl>
                                        <p:attrNameLst>
                                          <p:attrName>ppt_x</p:attrName>
                                          <p:attrName>ppt_y</p:attrName>
                                        </p:attrNameLst>
                                      </p:cBhvr>
                                      <p:rCtr x="5873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C1CA74-CAC5-4020-8697-079ED1D92C55}" type="datetimeFigureOut">
              <a:rPr lang="en-US" smtClean="0"/>
              <a:t>11/10/2021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389C3-C83B-4AD5-A21E-522DA13CFE41}" type="slidenum">
              <a:rPr lang="en-US" smtClean="0"/>
              <a:t>‹#›</a:t>
            </a:fld>
            <a:endParaRPr lang="en-US"/>
          </a:p>
        </p:txBody>
      </p:sp>
    </p:spTree>
    <p:extLst>
      <p:ext uri="{BB962C8B-B14F-4D97-AF65-F5344CB8AC3E}">
        <p14:creationId xmlns:p14="http://schemas.microsoft.com/office/powerpoint/2010/main" val="196578957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C1CA74-CAC5-4020-8697-079ED1D92C55}" type="datetimeFigureOut">
              <a:rPr lang="en-US" smtClean="0"/>
              <a:t>11/10/2021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389C3-C83B-4AD5-A21E-522DA13CFE41}" type="slidenum">
              <a:rPr lang="en-US" smtClean="0"/>
              <a:t>‹#›</a:t>
            </a:fld>
            <a:endParaRPr lang="en-US"/>
          </a:p>
        </p:txBody>
      </p:sp>
    </p:spTree>
    <p:extLst>
      <p:ext uri="{BB962C8B-B14F-4D97-AF65-F5344CB8AC3E}">
        <p14:creationId xmlns:p14="http://schemas.microsoft.com/office/powerpoint/2010/main" val="39293616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C1CA74-CAC5-4020-8697-079ED1D92C55}" type="datetimeFigureOut">
              <a:rPr lang="en-US" smtClean="0"/>
              <a:t>11/10/2021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389C3-C83B-4AD5-A21E-522DA13CFE41}" type="slidenum">
              <a:rPr lang="en-US" smtClean="0"/>
              <a:t>‹#›</a:t>
            </a:fld>
            <a:endParaRPr lang="en-US"/>
          </a:p>
        </p:txBody>
      </p:sp>
    </p:spTree>
    <p:extLst>
      <p:ext uri="{BB962C8B-B14F-4D97-AF65-F5344CB8AC3E}">
        <p14:creationId xmlns:p14="http://schemas.microsoft.com/office/powerpoint/2010/main" val="152888063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C1CA74-CAC5-4020-8697-079ED1D92C55}" type="datetimeFigureOut">
              <a:rPr lang="en-US" smtClean="0"/>
              <a:t>11/10/2021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389C3-C83B-4AD5-A21E-522DA13CFE41}" type="slidenum">
              <a:rPr lang="en-US" smtClean="0"/>
              <a:t>‹#›</a:t>
            </a:fld>
            <a:endParaRPr lang="en-US"/>
          </a:p>
        </p:txBody>
      </p:sp>
    </p:spTree>
    <p:extLst>
      <p:ext uri="{BB962C8B-B14F-4D97-AF65-F5344CB8AC3E}">
        <p14:creationId xmlns:p14="http://schemas.microsoft.com/office/powerpoint/2010/main" val="417428069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C1CA74-CAC5-4020-8697-079ED1D92C55}" type="datetimeFigureOut">
              <a:rPr lang="en-US" smtClean="0"/>
              <a:t>11/10/2021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8389C3-C83B-4AD5-A21E-522DA13CFE41}" type="slidenum">
              <a:rPr lang="en-US" smtClean="0"/>
              <a:t>‹#›</a:t>
            </a:fld>
            <a:endParaRPr lang="en-US"/>
          </a:p>
        </p:txBody>
      </p:sp>
    </p:spTree>
    <p:extLst>
      <p:ext uri="{BB962C8B-B14F-4D97-AF65-F5344CB8AC3E}">
        <p14:creationId xmlns:p14="http://schemas.microsoft.com/office/powerpoint/2010/main" val="371471334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C1CA74-CAC5-4020-8697-079ED1D92C55}" type="datetimeFigureOut">
              <a:rPr lang="en-US" smtClean="0"/>
              <a:t>11/10/2021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8389C3-C83B-4AD5-A21E-522DA13CFE41}" type="slidenum">
              <a:rPr lang="en-US" smtClean="0"/>
              <a:t>‹#›</a:t>
            </a:fld>
            <a:endParaRPr lang="en-US"/>
          </a:p>
        </p:txBody>
      </p:sp>
    </p:spTree>
    <p:extLst>
      <p:ext uri="{BB962C8B-B14F-4D97-AF65-F5344CB8AC3E}">
        <p14:creationId xmlns:p14="http://schemas.microsoft.com/office/powerpoint/2010/main" val="88232372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C1CA74-CAC5-4020-8697-079ED1D92C55}" type="datetimeFigureOut">
              <a:rPr lang="en-US" smtClean="0"/>
              <a:t>11/10/2021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8389C3-C83B-4AD5-A21E-522DA13CFE41}" type="slidenum">
              <a:rPr lang="en-US" smtClean="0"/>
              <a:t>‹#›</a:t>
            </a:fld>
            <a:endParaRPr lang="en-US"/>
          </a:p>
        </p:txBody>
      </p:sp>
    </p:spTree>
    <p:extLst>
      <p:ext uri="{BB962C8B-B14F-4D97-AF65-F5344CB8AC3E}">
        <p14:creationId xmlns:p14="http://schemas.microsoft.com/office/powerpoint/2010/main" val="155540416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1CA74-CAC5-4020-8697-079ED1D92C55}" type="datetimeFigureOut">
              <a:rPr lang="en-US" smtClean="0"/>
              <a:t>11/10/2021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8389C3-C83B-4AD5-A21E-522DA13CFE41}" type="slidenum">
              <a:rPr lang="en-US" smtClean="0"/>
              <a:t>‹#›</a:t>
            </a:fld>
            <a:endParaRPr lang="en-US"/>
          </a:p>
        </p:txBody>
      </p:sp>
    </p:spTree>
    <p:extLst>
      <p:ext uri="{BB962C8B-B14F-4D97-AF65-F5344CB8AC3E}">
        <p14:creationId xmlns:p14="http://schemas.microsoft.com/office/powerpoint/2010/main" val="197212928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C1CA74-CAC5-4020-8697-079ED1D92C55}" type="datetimeFigureOut">
              <a:rPr lang="en-US" smtClean="0"/>
              <a:t>11/10/2021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8389C3-C83B-4AD5-A21E-522DA13CFE41}" type="slidenum">
              <a:rPr lang="en-US" smtClean="0"/>
              <a:t>‹#›</a:t>
            </a:fld>
            <a:endParaRPr lang="en-US"/>
          </a:p>
        </p:txBody>
      </p:sp>
    </p:spTree>
    <p:extLst>
      <p:ext uri="{BB962C8B-B14F-4D97-AF65-F5344CB8AC3E}">
        <p14:creationId xmlns:p14="http://schemas.microsoft.com/office/powerpoint/2010/main" val="421008704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C1CA74-CAC5-4020-8697-079ED1D92C55}" type="datetimeFigureOut">
              <a:rPr lang="en-US" smtClean="0"/>
              <a:t>11/10/2021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8389C3-C83B-4AD5-A21E-522DA13CFE41}" type="slidenum">
              <a:rPr lang="en-US" smtClean="0"/>
              <a:t>‹#›</a:t>
            </a:fld>
            <a:endParaRPr lang="en-US"/>
          </a:p>
        </p:txBody>
      </p:sp>
    </p:spTree>
    <p:extLst>
      <p:ext uri="{BB962C8B-B14F-4D97-AF65-F5344CB8AC3E}">
        <p14:creationId xmlns:p14="http://schemas.microsoft.com/office/powerpoint/2010/main" val="48363535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5000"/>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fld id="{B4C1CA74-CAC5-4020-8697-079ED1D92C55}" type="datetimeFigureOut">
              <a:rPr lang="en-US" smtClean="0"/>
              <a:pPr/>
              <a:t>11/10/2021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j-lt"/>
              </a:defRPr>
            </a:lvl1pPr>
          </a:lstStyle>
          <a:p>
            <a:fld id="{648389C3-C83B-4AD5-A21E-522DA13CFE41}" type="slidenum">
              <a:rPr lang="en-US" smtClean="0"/>
              <a:pPr/>
              <a:t>‹#›</a:t>
            </a:fld>
            <a:endParaRPr lang="en-US"/>
          </a:p>
        </p:txBody>
      </p:sp>
    </p:spTree>
    <p:extLst>
      <p:ext uri="{BB962C8B-B14F-4D97-AF65-F5344CB8AC3E}">
        <p14:creationId xmlns:p14="http://schemas.microsoft.com/office/powerpoint/2010/main" val="16741026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 Id="rId4" Type="http://schemas.microsoft.com/office/2007/relationships/hdphoto" Target="../media/hdphoto8.wdp"/></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p:cNvSpPr>
            <a:spLocks noGrp="1"/>
          </p:cNvSpPr>
          <p:nvPr>
            <p:ph type="ctrTitle"/>
          </p:nvPr>
        </p:nvSpPr>
        <p:spPr>
          <a:xfrm>
            <a:off x="6764593" y="-44245"/>
            <a:ext cx="5427407" cy="1667516"/>
          </a:xfrm>
        </p:spPr>
        <p:txBody>
          <a:bodyPr vert="horz" lIns="91440" tIns="45720" rIns="91440" bIns="45720" rtlCol="0" anchor="ctr">
            <a:normAutofit/>
          </a:bodyPr>
          <a:lstStyle/>
          <a:p>
            <a:r>
              <a:rPr lang="en-US" sz="6000" b="1" dirty="0" smtClean="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Tin 4 – </a:t>
            </a:r>
            <a:r>
              <a:rPr lang="en-US" sz="6000" b="1" dirty="0" err="1" smtClean="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Tuần</a:t>
            </a:r>
            <a:r>
              <a:rPr lang="en-US" sz="6000" b="1" dirty="0" smtClean="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6</a:t>
            </a:r>
            <a:endParaRPr lang="en-US" sz="6000" b="1" dirty="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endParaRPr>
          </a:p>
        </p:txBody>
      </p:sp>
      <p:sp>
        <p:nvSpPr>
          <p:cNvPr id="14" name="Subtitle 2"/>
          <p:cNvSpPr>
            <a:spLocks noGrp="1"/>
          </p:cNvSpPr>
          <p:nvPr>
            <p:ph type="subTitle" idx="1"/>
          </p:nvPr>
        </p:nvSpPr>
        <p:spPr>
          <a:xfrm>
            <a:off x="-1460092" y="3742715"/>
            <a:ext cx="11518491" cy="1237343"/>
          </a:xfrm>
        </p:spPr>
        <p:txBody>
          <a:bodyPr vert="horz" lIns="91440" tIns="45720" rIns="91440" bIns="45720" rtlCol="0">
            <a:noAutofit/>
          </a:bodyPr>
          <a:lstStyle/>
          <a:p>
            <a:pPr lvl="3">
              <a:lnSpc>
                <a:spcPct val="150000"/>
              </a:lnSpc>
            </a:pPr>
            <a:r>
              <a:rPr lang="fr-FR" sz="4000" b="1" dirty="0" err="1">
                <a:ln w="0"/>
                <a:solidFill>
                  <a:srgbClr val="C00000"/>
                </a:solidFill>
                <a:effectLst>
                  <a:outerShdw blurRad="38100" dist="38100" dir="2700000" algn="tl">
                    <a:srgbClr val="000000">
                      <a:alpha val="43137"/>
                    </a:srgbClr>
                  </a:outerShdw>
                  <a:reflection blurRad="6350" stA="53000" endA="300" endPos="35500" dir="5400000" sy="-90000" algn="bl" rotWithShape="0"/>
                </a:effectLst>
              </a:rPr>
              <a:t>Chỉnh</a:t>
            </a:r>
            <a:r>
              <a:rPr lang="fr-FR" sz="4000" b="1" dirty="0">
                <a:ln w="0"/>
                <a:solidFill>
                  <a:srgbClr val="C00000"/>
                </a:solidFill>
                <a:effectLst>
                  <a:outerShdw blurRad="38100" dist="38100" dir="2700000" algn="tl">
                    <a:srgbClr val="000000">
                      <a:alpha val="43137"/>
                    </a:srgbClr>
                  </a:outerShdw>
                  <a:reflection blurRad="6350" stA="53000" endA="300" endPos="35500" dir="5400000" sy="-90000" algn="bl" rotWithShape="0"/>
                </a:effectLst>
              </a:rPr>
              <a:t> </a:t>
            </a:r>
            <a:r>
              <a:rPr lang="fr-FR" sz="4000" b="1" dirty="0" err="1">
                <a:ln w="0"/>
                <a:solidFill>
                  <a:srgbClr val="C00000"/>
                </a:solidFill>
                <a:effectLst>
                  <a:outerShdw blurRad="38100" dist="38100" dir="2700000" algn="tl">
                    <a:srgbClr val="000000">
                      <a:alpha val="43137"/>
                    </a:srgbClr>
                  </a:outerShdw>
                  <a:reflection blurRad="6350" stA="53000" endA="300" endPos="35500" dir="5400000" sy="-90000" algn="bl" rotWithShape="0"/>
                </a:effectLst>
              </a:rPr>
              <a:t>sửa</a:t>
            </a:r>
            <a:r>
              <a:rPr lang="fr-FR" sz="4000" b="1" dirty="0">
                <a:ln w="0"/>
                <a:solidFill>
                  <a:srgbClr val="C00000"/>
                </a:solidFill>
                <a:effectLst>
                  <a:outerShdw blurRad="38100" dist="38100" dir="2700000" algn="tl">
                    <a:srgbClr val="000000">
                      <a:alpha val="43137"/>
                    </a:srgbClr>
                  </a:outerShdw>
                  <a:reflection blurRad="6350" stA="53000" endA="300" endPos="35500" dir="5400000" sy="-90000" algn="bl" rotWithShape="0"/>
                </a:effectLst>
              </a:rPr>
              <a:t> </a:t>
            </a:r>
            <a:r>
              <a:rPr lang="fr-FR" sz="4000" b="1" dirty="0" err="1">
                <a:ln w="0"/>
                <a:solidFill>
                  <a:srgbClr val="C00000"/>
                </a:solidFill>
                <a:effectLst>
                  <a:outerShdw blurRad="38100" dist="38100" dir="2700000" algn="tl">
                    <a:srgbClr val="000000">
                      <a:alpha val="43137"/>
                    </a:srgbClr>
                  </a:outerShdw>
                  <a:reflection blurRad="6350" stA="53000" endA="300" endPos="35500" dir="5400000" sy="-90000" algn="bl" rotWithShape="0"/>
                </a:effectLst>
              </a:rPr>
              <a:t>văn</a:t>
            </a:r>
            <a:r>
              <a:rPr lang="fr-FR" sz="4000" b="1" dirty="0">
                <a:ln w="0"/>
                <a:solidFill>
                  <a:srgbClr val="C00000"/>
                </a:solidFill>
                <a:effectLst>
                  <a:outerShdw blurRad="38100" dist="38100" dir="2700000" algn="tl">
                    <a:srgbClr val="000000">
                      <a:alpha val="43137"/>
                    </a:srgbClr>
                  </a:outerShdw>
                  <a:reflection blurRad="6350" stA="53000" endA="300" endPos="35500" dir="5400000" sy="-90000" algn="bl" rotWithShape="0"/>
                </a:effectLst>
              </a:rPr>
              <a:t> </a:t>
            </a:r>
            <a:r>
              <a:rPr lang="fr-FR" sz="4000" b="1" dirty="0" err="1">
                <a:ln w="0"/>
                <a:solidFill>
                  <a:srgbClr val="C00000"/>
                </a:solidFill>
                <a:effectLst>
                  <a:outerShdw blurRad="38100" dist="38100" dir="2700000" algn="tl">
                    <a:srgbClr val="000000">
                      <a:alpha val="43137"/>
                    </a:srgbClr>
                  </a:outerShdw>
                  <a:reflection blurRad="6350" stA="53000" endA="300" endPos="35500" dir="5400000" sy="-90000" algn="bl" rotWithShape="0"/>
                </a:effectLst>
              </a:rPr>
              <a:t>bản</a:t>
            </a:r>
            <a:r>
              <a:rPr lang="fr-FR" sz="4000" b="1" dirty="0">
                <a:ln w="0"/>
                <a:solidFill>
                  <a:srgbClr val="C00000"/>
                </a:solidFill>
                <a:effectLst>
                  <a:outerShdw blurRad="38100" dist="38100" dir="2700000" algn="tl">
                    <a:srgbClr val="000000">
                      <a:alpha val="43137"/>
                    </a:srgbClr>
                  </a:outerShdw>
                  <a:reflection blurRad="6350" stA="53000" endA="300" endPos="35500" dir="5400000" sy="-90000" algn="bl" rotWithShape="0"/>
                </a:effectLst>
              </a:rPr>
              <a:t> </a:t>
            </a:r>
            <a:r>
              <a:rPr lang="fr-FR" sz="4000" b="1" dirty="0" smtClean="0">
                <a:ln w="0"/>
                <a:solidFill>
                  <a:srgbClr val="C00000"/>
                </a:solidFill>
                <a:effectLst>
                  <a:outerShdw blurRad="38100" dist="38100" dir="2700000" algn="tl">
                    <a:srgbClr val="000000">
                      <a:alpha val="43137"/>
                    </a:srgbClr>
                  </a:outerShdw>
                  <a:reflection blurRad="6350" stA="53000" endA="300" endPos="35500" dir="5400000" sy="-90000" algn="bl" rotWithShape="0"/>
                </a:effectLst>
              </a:rPr>
              <a:t>- </a:t>
            </a:r>
            <a:r>
              <a:rPr lang="fr-FR" sz="4000" b="1" dirty="0" err="1" smtClean="0">
                <a:ln w="0"/>
                <a:solidFill>
                  <a:srgbClr val="C00000"/>
                </a:solidFill>
                <a:effectLst>
                  <a:outerShdw blurRad="38100" dist="38100" dir="2700000" algn="tl">
                    <a:srgbClr val="000000">
                      <a:alpha val="43137"/>
                    </a:srgbClr>
                  </a:outerShdw>
                  <a:reflection blurRad="6350" stA="53000" endA="300" endPos="35500" dir="5400000" sy="-90000" algn="bl" rotWithShape="0"/>
                </a:effectLst>
              </a:rPr>
              <a:t>Sử</a:t>
            </a:r>
            <a:r>
              <a:rPr lang="fr-FR" sz="4000" b="1" dirty="0" smtClean="0">
                <a:ln w="0"/>
                <a:solidFill>
                  <a:srgbClr val="C00000"/>
                </a:solidFill>
                <a:effectLst>
                  <a:outerShdw blurRad="38100" dist="38100" dir="2700000" algn="tl">
                    <a:srgbClr val="000000">
                      <a:alpha val="43137"/>
                    </a:srgbClr>
                  </a:outerShdw>
                  <a:reflection blurRad="6350" stA="53000" endA="300" endPos="35500" dir="5400000" sy="-90000" algn="bl" rotWithShape="0"/>
                </a:effectLst>
              </a:rPr>
              <a:t> </a:t>
            </a:r>
            <a:r>
              <a:rPr lang="fr-FR" sz="4000" b="1" dirty="0" err="1">
                <a:ln w="0"/>
                <a:solidFill>
                  <a:srgbClr val="C00000"/>
                </a:solidFill>
                <a:effectLst>
                  <a:outerShdw blurRad="38100" dist="38100" dir="2700000" algn="tl">
                    <a:srgbClr val="000000">
                      <a:alpha val="43137"/>
                    </a:srgbClr>
                  </a:outerShdw>
                  <a:reflection blurRad="6350" stA="53000" endA="300" endPos="35500" dir="5400000" sy="-90000" algn="bl" rotWithShape="0"/>
                </a:effectLst>
              </a:rPr>
              <a:t>dụng</a:t>
            </a:r>
            <a:r>
              <a:rPr lang="fr-FR" sz="4000" b="1" dirty="0">
                <a:ln w="0"/>
                <a:solidFill>
                  <a:srgbClr val="C00000"/>
                </a:solidFill>
                <a:effectLst>
                  <a:outerShdw blurRad="38100" dist="38100" dir="2700000" algn="tl">
                    <a:srgbClr val="000000">
                      <a:alpha val="43137"/>
                    </a:srgbClr>
                  </a:outerShdw>
                  <a:reflection blurRad="6350" stA="53000" endA="300" endPos="35500" dir="5400000" sy="-90000" algn="bl" rotWithShape="0"/>
                </a:effectLst>
              </a:rPr>
              <a:t> </a:t>
            </a:r>
            <a:r>
              <a:rPr lang="fr-FR" sz="4000" b="1" dirty="0" err="1">
                <a:ln w="0"/>
                <a:solidFill>
                  <a:srgbClr val="C00000"/>
                </a:solidFill>
                <a:effectLst>
                  <a:outerShdw blurRad="38100" dist="38100" dir="2700000" algn="tl">
                    <a:srgbClr val="000000">
                      <a:alpha val="43137"/>
                    </a:srgbClr>
                  </a:outerShdw>
                  <a:reflection blurRad="6350" stA="53000" endA="300" endPos="35500" dir="5400000" sy="-90000" algn="bl" rotWithShape="0"/>
                </a:effectLst>
              </a:rPr>
              <a:t>tính</a:t>
            </a:r>
            <a:r>
              <a:rPr lang="fr-FR" sz="4000" b="1" dirty="0">
                <a:ln w="0"/>
                <a:solidFill>
                  <a:srgbClr val="C00000"/>
                </a:solidFill>
                <a:effectLst>
                  <a:outerShdw blurRad="38100" dist="38100" dir="2700000" algn="tl">
                    <a:srgbClr val="000000">
                      <a:alpha val="43137"/>
                    </a:srgbClr>
                  </a:outerShdw>
                  <a:reflection blurRad="6350" stA="53000" endA="300" endPos="35500" dir="5400000" sy="-90000" algn="bl" rotWithShape="0"/>
                </a:effectLst>
              </a:rPr>
              <a:t> </a:t>
            </a:r>
            <a:r>
              <a:rPr lang="fr-FR" sz="4000" b="1" dirty="0" err="1">
                <a:ln w="0"/>
                <a:solidFill>
                  <a:srgbClr val="C00000"/>
                </a:solidFill>
                <a:effectLst>
                  <a:outerShdw blurRad="38100" dist="38100" dir="2700000" algn="tl">
                    <a:srgbClr val="000000">
                      <a:alpha val="43137"/>
                    </a:srgbClr>
                  </a:outerShdw>
                  <a:reflection blurRad="6350" stA="53000" endA="300" endPos="35500" dir="5400000" sy="-90000" algn="bl" rotWithShape="0"/>
                </a:effectLst>
              </a:rPr>
              <a:t>năng</a:t>
            </a:r>
            <a:r>
              <a:rPr lang="fr-FR" sz="4000" b="1" dirty="0">
                <a:ln w="0"/>
                <a:solidFill>
                  <a:srgbClr val="C00000"/>
                </a:solidFill>
                <a:effectLst>
                  <a:outerShdw blurRad="38100" dist="38100" dir="2700000" algn="tl">
                    <a:srgbClr val="000000">
                      <a:alpha val="43137"/>
                    </a:srgbClr>
                  </a:outerShdw>
                  <a:reflection blurRad="6350" stA="53000" endA="300" endPos="35500" dir="5400000" sy="-90000" algn="bl" rotWithShape="0"/>
                </a:effectLst>
              </a:rPr>
              <a:t> </a:t>
            </a:r>
            <a:r>
              <a:rPr lang="fr-FR" sz="4000" b="1" dirty="0" smtClean="0">
                <a:ln w="0"/>
                <a:solidFill>
                  <a:srgbClr val="C00000"/>
                </a:solidFill>
                <a:effectLst>
                  <a:outerShdw blurRad="38100" dist="38100" dir="2700000" algn="tl">
                    <a:srgbClr val="000000">
                      <a:alpha val="43137"/>
                    </a:srgbClr>
                  </a:outerShdw>
                  <a:reflection blurRad="6350" stA="53000" endA="300" endPos="35500" dir="5400000" sy="-90000" algn="bl" rotWithShape="0"/>
                </a:effectLst>
              </a:rPr>
              <a:t>Undo</a:t>
            </a:r>
          </a:p>
          <a:p>
            <a:pPr lvl="3">
              <a:lnSpc>
                <a:spcPct val="150000"/>
              </a:lnSpc>
            </a:pPr>
            <a:r>
              <a:rPr lang="fr-FR" sz="4000" b="1" dirty="0" smtClean="0">
                <a:ln w="0"/>
                <a:solidFill>
                  <a:srgbClr val="C00000"/>
                </a:solidFill>
                <a:effectLst>
                  <a:outerShdw blurRad="38100" dist="38100" dir="2700000" algn="tl">
                    <a:srgbClr val="000000">
                      <a:alpha val="43137"/>
                    </a:srgbClr>
                  </a:outerShdw>
                  <a:reflection blurRad="6350" stA="53000" endA="300" endPos="35500" dir="5400000" sy="-90000" algn="bl" rotWithShape="0"/>
                </a:effectLst>
              </a:rPr>
              <a:t>SGK tr.35</a:t>
            </a:r>
            <a:endParaRPr lang="en-US" sz="4000" b="1" dirty="0">
              <a:ln w="0"/>
              <a:solidFill>
                <a:srgbClr val="C00000"/>
              </a:solidFill>
              <a:effectLst>
                <a:outerShdw blurRad="38100" dist="38100" dir="2700000" algn="tl">
                  <a:srgbClr val="000000">
                    <a:alpha val="43137"/>
                  </a:srgbClr>
                </a:outerShdw>
                <a:reflection blurRad="6350" stA="53000" endA="300" endPos="35500" dir="5400000" sy="-90000" algn="bl" rotWithShape="0"/>
              </a:effectLst>
            </a:endParaRPr>
          </a:p>
        </p:txBody>
      </p:sp>
    </p:spTree>
    <p:extLst>
      <p:ext uri="{BB962C8B-B14F-4D97-AF65-F5344CB8AC3E}">
        <p14:creationId xmlns:p14="http://schemas.microsoft.com/office/powerpoint/2010/main" val="173284036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5950" y="365125"/>
            <a:ext cx="9467850" cy="1325563"/>
          </a:xfrm>
        </p:spPr>
        <p:txBody>
          <a:bodyPr/>
          <a:lstStyle/>
          <a:p>
            <a:pPr algn="r"/>
            <a:r>
              <a:rPr lang="en-US" b="1" dirty="0" smtClean="0">
                <a:solidFill>
                  <a:srgbClr val="0000FF"/>
                </a:solidFill>
              </a:rPr>
              <a:t>CHUẨN BỊ BÀI TUẦN 7</a:t>
            </a:r>
            <a:endParaRPr lang="en-US" b="1" dirty="0">
              <a:solidFill>
                <a:srgbClr val="0000FF"/>
              </a:solidFill>
            </a:endParaRPr>
          </a:p>
        </p:txBody>
      </p:sp>
      <p:sp>
        <p:nvSpPr>
          <p:cNvPr id="3" name="Content Placeholder 2"/>
          <p:cNvSpPr>
            <a:spLocks noGrp="1"/>
          </p:cNvSpPr>
          <p:nvPr>
            <p:ph idx="1"/>
          </p:nvPr>
        </p:nvSpPr>
        <p:spPr>
          <a:xfrm>
            <a:off x="2609850" y="1825625"/>
            <a:ext cx="8743950" cy="4351338"/>
          </a:xfrm>
        </p:spPr>
        <p:txBody>
          <a:bodyPr/>
          <a:lstStyle/>
          <a:p>
            <a:pPr>
              <a:lnSpc>
                <a:spcPct val="150000"/>
              </a:lnSpc>
            </a:pPr>
            <a:r>
              <a:rPr lang="en-US" dirty="0" err="1" smtClean="0">
                <a:solidFill>
                  <a:srgbClr val="002060"/>
                </a:solidFill>
              </a:rPr>
              <a:t>Ôn</a:t>
            </a:r>
            <a:r>
              <a:rPr lang="en-US" dirty="0" smtClean="0">
                <a:solidFill>
                  <a:srgbClr val="002060"/>
                </a:solidFill>
              </a:rPr>
              <a:t> </a:t>
            </a:r>
            <a:r>
              <a:rPr lang="en-US" dirty="0" err="1" smtClean="0">
                <a:solidFill>
                  <a:srgbClr val="002060"/>
                </a:solidFill>
              </a:rPr>
              <a:t>tập</a:t>
            </a:r>
            <a:r>
              <a:rPr lang="en-US" dirty="0" smtClean="0">
                <a:solidFill>
                  <a:srgbClr val="002060"/>
                </a:solidFill>
              </a:rPr>
              <a:t> </a:t>
            </a:r>
            <a:r>
              <a:rPr lang="en-US" dirty="0" err="1" smtClean="0">
                <a:solidFill>
                  <a:srgbClr val="002060"/>
                </a:solidFill>
              </a:rPr>
              <a:t>các</a:t>
            </a:r>
            <a:r>
              <a:rPr lang="en-US" dirty="0" smtClean="0">
                <a:solidFill>
                  <a:srgbClr val="002060"/>
                </a:solidFill>
              </a:rPr>
              <a:t> </a:t>
            </a:r>
            <a:r>
              <a:rPr lang="en-US" dirty="0" err="1" smtClean="0">
                <a:solidFill>
                  <a:srgbClr val="002060"/>
                </a:solidFill>
              </a:rPr>
              <a:t>nội</a:t>
            </a:r>
            <a:r>
              <a:rPr lang="en-US" dirty="0" smtClean="0">
                <a:solidFill>
                  <a:srgbClr val="002060"/>
                </a:solidFill>
              </a:rPr>
              <a:t> dung </a:t>
            </a:r>
            <a:r>
              <a:rPr lang="en-US" dirty="0" err="1" smtClean="0">
                <a:solidFill>
                  <a:srgbClr val="002060"/>
                </a:solidFill>
              </a:rPr>
              <a:t>và</a:t>
            </a:r>
            <a:r>
              <a:rPr lang="en-US" dirty="0" smtClean="0">
                <a:solidFill>
                  <a:srgbClr val="002060"/>
                </a:solidFill>
              </a:rPr>
              <a:t> </a:t>
            </a:r>
            <a:r>
              <a:rPr lang="en-US" dirty="0" err="1" smtClean="0">
                <a:solidFill>
                  <a:srgbClr val="002060"/>
                </a:solidFill>
              </a:rPr>
              <a:t>thao</a:t>
            </a:r>
            <a:r>
              <a:rPr lang="en-US" dirty="0" smtClean="0">
                <a:solidFill>
                  <a:srgbClr val="002060"/>
                </a:solidFill>
              </a:rPr>
              <a:t> </a:t>
            </a:r>
            <a:r>
              <a:rPr lang="en-US" dirty="0" err="1" smtClean="0">
                <a:solidFill>
                  <a:srgbClr val="002060"/>
                </a:solidFill>
              </a:rPr>
              <a:t>tác</a:t>
            </a:r>
            <a:r>
              <a:rPr lang="en-US" dirty="0" smtClean="0">
                <a:solidFill>
                  <a:srgbClr val="002060"/>
                </a:solidFill>
              </a:rPr>
              <a:t> </a:t>
            </a:r>
            <a:r>
              <a:rPr lang="en-US" dirty="0" err="1" smtClean="0">
                <a:solidFill>
                  <a:srgbClr val="002060"/>
                </a:solidFill>
              </a:rPr>
              <a:t>đã</a:t>
            </a:r>
            <a:r>
              <a:rPr lang="en-US" dirty="0" smtClean="0">
                <a:solidFill>
                  <a:srgbClr val="002060"/>
                </a:solidFill>
              </a:rPr>
              <a:t> </a:t>
            </a:r>
            <a:r>
              <a:rPr lang="en-US" dirty="0" err="1" smtClean="0">
                <a:solidFill>
                  <a:srgbClr val="002060"/>
                </a:solidFill>
              </a:rPr>
              <a:t>học</a:t>
            </a:r>
            <a:r>
              <a:rPr lang="en-US" dirty="0">
                <a:solidFill>
                  <a:srgbClr val="002060"/>
                </a:solidFill>
              </a:rPr>
              <a:t> </a:t>
            </a:r>
            <a:r>
              <a:rPr lang="en-US" dirty="0" err="1" smtClean="0">
                <a:solidFill>
                  <a:srgbClr val="002060"/>
                </a:solidFill>
              </a:rPr>
              <a:t>trong</a:t>
            </a:r>
            <a:r>
              <a:rPr lang="en-US" dirty="0" smtClean="0">
                <a:solidFill>
                  <a:srgbClr val="002060"/>
                </a:solidFill>
              </a:rPr>
              <a:t> </a:t>
            </a:r>
            <a:r>
              <a:rPr lang="en-US" dirty="0" err="1" smtClean="0">
                <a:solidFill>
                  <a:srgbClr val="002060"/>
                </a:solidFill>
              </a:rPr>
              <a:t>tuần</a:t>
            </a:r>
            <a:r>
              <a:rPr lang="en-US" dirty="0" smtClean="0">
                <a:solidFill>
                  <a:srgbClr val="002060"/>
                </a:solidFill>
              </a:rPr>
              <a:t> 6 </a:t>
            </a:r>
            <a:r>
              <a:rPr lang="en-US" dirty="0" err="1" smtClean="0">
                <a:solidFill>
                  <a:srgbClr val="002060"/>
                </a:solidFill>
              </a:rPr>
              <a:t>trên</a:t>
            </a:r>
            <a:r>
              <a:rPr lang="en-US" dirty="0" smtClean="0">
                <a:solidFill>
                  <a:srgbClr val="002060"/>
                </a:solidFill>
              </a:rPr>
              <a:t> </a:t>
            </a:r>
            <a:r>
              <a:rPr lang="en-US" dirty="0" err="1" smtClean="0">
                <a:solidFill>
                  <a:srgbClr val="002060"/>
                </a:solidFill>
              </a:rPr>
              <a:t>bài</a:t>
            </a:r>
            <a:r>
              <a:rPr lang="en-US" dirty="0" smtClean="0">
                <a:solidFill>
                  <a:srgbClr val="002060"/>
                </a:solidFill>
              </a:rPr>
              <a:t> </a:t>
            </a:r>
            <a:r>
              <a:rPr lang="en-US" dirty="0" err="1" smtClean="0">
                <a:solidFill>
                  <a:srgbClr val="002060"/>
                </a:solidFill>
              </a:rPr>
              <a:t>đã</a:t>
            </a:r>
            <a:r>
              <a:rPr lang="en-US" dirty="0" smtClean="0">
                <a:solidFill>
                  <a:srgbClr val="002060"/>
                </a:solidFill>
              </a:rPr>
              <a:t> </a:t>
            </a:r>
            <a:r>
              <a:rPr lang="en-US" dirty="0" err="1" smtClean="0">
                <a:solidFill>
                  <a:srgbClr val="002060"/>
                </a:solidFill>
              </a:rPr>
              <a:t>thực</a:t>
            </a:r>
            <a:r>
              <a:rPr lang="en-US" dirty="0" smtClean="0">
                <a:solidFill>
                  <a:srgbClr val="002060"/>
                </a:solidFill>
              </a:rPr>
              <a:t> </a:t>
            </a:r>
            <a:r>
              <a:rPr lang="en-US" dirty="0" err="1" smtClean="0">
                <a:solidFill>
                  <a:srgbClr val="002060"/>
                </a:solidFill>
              </a:rPr>
              <a:t>hành</a:t>
            </a:r>
            <a:r>
              <a:rPr lang="en-US" dirty="0" smtClean="0">
                <a:solidFill>
                  <a:srgbClr val="002060"/>
                </a:solidFill>
              </a:rPr>
              <a:t> </a:t>
            </a:r>
            <a:r>
              <a:rPr lang="en-US" dirty="0" err="1" smtClean="0">
                <a:solidFill>
                  <a:srgbClr val="002060"/>
                </a:solidFill>
              </a:rPr>
              <a:t>Tuần</a:t>
            </a:r>
            <a:r>
              <a:rPr lang="en-US" dirty="0" smtClean="0">
                <a:solidFill>
                  <a:srgbClr val="002060"/>
                </a:solidFill>
              </a:rPr>
              <a:t> 5.</a:t>
            </a:r>
          </a:p>
          <a:p>
            <a:pPr>
              <a:lnSpc>
                <a:spcPct val="150000"/>
              </a:lnSpc>
            </a:pPr>
            <a:r>
              <a:rPr lang="fr-FR" dirty="0" err="1" smtClean="0">
                <a:solidFill>
                  <a:srgbClr val="002060"/>
                </a:solidFill>
              </a:rPr>
              <a:t>Chuẩn</a:t>
            </a:r>
            <a:r>
              <a:rPr lang="fr-FR" dirty="0" smtClean="0">
                <a:solidFill>
                  <a:srgbClr val="002060"/>
                </a:solidFill>
              </a:rPr>
              <a:t> </a:t>
            </a:r>
            <a:r>
              <a:rPr lang="fr-FR" dirty="0" err="1" smtClean="0">
                <a:solidFill>
                  <a:srgbClr val="002060"/>
                </a:solidFill>
              </a:rPr>
              <a:t>bị</a:t>
            </a:r>
            <a:r>
              <a:rPr lang="fr-FR" dirty="0" smtClean="0">
                <a:solidFill>
                  <a:srgbClr val="002060"/>
                </a:solidFill>
              </a:rPr>
              <a:t> </a:t>
            </a:r>
            <a:r>
              <a:rPr lang="fr-FR" dirty="0" err="1" smtClean="0">
                <a:solidFill>
                  <a:srgbClr val="002060"/>
                </a:solidFill>
              </a:rPr>
              <a:t>nội</a:t>
            </a:r>
            <a:r>
              <a:rPr lang="fr-FR" dirty="0" smtClean="0">
                <a:solidFill>
                  <a:srgbClr val="002060"/>
                </a:solidFill>
              </a:rPr>
              <a:t> </a:t>
            </a:r>
            <a:r>
              <a:rPr lang="fr-FR" dirty="0" err="1" smtClean="0">
                <a:solidFill>
                  <a:srgbClr val="002060"/>
                </a:solidFill>
              </a:rPr>
              <a:t>dung</a:t>
            </a:r>
            <a:r>
              <a:rPr lang="fr-FR" dirty="0" smtClean="0">
                <a:solidFill>
                  <a:srgbClr val="002060"/>
                </a:solidFill>
              </a:rPr>
              <a:t>:</a:t>
            </a:r>
          </a:p>
          <a:p>
            <a:pPr lvl="1">
              <a:lnSpc>
                <a:spcPct val="150000"/>
              </a:lnSpc>
            </a:pPr>
            <a:r>
              <a:rPr lang="fr-FR" dirty="0" err="1" smtClean="0">
                <a:solidFill>
                  <a:srgbClr val="002060"/>
                </a:solidFill>
              </a:rPr>
              <a:t>Sử</a:t>
            </a:r>
            <a:r>
              <a:rPr lang="fr-FR" dirty="0" smtClean="0">
                <a:solidFill>
                  <a:srgbClr val="002060"/>
                </a:solidFill>
              </a:rPr>
              <a:t> </a:t>
            </a:r>
            <a:r>
              <a:rPr lang="fr-FR" dirty="0" err="1">
                <a:solidFill>
                  <a:srgbClr val="002060"/>
                </a:solidFill>
              </a:rPr>
              <a:t>dụng</a:t>
            </a:r>
            <a:r>
              <a:rPr lang="fr-FR" dirty="0">
                <a:solidFill>
                  <a:srgbClr val="002060"/>
                </a:solidFill>
              </a:rPr>
              <a:t> </a:t>
            </a:r>
            <a:r>
              <a:rPr lang="fr-FR" dirty="0" err="1">
                <a:solidFill>
                  <a:srgbClr val="002060"/>
                </a:solidFill>
              </a:rPr>
              <a:t>các</a:t>
            </a:r>
            <a:r>
              <a:rPr lang="fr-FR" dirty="0">
                <a:solidFill>
                  <a:srgbClr val="002060"/>
                </a:solidFill>
              </a:rPr>
              <a:t> </a:t>
            </a:r>
            <a:r>
              <a:rPr lang="fr-FR" dirty="0" err="1">
                <a:solidFill>
                  <a:srgbClr val="002060"/>
                </a:solidFill>
              </a:rPr>
              <a:t>tệp</a:t>
            </a:r>
            <a:r>
              <a:rPr lang="fr-FR" dirty="0">
                <a:solidFill>
                  <a:srgbClr val="002060"/>
                </a:solidFill>
              </a:rPr>
              <a:t> tin </a:t>
            </a:r>
            <a:r>
              <a:rPr lang="fr-FR" dirty="0" err="1">
                <a:solidFill>
                  <a:srgbClr val="002060"/>
                </a:solidFill>
              </a:rPr>
              <a:t>đa</a:t>
            </a:r>
            <a:r>
              <a:rPr lang="fr-FR" dirty="0">
                <a:solidFill>
                  <a:srgbClr val="002060"/>
                </a:solidFill>
              </a:rPr>
              <a:t> </a:t>
            </a:r>
            <a:r>
              <a:rPr lang="fr-FR" dirty="0" err="1">
                <a:solidFill>
                  <a:srgbClr val="002060"/>
                </a:solidFill>
              </a:rPr>
              <a:t>phương</a:t>
            </a:r>
            <a:r>
              <a:rPr lang="fr-FR" dirty="0">
                <a:solidFill>
                  <a:srgbClr val="002060"/>
                </a:solidFill>
              </a:rPr>
              <a:t> </a:t>
            </a:r>
            <a:r>
              <a:rPr lang="fr-FR" dirty="0" err="1">
                <a:solidFill>
                  <a:srgbClr val="002060"/>
                </a:solidFill>
              </a:rPr>
              <a:t>tiện</a:t>
            </a:r>
            <a:r>
              <a:rPr lang="fr-FR" dirty="0">
                <a:solidFill>
                  <a:srgbClr val="002060"/>
                </a:solidFill>
              </a:rPr>
              <a:t> </a:t>
            </a:r>
            <a:r>
              <a:rPr lang="fr-FR" dirty="0" smtClean="0">
                <a:solidFill>
                  <a:srgbClr val="002060"/>
                </a:solidFill>
              </a:rPr>
              <a:t>(SGK tr.36)</a:t>
            </a:r>
          </a:p>
          <a:p>
            <a:pPr lvl="1">
              <a:lnSpc>
                <a:spcPct val="150000"/>
              </a:lnSpc>
            </a:pPr>
            <a:r>
              <a:rPr lang="fr-FR" dirty="0" err="1" smtClean="0">
                <a:solidFill>
                  <a:srgbClr val="002060"/>
                </a:solidFill>
              </a:rPr>
              <a:t>Hiệu</a:t>
            </a:r>
            <a:r>
              <a:rPr lang="fr-FR" dirty="0" smtClean="0">
                <a:solidFill>
                  <a:srgbClr val="002060"/>
                </a:solidFill>
              </a:rPr>
              <a:t> </a:t>
            </a:r>
            <a:r>
              <a:rPr lang="fr-FR" dirty="0" err="1">
                <a:solidFill>
                  <a:srgbClr val="002060"/>
                </a:solidFill>
              </a:rPr>
              <a:t>đính</a:t>
            </a:r>
            <a:r>
              <a:rPr lang="fr-FR" dirty="0">
                <a:solidFill>
                  <a:srgbClr val="002060"/>
                </a:solidFill>
              </a:rPr>
              <a:t> </a:t>
            </a:r>
            <a:r>
              <a:rPr lang="fr-FR" dirty="0" err="1">
                <a:solidFill>
                  <a:srgbClr val="002060"/>
                </a:solidFill>
              </a:rPr>
              <a:t>tài</a:t>
            </a:r>
            <a:r>
              <a:rPr lang="fr-FR" dirty="0">
                <a:solidFill>
                  <a:srgbClr val="002060"/>
                </a:solidFill>
              </a:rPr>
              <a:t> </a:t>
            </a:r>
            <a:r>
              <a:rPr lang="fr-FR" dirty="0" err="1" smtClean="0">
                <a:solidFill>
                  <a:srgbClr val="002060"/>
                </a:solidFill>
              </a:rPr>
              <a:t>liệu</a:t>
            </a:r>
            <a:r>
              <a:rPr lang="fr-FR" dirty="0" smtClean="0">
                <a:solidFill>
                  <a:srgbClr val="002060"/>
                </a:solidFill>
              </a:rPr>
              <a:t> </a:t>
            </a:r>
            <a:r>
              <a:rPr lang="fr-FR" dirty="0">
                <a:solidFill>
                  <a:srgbClr val="002060"/>
                </a:solidFill>
              </a:rPr>
              <a:t>(SGK </a:t>
            </a:r>
            <a:r>
              <a:rPr lang="fr-FR" dirty="0" smtClean="0">
                <a:solidFill>
                  <a:srgbClr val="002060"/>
                </a:solidFill>
              </a:rPr>
              <a:t>tr.39)</a:t>
            </a:r>
            <a:endParaRPr lang="fr-FR" dirty="0">
              <a:solidFill>
                <a:srgbClr val="002060"/>
              </a:solidFill>
            </a:endParaRPr>
          </a:p>
        </p:txBody>
      </p:sp>
    </p:spTree>
    <p:extLst>
      <p:ext uri="{BB962C8B-B14F-4D97-AF65-F5344CB8AC3E}">
        <p14:creationId xmlns:p14="http://schemas.microsoft.com/office/powerpoint/2010/main" val="347826505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3">
                                            <p:txEl>
                                              <p:pRg st="1" end="1"/>
                                            </p:txEl>
                                          </p:spTgt>
                                        </p:tgtEl>
                                      </p:cBhvr>
                                    </p:animEffect>
                                  </p:childTnLst>
                                </p:cTn>
                              </p:par>
                              <p:par>
                                <p:cTn id="16" presetID="55"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p:cTn id="18"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9"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0" dur="1000"/>
                                        <p:tgtEl>
                                          <p:spTgt spid="3">
                                            <p:txEl>
                                              <p:pRg st="2" end="2"/>
                                            </p:txEl>
                                          </p:spTgt>
                                        </p:tgtEl>
                                      </p:cBhvr>
                                    </p:animEffect>
                                  </p:childTnLst>
                                </p:cTn>
                              </p:par>
                              <p:par>
                                <p:cTn id="21" presetID="55" presetClass="entr" presetSubtype="0"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4"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5"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Title 18"/>
          <p:cNvSpPr>
            <a:spLocks noGrp="1"/>
          </p:cNvSpPr>
          <p:nvPr>
            <p:ph type="title"/>
          </p:nvPr>
        </p:nvSpPr>
        <p:spPr>
          <a:xfrm>
            <a:off x="2507227" y="207820"/>
            <a:ext cx="9165748" cy="677004"/>
          </a:xfrm>
        </p:spPr>
        <p:txBody>
          <a:bodyPr vert="horz" lIns="91440" tIns="45720" rIns="91440" bIns="45720" rtlCol="0" anchor="ctr">
            <a:normAutofit/>
          </a:bodyPr>
          <a:lstStyle/>
          <a:p>
            <a:pPr algn="r"/>
            <a:r>
              <a:rPr lang="en-US" sz="3600" dirty="0" err="1"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Hoạt</a:t>
            </a:r>
            <a:r>
              <a:rPr lang="en-US" sz="3600" dirty="0"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động</a:t>
            </a:r>
            <a:r>
              <a:rPr lang="en-US" sz="3600" dirty="0"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1: </a:t>
            </a:r>
            <a:r>
              <a:rPr lang="en-US" sz="3600" dirty="0" err="1"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Tìm</a:t>
            </a:r>
            <a:r>
              <a:rPr lang="en-US" sz="3600" dirty="0"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hiểu</a:t>
            </a:r>
            <a:r>
              <a:rPr lang="en-US" sz="3600" dirty="0"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khái</a:t>
            </a:r>
            <a:r>
              <a:rPr lang="en-US" sz="3600" dirty="0"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niệm</a:t>
            </a:r>
            <a:endParaRPr lang="en-US" sz="3600" dirty="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27" name="Picture 26"/>
          <p:cNvPicPr/>
          <p:nvPr/>
        </p:nvPicPr>
        <p:blipFill>
          <a:blip r:embed="rId3">
            <a:extLst>
              <a:ext uri="{28A0092B-C50C-407E-A947-70E740481C1C}">
                <a14:useLocalDpi xmlns:a14="http://schemas.microsoft.com/office/drawing/2010/main" val="0"/>
              </a:ext>
            </a:extLst>
          </a:blip>
          <a:srcRect/>
          <a:stretch>
            <a:fillRect/>
          </a:stretch>
        </p:blipFill>
        <p:spPr bwMode="auto">
          <a:xfrm>
            <a:off x="237011" y="1092644"/>
            <a:ext cx="987425" cy="914400"/>
          </a:xfrm>
          <a:prstGeom prst="rect">
            <a:avLst/>
          </a:prstGeom>
          <a:noFill/>
          <a:ln>
            <a:noFill/>
          </a:ln>
        </p:spPr>
      </p:pic>
      <p:pic>
        <p:nvPicPr>
          <p:cNvPr id="8" name="Picture 7" descr="Screen Clippin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117" y="2146603"/>
            <a:ext cx="12237117" cy="2152001"/>
          </a:xfrm>
          <a:prstGeom prst="rect">
            <a:avLst/>
          </a:prstGeom>
        </p:spPr>
      </p:pic>
      <p:sp>
        <p:nvSpPr>
          <p:cNvPr id="2" name="Rectangle 1"/>
          <p:cNvSpPr/>
          <p:nvPr/>
        </p:nvSpPr>
        <p:spPr>
          <a:xfrm>
            <a:off x="8176505" y="884824"/>
            <a:ext cx="3496470" cy="584775"/>
          </a:xfrm>
          <a:prstGeom prst="rect">
            <a:avLst/>
          </a:prstGeom>
        </p:spPr>
        <p:txBody>
          <a:bodyPr wrap="none">
            <a:spAutoFit/>
          </a:bodyPr>
          <a:lstStyle/>
          <a:p>
            <a:r>
              <a:rPr lang="en-US" sz="3200" b="1" dirty="0" err="1">
                <a:ln w="0"/>
                <a:solidFill>
                  <a:srgbClr val="00B05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Chỉnh</a:t>
            </a:r>
            <a:r>
              <a:rPr lang="en-US" sz="3200" b="1" dirty="0">
                <a:ln w="0"/>
                <a:solidFill>
                  <a:srgbClr val="00B05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b="1" dirty="0" err="1">
                <a:ln w="0"/>
                <a:solidFill>
                  <a:srgbClr val="00B05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sửa</a:t>
            </a:r>
            <a:r>
              <a:rPr lang="en-US" sz="3200" b="1" dirty="0">
                <a:ln w="0"/>
                <a:solidFill>
                  <a:srgbClr val="00B05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b="1" dirty="0" err="1">
                <a:ln w="0"/>
                <a:solidFill>
                  <a:srgbClr val="00B05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văn</a:t>
            </a:r>
            <a:r>
              <a:rPr lang="en-US" sz="3200" b="1" dirty="0">
                <a:ln w="0"/>
                <a:solidFill>
                  <a:srgbClr val="00B05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b="1" dirty="0" err="1">
                <a:ln w="0"/>
                <a:solidFill>
                  <a:srgbClr val="00B05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bản</a:t>
            </a:r>
            <a:endParaRPr lang="en-US" sz="3200" b="1" dirty="0">
              <a:solidFill>
                <a:srgbClr val="00B050"/>
              </a:solidFill>
            </a:endParaRPr>
          </a:p>
        </p:txBody>
      </p:sp>
    </p:spTree>
    <p:extLst>
      <p:ext uri="{BB962C8B-B14F-4D97-AF65-F5344CB8AC3E}">
        <p14:creationId xmlns:p14="http://schemas.microsoft.com/office/powerpoint/2010/main" val="76258094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Title 18"/>
          <p:cNvSpPr>
            <a:spLocks noGrp="1"/>
          </p:cNvSpPr>
          <p:nvPr>
            <p:ph type="title"/>
          </p:nvPr>
        </p:nvSpPr>
        <p:spPr>
          <a:xfrm>
            <a:off x="3352801" y="207820"/>
            <a:ext cx="8320173" cy="677004"/>
          </a:xfrm>
        </p:spPr>
        <p:txBody>
          <a:bodyPr vert="horz" lIns="91440" tIns="45720" rIns="91440" bIns="45720" rtlCol="0" anchor="ctr">
            <a:normAutofit/>
          </a:bodyPr>
          <a:lstStyle/>
          <a:p>
            <a:pPr algn="r"/>
            <a:r>
              <a:rPr lang="en-US" sz="3600" dirty="0" err="1"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Hoạt</a:t>
            </a:r>
            <a:r>
              <a:rPr lang="en-US" sz="3600" dirty="0"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động</a:t>
            </a:r>
            <a:r>
              <a:rPr lang="en-US" sz="3600" dirty="0"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2: </a:t>
            </a:r>
            <a:r>
              <a:rPr lang="en-US" sz="3600" dirty="0" err="1"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Thực</a:t>
            </a:r>
            <a:r>
              <a:rPr lang="en-US" sz="3600" dirty="0"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hành</a:t>
            </a:r>
            <a:endParaRPr lang="en-US" sz="3600" dirty="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27" name="Picture 26"/>
          <p:cNvPicPr/>
          <p:nvPr/>
        </p:nvPicPr>
        <p:blipFill>
          <a:blip r:embed="rId2">
            <a:extLst>
              <a:ext uri="{28A0092B-C50C-407E-A947-70E740481C1C}">
                <a14:useLocalDpi xmlns:a14="http://schemas.microsoft.com/office/drawing/2010/main" val="0"/>
              </a:ext>
            </a:extLst>
          </a:blip>
          <a:srcRect/>
          <a:stretch>
            <a:fillRect/>
          </a:stretch>
        </p:blipFill>
        <p:spPr bwMode="auto">
          <a:xfrm>
            <a:off x="237011" y="1092644"/>
            <a:ext cx="987425" cy="914400"/>
          </a:xfrm>
          <a:prstGeom prst="rect">
            <a:avLst/>
          </a:prstGeom>
          <a:noFill/>
          <a:ln>
            <a:noFill/>
          </a:ln>
        </p:spPr>
      </p:pic>
      <p:sp>
        <p:nvSpPr>
          <p:cNvPr id="10" name="TextBox 9"/>
          <p:cNvSpPr txBox="1"/>
          <p:nvPr/>
        </p:nvSpPr>
        <p:spPr>
          <a:xfrm>
            <a:off x="6666271" y="905871"/>
            <a:ext cx="5422408" cy="658642"/>
          </a:xfrm>
          <a:prstGeom prst="rect">
            <a:avLst/>
          </a:prstGeom>
          <a:noFill/>
        </p:spPr>
        <p:txBody>
          <a:bodyPr wrap="square" rtlCol="0">
            <a:spAutoFit/>
          </a:bodyPr>
          <a:lstStyle/>
          <a:p>
            <a:pPr>
              <a:lnSpc>
                <a:spcPct val="115000"/>
              </a:lnSpc>
              <a:spcAft>
                <a:spcPts val="0"/>
              </a:spcAft>
            </a:pPr>
            <a:r>
              <a:rPr lang="en-US" sz="3200" b="1" dirty="0">
                <a:solidFill>
                  <a:srgbClr val="00B050"/>
                </a:solidFill>
                <a:latin typeface="Times New Roman" panose="02020603050405020304" pitchFamily="18" charset="0"/>
                <a:ea typeface="Calibri" panose="020F0502020204030204" pitchFamily="34" charset="0"/>
              </a:rPr>
              <a:t>Thao </a:t>
            </a:r>
            <a:r>
              <a:rPr lang="en-US" sz="3200" b="1" dirty="0" err="1">
                <a:solidFill>
                  <a:srgbClr val="00B050"/>
                </a:solidFill>
                <a:latin typeface="Times New Roman" panose="02020603050405020304" pitchFamily="18" charset="0"/>
                <a:ea typeface="Calibri" panose="020F0502020204030204" pitchFamily="34" charset="0"/>
              </a:rPr>
              <a:t>tác</a:t>
            </a:r>
            <a:r>
              <a:rPr lang="en-US" sz="3200" b="1" dirty="0">
                <a:solidFill>
                  <a:srgbClr val="00B050"/>
                </a:solidFill>
                <a:latin typeface="Times New Roman" panose="02020603050405020304" pitchFamily="18" charset="0"/>
                <a:ea typeface="Calibri" panose="020F0502020204030204" pitchFamily="34" charset="0"/>
              </a:rPr>
              <a:t> </a:t>
            </a:r>
            <a:r>
              <a:rPr lang="en-US" sz="3200" b="1" dirty="0" err="1">
                <a:solidFill>
                  <a:srgbClr val="00B050"/>
                </a:solidFill>
                <a:latin typeface="Times New Roman" panose="02020603050405020304" pitchFamily="18" charset="0"/>
                <a:ea typeface="Calibri" panose="020F0502020204030204" pitchFamily="34" charset="0"/>
              </a:rPr>
              <a:t>chỉnh</a:t>
            </a:r>
            <a:r>
              <a:rPr lang="en-US" sz="3200" b="1" dirty="0">
                <a:solidFill>
                  <a:srgbClr val="00B050"/>
                </a:solidFill>
                <a:latin typeface="Times New Roman" panose="02020603050405020304" pitchFamily="18" charset="0"/>
                <a:ea typeface="Calibri" panose="020F0502020204030204" pitchFamily="34" charset="0"/>
              </a:rPr>
              <a:t> </a:t>
            </a:r>
            <a:r>
              <a:rPr lang="en-US" sz="3200" b="1" dirty="0" err="1">
                <a:solidFill>
                  <a:srgbClr val="00B050"/>
                </a:solidFill>
                <a:latin typeface="Times New Roman" panose="02020603050405020304" pitchFamily="18" charset="0"/>
                <a:ea typeface="Calibri" panose="020F0502020204030204" pitchFamily="34" charset="0"/>
              </a:rPr>
              <a:t>sửa</a:t>
            </a:r>
            <a:r>
              <a:rPr lang="en-US" sz="3200" b="1" dirty="0">
                <a:solidFill>
                  <a:srgbClr val="00B050"/>
                </a:solidFill>
                <a:latin typeface="Times New Roman" panose="02020603050405020304" pitchFamily="18" charset="0"/>
                <a:ea typeface="Calibri" panose="020F0502020204030204" pitchFamily="34" charset="0"/>
              </a:rPr>
              <a:t> </a:t>
            </a:r>
            <a:r>
              <a:rPr lang="en-US" sz="3200" b="1" dirty="0" err="1">
                <a:solidFill>
                  <a:srgbClr val="00B050"/>
                </a:solidFill>
                <a:latin typeface="Times New Roman" panose="02020603050405020304" pitchFamily="18" charset="0"/>
                <a:ea typeface="Calibri" panose="020F0502020204030204" pitchFamily="34" charset="0"/>
              </a:rPr>
              <a:t>văn</a:t>
            </a:r>
            <a:r>
              <a:rPr lang="en-US" sz="3200" b="1" dirty="0">
                <a:solidFill>
                  <a:srgbClr val="00B050"/>
                </a:solidFill>
                <a:latin typeface="Times New Roman" panose="02020603050405020304" pitchFamily="18" charset="0"/>
                <a:ea typeface="Calibri" panose="020F0502020204030204" pitchFamily="34" charset="0"/>
              </a:rPr>
              <a:t> </a:t>
            </a:r>
            <a:r>
              <a:rPr lang="en-US" sz="3200" b="1" dirty="0" err="1">
                <a:solidFill>
                  <a:srgbClr val="00B050"/>
                </a:solidFill>
                <a:latin typeface="Times New Roman" panose="02020603050405020304" pitchFamily="18" charset="0"/>
                <a:ea typeface="Calibri" panose="020F0502020204030204" pitchFamily="34" charset="0"/>
              </a:rPr>
              <a:t>bản</a:t>
            </a:r>
            <a:endParaRPr lang="en-US" sz="3200" dirty="0">
              <a:solidFill>
                <a:srgbClr val="00B050"/>
              </a:solidFill>
              <a:latin typeface="Times New Roman" panose="02020603050405020304" pitchFamily="18" charset="0"/>
              <a:ea typeface="Calibri" panose="020F0502020204030204" pitchFamily="34" charset="0"/>
            </a:endParaRPr>
          </a:p>
        </p:txBody>
      </p:sp>
      <p:sp>
        <p:nvSpPr>
          <p:cNvPr id="5" name="Content Placeholder 4"/>
          <p:cNvSpPr>
            <a:spLocks noGrp="1"/>
          </p:cNvSpPr>
          <p:nvPr>
            <p:ph idx="1"/>
          </p:nvPr>
        </p:nvSpPr>
        <p:spPr>
          <a:xfrm>
            <a:off x="3640393" y="1830064"/>
            <a:ext cx="7326408" cy="2076759"/>
          </a:xfrm>
        </p:spPr>
        <p:txBody>
          <a:bodyPr>
            <a:noAutofit/>
          </a:bodyPr>
          <a:lstStyle/>
          <a:p>
            <a:pPr marL="342900" lvl="0" indent="-342900">
              <a:lnSpc>
                <a:spcPct val="120000"/>
              </a:lnSpc>
              <a:spcBef>
                <a:spcPts val="0"/>
              </a:spcBef>
              <a:spcAft>
                <a:spcPts val="600"/>
              </a:spcAft>
              <a:buFont typeface="Symbol" panose="05050102010706020507" pitchFamily="18" charset="2"/>
              <a:buChar char=""/>
            </a:pPr>
            <a:r>
              <a:rPr lang="en-US"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Thêm</a:t>
            </a:r>
            <a:r>
              <a:rPr lang="en-US"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văn</a:t>
            </a:r>
            <a:r>
              <a:rPr lang="en-US"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bản</a:t>
            </a:r>
            <a:endPar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20000"/>
              </a:lnSpc>
              <a:spcBef>
                <a:spcPts val="0"/>
              </a:spcBef>
              <a:spcAft>
                <a:spcPts val="600"/>
              </a:spcAft>
              <a:buFont typeface="Symbol" panose="05050102010706020507" pitchFamily="18" charset="2"/>
              <a:buChar char=""/>
            </a:pPr>
            <a:r>
              <a:rPr lang="en-US"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Sửa</a:t>
            </a:r>
            <a:r>
              <a:rPr lang="en-US"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văn</a:t>
            </a:r>
            <a:r>
              <a:rPr lang="en-US"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bản</a:t>
            </a:r>
            <a:endPar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20000"/>
              </a:lnSpc>
              <a:spcBef>
                <a:spcPts val="0"/>
              </a:spcBef>
              <a:spcAft>
                <a:spcPts val="600"/>
              </a:spcAft>
              <a:buFont typeface="Symbol" panose="05050102010706020507" pitchFamily="18" charset="2"/>
              <a:buChar char=""/>
            </a:pPr>
            <a:r>
              <a:rPr lang="en-US"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Xóa</a:t>
            </a:r>
            <a:r>
              <a:rPr lang="en-US"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văn</a:t>
            </a:r>
            <a:r>
              <a:rPr lang="en-US"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bản</a:t>
            </a:r>
            <a:endParaRPr lang="en-US"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20000"/>
              </a:lnSpc>
              <a:spcBef>
                <a:spcPts val="0"/>
              </a:spcBef>
              <a:spcAft>
                <a:spcPts val="600"/>
              </a:spcAft>
              <a:buFont typeface="Symbol" panose="05050102010706020507" pitchFamily="18" charset="2"/>
              <a:buChar char=""/>
            </a:pPr>
            <a:r>
              <a:rPr lang="en-US" dirty="0" err="1">
                <a:solidFill>
                  <a:srgbClr val="002060"/>
                </a:solidFill>
                <a:latin typeface="Times New Roman" panose="02020603050405020304" pitchFamily="18" charset="0"/>
                <a:ea typeface="Calibri" panose="020F0502020204030204" pitchFamily="34" charset="0"/>
              </a:rPr>
              <a:t>Định</a:t>
            </a:r>
            <a:r>
              <a:rPr lang="en-US" dirty="0">
                <a:solidFill>
                  <a:srgbClr val="002060"/>
                </a:solidFill>
                <a:latin typeface="Times New Roman" panose="02020603050405020304" pitchFamily="18" charset="0"/>
                <a:ea typeface="Calibri" panose="020F0502020204030204" pitchFamily="34" charset="0"/>
              </a:rPr>
              <a:t> </a:t>
            </a:r>
            <a:r>
              <a:rPr lang="en-US" dirty="0" err="1">
                <a:solidFill>
                  <a:srgbClr val="002060"/>
                </a:solidFill>
                <a:latin typeface="Times New Roman" panose="02020603050405020304" pitchFamily="18" charset="0"/>
                <a:ea typeface="Calibri" panose="020F0502020204030204" pitchFamily="34" charset="0"/>
              </a:rPr>
              <a:t>dạng</a:t>
            </a:r>
            <a:r>
              <a:rPr lang="en-US" dirty="0">
                <a:solidFill>
                  <a:srgbClr val="002060"/>
                </a:solidFill>
                <a:latin typeface="Times New Roman" panose="02020603050405020304" pitchFamily="18" charset="0"/>
                <a:ea typeface="Calibri" panose="020F0502020204030204" pitchFamily="34" charset="0"/>
              </a:rPr>
              <a:t> </a:t>
            </a:r>
            <a:r>
              <a:rPr lang="en-US" dirty="0" err="1">
                <a:solidFill>
                  <a:srgbClr val="002060"/>
                </a:solidFill>
                <a:latin typeface="Times New Roman" panose="02020603050405020304" pitchFamily="18" charset="0"/>
                <a:ea typeface="Calibri" panose="020F0502020204030204" pitchFamily="34" charset="0"/>
              </a:rPr>
              <a:t>văn</a:t>
            </a:r>
            <a:r>
              <a:rPr lang="en-US" dirty="0">
                <a:solidFill>
                  <a:srgbClr val="002060"/>
                </a:solidFill>
                <a:latin typeface="Times New Roman" panose="02020603050405020304" pitchFamily="18" charset="0"/>
                <a:ea typeface="Calibri" panose="020F0502020204030204" pitchFamily="34" charset="0"/>
              </a:rPr>
              <a:t> </a:t>
            </a:r>
            <a:r>
              <a:rPr lang="en-US" dirty="0" err="1" smtClean="0">
                <a:solidFill>
                  <a:srgbClr val="002060"/>
                </a:solidFill>
                <a:latin typeface="Times New Roman" panose="02020603050405020304" pitchFamily="18" charset="0"/>
                <a:ea typeface="Calibri" panose="020F0502020204030204" pitchFamily="34" charset="0"/>
              </a:rPr>
              <a:t>bản</a:t>
            </a:r>
            <a:endParaRPr lang="en-US" dirty="0">
              <a:solidFill>
                <a:srgbClr val="002060"/>
              </a:solidFill>
            </a:endParaRPr>
          </a:p>
        </p:txBody>
      </p:sp>
    </p:spTree>
    <p:extLst>
      <p:ext uri="{BB962C8B-B14F-4D97-AF65-F5344CB8AC3E}">
        <p14:creationId xmlns:p14="http://schemas.microsoft.com/office/powerpoint/2010/main" val="411789288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10">
            <a:extLst>
              <a:ext uri="{FF2B5EF4-FFF2-40B4-BE49-F238E27FC236}">
                <a16:creationId xmlns:a16="http://schemas.microsoft.com/office/drawing/2014/main" id="{A0309C93-4511-40DF-AA90-7D92CD3DF9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845" y="1690688"/>
            <a:ext cx="11282309" cy="4999703"/>
          </a:xfrm>
          <a:prstGeom prst="rect">
            <a:avLst/>
          </a:prstGeom>
        </p:spPr>
      </p:pic>
      <p:sp>
        <p:nvSpPr>
          <p:cNvPr id="11" name="Content Placeholder 10"/>
          <p:cNvSpPr>
            <a:spLocks noGrp="1"/>
          </p:cNvSpPr>
          <p:nvPr>
            <p:ph sz="half" idx="1"/>
          </p:nvPr>
        </p:nvSpPr>
        <p:spPr>
          <a:xfrm>
            <a:off x="1993147" y="-38273"/>
            <a:ext cx="7858671" cy="626775"/>
          </a:xfrm>
        </p:spPr>
        <p:txBody>
          <a:bodyPr numCol="1">
            <a:noAutofit/>
          </a:bodyPr>
          <a:lstStyle/>
          <a:p>
            <a:r>
              <a:rPr lang="nl-NL" sz="2400" b="1" i="1" dirty="0">
                <a:solidFill>
                  <a:srgbClr val="FF0000"/>
                </a:solidFill>
                <a:latin typeface="Times New Roman" panose="02020603050405020304" pitchFamily="18" charset="0"/>
                <a:ea typeface="Calibri" panose="020F0502020204030204" pitchFamily="34" charset="0"/>
              </a:rPr>
              <a:t>Chú ý:</a:t>
            </a:r>
            <a:r>
              <a:rPr lang="en-US" sz="2400" dirty="0">
                <a:solidFill>
                  <a:srgbClr val="0000FF"/>
                </a:solidFill>
                <a:latin typeface="Times New Roman" panose="02020603050405020304" pitchFamily="18" charset="0"/>
                <a:ea typeface="Calibri" panose="020F0502020204030204" pitchFamily="34" charset="0"/>
              </a:rPr>
              <a:t/>
            </a:r>
            <a:br>
              <a:rPr lang="en-US" sz="2400" dirty="0">
                <a:solidFill>
                  <a:srgbClr val="0000FF"/>
                </a:solidFill>
                <a:latin typeface="Times New Roman" panose="02020603050405020304" pitchFamily="18" charset="0"/>
                <a:ea typeface="Calibri" panose="020F0502020204030204" pitchFamily="34" charset="0"/>
              </a:rPr>
            </a:br>
            <a:r>
              <a:rPr lang="en-US" sz="2400" dirty="0" smtClean="0">
                <a:solidFill>
                  <a:srgbClr val="002060"/>
                </a:solidFill>
                <a:latin typeface="Times New Roman" panose="02020603050405020304" pitchFamily="18" charset="0"/>
                <a:ea typeface="Calibri" panose="020F0502020204030204" pitchFamily="34" charset="0"/>
              </a:rPr>
              <a:t>- </a:t>
            </a:r>
            <a:r>
              <a:rPr lang="nl-NL" sz="2400" dirty="0" smtClean="0">
                <a:solidFill>
                  <a:srgbClr val="002060"/>
                </a:solidFill>
                <a:latin typeface="Times New Roman" panose="02020603050405020304" pitchFamily="18" charset="0"/>
                <a:ea typeface="Calibri" panose="020F0502020204030204" pitchFamily="34" charset="0"/>
              </a:rPr>
              <a:t>Bật </a:t>
            </a:r>
            <a:r>
              <a:rPr lang="nl-NL" sz="2400" dirty="0">
                <a:solidFill>
                  <a:srgbClr val="002060"/>
                </a:solidFill>
                <a:latin typeface="Times New Roman" panose="02020603050405020304" pitchFamily="18" charset="0"/>
                <a:ea typeface="Calibri" panose="020F0502020204030204" pitchFamily="34" charset="0"/>
              </a:rPr>
              <a:t>phím </a:t>
            </a:r>
            <a:r>
              <a:rPr lang="nl-NL" sz="2400" b="1" dirty="0">
                <a:solidFill>
                  <a:srgbClr val="002060"/>
                </a:solidFill>
                <a:latin typeface="Times New Roman" panose="02020603050405020304" pitchFamily="18" charset="0"/>
                <a:ea typeface="Calibri" panose="020F0502020204030204" pitchFamily="34" charset="0"/>
              </a:rPr>
              <a:t>Insert</a:t>
            </a:r>
            <a:r>
              <a:rPr lang="nl-NL" sz="2400" dirty="0">
                <a:solidFill>
                  <a:srgbClr val="002060"/>
                </a:solidFill>
                <a:latin typeface="Times New Roman" panose="02020603050405020304" pitchFamily="18" charset="0"/>
                <a:ea typeface="Calibri" panose="020F0502020204030204" pitchFamily="34" charset="0"/>
              </a:rPr>
              <a:t> chuyển chế độ viết chèn, viết </a:t>
            </a:r>
            <a:r>
              <a:rPr lang="nl-NL" sz="2400" dirty="0" smtClean="0">
                <a:solidFill>
                  <a:srgbClr val="002060"/>
                </a:solidFill>
                <a:latin typeface="Times New Roman" panose="02020603050405020304" pitchFamily="18" charset="0"/>
                <a:ea typeface="Calibri" panose="020F0502020204030204" pitchFamily="34" charset="0"/>
              </a:rPr>
              <a:t>đè</a:t>
            </a:r>
            <a:endParaRPr lang="en-US" sz="2400" dirty="0">
              <a:solidFill>
                <a:srgbClr val="002060"/>
              </a:solidFill>
            </a:endParaRPr>
          </a:p>
        </p:txBody>
      </p:sp>
      <p:sp>
        <p:nvSpPr>
          <p:cNvPr id="5" name="Rectangle 4">
            <a:extLst>
              <a:ext uri="{FF2B5EF4-FFF2-40B4-BE49-F238E27FC236}">
                <a16:creationId xmlns:a16="http://schemas.microsoft.com/office/drawing/2014/main" id="{4163C2C7-996C-42C1-8BF7-DC810BF33326}"/>
              </a:ext>
            </a:extLst>
          </p:cNvPr>
          <p:cNvSpPr/>
          <p:nvPr/>
        </p:nvSpPr>
        <p:spPr>
          <a:xfrm>
            <a:off x="8373443" y="3250664"/>
            <a:ext cx="1095020" cy="62119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163C2C7-996C-42C1-8BF7-DC810BF33326}"/>
              </a:ext>
            </a:extLst>
          </p:cNvPr>
          <p:cNvSpPr/>
          <p:nvPr/>
        </p:nvSpPr>
        <p:spPr>
          <a:xfrm>
            <a:off x="9854475" y="3930857"/>
            <a:ext cx="484144" cy="51936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163C2C7-996C-42C1-8BF7-DC810BF33326}"/>
              </a:ext>
            </a:extLst>
          </p:cNvPr>
          <p:cNvSpPr/>
          <p:nvPr/>
        </p:nvSpPr>
        <p:spPr>
          <a:xfrm>
            <a:off x="9851818" y="3294476"/>
            <a:ext cx="484144" cy="51936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163C2C7-996C-42C1-8BF7-DC810BF33326}"/>
              </a:ext>
            </a:extLst>
          </p:cNvPr>
          <p:cNvSpPr/>
          <p:nvPr/>
        </p:nvSpPr>
        <p:spPr>
          <a:xfrm>
            <a:off x="8649385" y="5687093"/>
            <a:ext cx="892821" cy="51936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163C2C7-996C-42C1-8BF7-DC810BF33326}"/>
              </a:ext>
            </a:extLst>
          </p:cNvPr>
          <p:cNvSpPr/>
          <p:nvPr/>
        </p:nvSpPr>
        <p:spPr>
          <a:xfrm>
            <a:off x="764457" y="5712133"/>
            <a:ext cx="872613" cy="48177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688964" y="666424"/>
            <a:ext cx="6813661" cy="461665"/>
          </a:xfrm>
          <a:prstGeom prst="rect">
            <a:avLst/>
          </a:prstGeom>
        </p:spPr>
        <p:txBody>
          <a:bodyPr wrap="square">
            <a:spAutoFit/>
          </a:bodyPr>
          <a:lstStyle/>
          <a:p>
            <a:r>
              <a:rPr lang="nl-NL" sz="2400" dirty="0">
                <a:solidFill>
                  <a:srgbClr val="00B050"/>
                </a:solidFill>
                <a:latin typeface="Times New Roman" panose="02020603050405020304" pitchFamily="18" charset="0"/>
                <a:ea typeface="Calibri" panose="020F0502020204030204" pitchFamily="34" charset="0"/>
              </a:rPr>
              <a:t>- Xóa kí tự </a:t>
            </a:r>
            <a:r>
              <a:rPr lang="nl-NL" sz="2400" b="1" dirty="0">
                <a:solidFill>
                  <a:srgbClr val="00B050"/>
                </a:solidFill>
                <a:latin typeface="Times New Roman" panose="02020603050405020304" pitchFamily="18" charset="0"/>
                <a:ea typeface="Calibri" panose="020F0502020204030204" pitchFamily="34" charset="0"/>
              </a:rPr>
              <a:t>trước</a:t>
            </a:r>
            <a:r>
              <a:rPr lang="nl-NL" sz="2400" dirty="0">
                <a:solidFill>
                  <a:srgbClr val="00B050"/>
                </a:solidFill>
                <a:latin typeface="Times New Roman" panose="02020603050405020304" pitchFamily="18" charset="0"/>
                <a:ea typeface="Calibri" panose="020F0502020204030204" pitchFamily="34" charset="0"/>
              </a:rPr>
              <a:t> con trỏ đang đứng: </a:t>
            </a:r>
            <a:r>
              <a:rPr lang="nl-NL" sz="2400" b="1" dirty="0" smtClean="0">
                <a:solidFill>
                  <a:srgbClr val="00B050"/>
                </a:solidFill>
                <a:latin typeface="Times New Roman" panose="02020603050405020304" pitchFamily="18" charset="0"/>
                <a:ea typeface="Calibri" panose="020F0502020204030204" pitchFamily="34" charset="0"/>
              </a:rPr>
              <a:t>Backspace</a:t>
            </a:r>
            <a:endParaRPr lang="en-US" sz="2400" dirty="0">
              <a:solidFill>
                <a:srgbClr val="00B050"/>
              </a:solidFill>
            </a:endParaRPr>
          </a:p>
        </p:txBody>
      </p:sp>
      <p:sp>
        <p:nvSpPr>
          <p:cNvPr id="14" name="Rectangle 13"/>
          <p:cNvSpPr/>
          <p:nvPr/>
        </p:nvSpPr>
        <p:spPr>
          <a:xfrm>
            <a:off x="2130695" y="1034453"/>
            <a:ext cx="6096000" cy="461665"/>
          </a:xfrm>
          <a:prstGeom prst="rect">
            <a:avLst/>
          </a:prstGeom>
        </p:spPr>
        <p:txBody>
          <a:bodyPr>
            <a:spAutoFit/>
          </a:bodyPr>
          <a:lstStyle/>
          <a:p>
            <a:r>
              <a:rPr lang="nl-NL" sz="2400" dirty="0">
                <a:solidFill>
                  <a:srgbClr val="002060"/>
                </a:solidFill>
                <a:latin typeface="Times New Roman" panose="02020603050405020304" pitchFamily="18" charset="0"/>
                <a:ea typeface="Calibri" panose="020F0502020204030204" pitchFamily="34" charset="0"/>
              </a:rPr>
              <a:t>- Xóa kí tự </a:t>
            </a:r>
            <a:r>
              <a:rPr lang="nl-NL" sz="2400" b="1" dirty="0">
                <a:solidFill>
                  <a:srgbClr val="002060"/>
                </a:solidFill>
                <a:latin typeface="Times New Roman" panose="02020603050405020304" pitchFamily="18" charset="0"/>
                <a:ea typeface="Calibri" panose="020F0502020204030204" pitchFamily="34" charset="0"/>
              </a:rPr>
              <a:t>sau</a:t>
            </a:r>
            <a:r>
              <a:rPr lang="nl-NL" sz="2400" dirty="0">
                <a:solidFill>
                  <a:srgbClr val="002060"/>
                </a:solidFill>
                <a:latin typeface="Times New Roman" panose="02020603050405020304" pitchFamily="18" charset="0"/>
                <a:ea typeface="Calibri" panose="020F0502020204030204" pitchFamily="34" charset="0"/>
              </a:rPr>
              <a:t> con trỏ đang đứng: </a:t>
            </a:r>
            <a:r>
              <a:rPr lang="nl-NL" sz="2400" b="1" dirty="0" smtClean="0">
                <a:solidFill>
                  <a:srgbClr val="002060"/>
                </a:solidFill>
                <a:latin typeface="Times New Roman" panose="02020603050405020304" pitchFamily="18" charset="0"/>
                <a:ea typeface="Calibri" panose="020F0502020204030204" pitchFamily="34" charset="0"/>
              </a:rPr>
              <a:t>Delete</a:t>
            </a:r>
            <a:endParaRPr lang="en-US" sz="2400" dirty="0"/>
          </a:p>
        </p:txBody>
      </p:sp>
      <p:sp>
        <p:nvSpPr>
          <p:cNvPr id="15" name="Rectangle 14"/>
          <p:cNvSpPr/>
          <p:nvPr/>
        </p:nvSpPr>
        <p:spPr>
          <a:xfrm>
            <a:off x="7372405" y="1204598"/>
            <a:ext cx="4958825" cy="461665"/>
          </a:xfrm>
          <a:prstGeom prst="rect">
            <a:avLst/>
          </a:prstGeom>
        </p:spPr>
        <p:txBody>
          <a:bodyPr wrap="square">
            <a:spAutoFit/>
          </a:bodyPr>
          <a:lstStyle/>
          <a:p>
            <a:r>
              <a:rPr lang="nl-NL" sz="2400" dirty="0">
                <a:solidFill>
                  <a:srgbClr val="00B050"/>
                </a:solidFill>
                <a:latin typeface="Times New Roman" panose="02020603050405020304" pitchFamily="18" charset="0"/>
                <a:ea typeface="Calibri" panose="020F0502020204030204" pitchFamily="34" charset="0"/>
              </a:rPr>
              <a:t>- Xóa 1 từ: </a:t>
            </a:r>
            <a:r>
              <a:rPr lang="nl-NL" sz="2400" b="1" dirty="0">
                <a:solidFill>
                  <a:srgbClr val="00B050"/>
                </a:solidFill>
                <a:latin typeface="Times New Roman" panose="02020603050405020304" pitchFamily="18" charset="0"/>
                <a:ea typeface="Calibri" panose="020F0502020204030204" pitchFamily="34" charset="0"/>
              </a:rPr>
              <a:t>Ctrl + </a:t>
            </a:r>
            <a:r>
              <a:rPr lang="nl-NL" sz="2400" b="1" dirty="0" smtClean="0">
                <a:solidFill>
                  <a:srgbClr val="00B050"/>
                </a:solidFill>
                <a:latin typeface="Times New Roman" panose="02020603050405020304" pitchFamily="18" charset="0"/>
                <a:ea typeface="Calibri" panose="020F0502020204030204" pitchFamily="34" charset="0"/>
              </a:rPr>
              <a:t>Backspace/Delete</a:t>
            </a:r>
            <a:endParaRPr lang="en-US" sz="2400" dirty="0">
              <a:solidFill>
                <a:srgbClr val="00B050"/>
              </a:solidFill>
            </a:endParaRPr>
          </a:p>
        </p:txBody>
      </p:sp>
    </p:spTree>
    <p:extLst>
      <p:ext uri="{BB962C8B-B14F-4D97-AF65-F5344CB8AC3E}">
        <p14:creationId xmlns:p14="http://schemas.microsoft.com/office/powerpoint/2010/main" val="195747876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iterate type="lt">
                                    <p:tmPct val="10000"/>
                                  </p:iterate>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1">
                                            <p:txEl>
                                              <p:pRg st="0" end="0"/>
                                            </p:txEl>
                                          </p:spTgt>
                                        </p:tgtEl>
                                      </p:cBhvr>
                                    </p:animEffect>
                                  </p:childTnLst>
                                </p:cTn>
                              </p:par>
                            </p:childTnLst>
                          </p:cTn>
                        </p:par>
                        <p:par>
                          <p:cTn id="10" fill="hold">
                            <p:stCondLst>
                              <p:cond delay="5400"/>
                            </p:stCondLst>
                            <p:childTnLst>
                              <p:par>
                                <p:cTn id="11" presetID="53" presetClass="entr" presetSubtype="16"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par>
                                <p:cTn id="16" presetID="26" presetClass="emph" presetSubtype="0" fill="hold" grpId="1" nodeType="withEffect">
                                  <p:stCondLst>
                                    <p:cond delay="0"/>
                                  </p:stCondLst>
                                  <p:childTnLst>
                                    <p:animEffect transition="out" filter="fade">
                                      <p:cBhvr>
                                        <p:cTn id="17" dur="500" tmFilter="0, 0; .2, .5; .8, .5; 1, 0"/>
                                        <p:tgtEl>
                                          <p:spTgt spid="8"/>
                                        </p:tgtEl>
                                      </p:cBhvr>
                                    </p:animEffect>
                                    <p:animScale>
                                      <p:cBhvr>
                                        <p:cTn id="18" dur="250" autoRev="1" fill="hold"/>
                                        <p:tgtEl>
                                          <p:spTgt spid="8"/>
                                        </p:tgtEl>
                                      </p:cBhvr>
                                      <p:by x="105000" y="105000"/>
                                    </p:animScale>
                                  </p:childTnLst>
                                </p:cTn>
                              </p:par>
                            </p:childTnLst>
                          </p:cTn>
                        </p:par>
                      </p:childTnLst>
                    </p:cTn>
                  </p:par>
                  <p:par>
                    <p:cTn id="19" fill="hold">
                      <p:stCondLst>
                        <p:cond delay="indefinite"/>
                      </p:stCondLst>
                      <p:childTnLst>
                        <p:par>
                          <p:cTn id="20" fill="hold">
                            <p:stCondLst>
                              <p:cond delay="0"/>
                            </p:stCondLst>
                            <p:childTnLst>
                              <p:par>
                                <p:cTn id="21" presetID="55"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1000" fill="hold"/>
                                        <p:tgtEl>
                                          <p:spTgt spid="13"/>
                                        </p:tgtEl>
                                        <p:attrNameLst>
                                          <p:attrName>ppt_w</p:attrName>
                                        </p:attrNameLst>
                                      </p:cBhvr>
                                      <p:tavLst>
                                        <p:tav tm="0">
                                          <p:val>
                                            <p:strVal val="#ppt_w*0.70"/>
                                          </p:val>
                                        </p:tav>
                                        <p:tav tm="100000">
                                          <p:val>
                                            <p:strVal val="#ppt_w"/>
                                          </p:val>
                                        </p:tav>
                                      </p:tavLst>
                                    </p:anim>
                                    <p:anim calcmode="lin" valueType="num">
                                      <p:cBhvr>
                                        <p:cTn id="24" dur="1000" fill="hold"/>
                                        <p:tgtEl>
                                          <p:spTgt spid="13"/>
                                        </p:tgtEl>
                                        <p:attrNameLst>
                                          <p:attrName>ppt_h</p:attrName>
                                        </p:attrNameLst>
                                      </p:cBhvr>
                                      <p:tavLst>
                                        <p:tav tm="0">
                                          <p:val>
                                            <p:strVal val="#ppt_h"/>
                                          </p:val>
                                        </p:tav>
                                        <p:tav tm="100000">
                                          <p:val>
                                            <p:strVal val="#ppt_h"/>
                                          </p:val>
                                        </p:tav>
                                      </p:tavLst>
                                    </p:anim>
                                    <p:animEffect transition="in" filter="fade">
                                      <p:cBhvr>
                                        <p:cTn id="25" dur="1000"/>
                                        <p:tgtEl>
                                          <p:spTgt spid="13"/>
                                        </p:tgtEl>
                                      </p:cBhvr>
                                    </p:animEffect>
                                  </p:childTnLst>
                                </p:cTn>
                              </p:par>
                            </p:childTnLst>
                          </p:cTn>
                        </p:par>
                        <p:par>
                          <p:cTn id="26" fill="hold">
                            <p:stCondLst>
                              <p:cond delay="1000"/>
                            </p:stCondLst>
                            <p:childTnLst>
                              <p:par>
                                <p:cTn id="27" presetID="53" presetClass="entr" presetSubtype="16"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1000" fill="hold"/>
                                        <p:tgtEl>
                                          <p:spTgt spid="14"/>
                                        </p:tgtEl>
                                        <p:attrNameLst>
                                          <p:attrName>ppt_w</p:attrName>
                                        </p:attrNameLst>
                                      </p:cBhvr>
                                      <p:tavLst>
                                        <p:tav tm="0">
                                          <p:val>
                                            <p:strVal val="#ppt_w*0.70"/>
                                          </p:val>
                                        </p:tav>
                                        <p:tav tm="100000">
                                          <p:val>
                                            <p:strVal val="#ppt_w"/>
                                          </p:val>
                                        </p:tav>
                                      </p:tavLst>
                                    </p:anim>
                                    <p:anim calcmode="lin" valueType="num">
                                      <p:cBhvr>
                                        <p:cTn id="37" dur="1000" fill="hold"/>
                                        <p:tgtEl>
                                          <p:spTgt spid="14"/>
                                        </p:tgtEl>
                                        <p:attrNameLst>
                                          <p:attrName>ppt_h</p:attrName>
                                        </p:attrNameLst>
                                      </p:cBhvr>
                                      <p:tavLst>
                                        <p:tav tm="0">
                                          <p:val>
                                            <p:strVal val="#ppt_h"/>
                                          </p:val>
                                        </p:tav>
                                        <p:tav tm="100000">
                                          <p:val>
                                            <p:strVal val="#ppt_h"/>
                                          </p:val>
                                        </p:tav>
                                      </p:tavLst>
                                    </p:anim>
                                    <p:animEffect transition="in" filter="fade">
                                      <p:cBhvr>
                                        <p:cTn id="38" dur="1000"/>
                                        <p:tgtEl>
                                          <p:spTgt spid="14"/>
                                        </p:tgtEl>
                                      </p:cBhvr>
                                    </p:animEffect>
                                  </p:childTnLst>
                                </p:cTn>
                              </p:par>
                            </p:childTnLst>
                          </p:cTn>
                        </p:par>
                        <p:par>
                          <p:cTn id="39" fill="hold">
                            <p:stCondLst>
                              <p:cond delay="1000"/>
                            </p:stCondLst>
                            <p:childTnLst>
                              <p:par>
                                <p:cTn id="40" presetID="53" presetClass="entr" presetSubtype="16" repeatCount="indefinite" fill="hold" grpId="0" nodeType="afterEffect">
                                  <p:stCondLst>
                                    <p:cond delay="0"/>
                                  </p:stCondLst>
                                  <p:endCondLst>
                                    <p:cond evt="onNext" delay="0">
                                      <p:tgtEl>
                                        <p:sldTgt/>
                                      </p:tgtEl>
                                    </p:cond>
                                  </p:endCondLst>
                                  <p:childTnLst>
                                    <p:set>
                                      <p:cBhvr>
                                        <p:cTn id="41" dur="1" fill="hold">
                                          <p:stCondLst>
                                            <p:cond delay="0"/>
                                          </p:stCondLst>
                                        </p:cTn>
                                        <p:tgtEl>
                                          <p:spTgt spid="6"/>
                                        </p:tgtEl>
                                        <p:attrNameLst>
                                          <p:attrName>style.visibility</p:attrName>
                                        </p:attrNameLst>
                                      </p:cBhvr>
                                      <p:to>
                                        <p:strVal val="visible"/>
                                      </p:to>
                                    </p:set>
                                    <p:anim calcmode="lin" valueType="num">
                                      <p:cBhvr>
                                        <p:cTn id="42" dur="500" fill="hold"/>
                                        <p:tgtEl>
                                          <p:spTgt spid="6"/>
                                        </p:tgtEl>
                                        <p:attrNameLst>
                                          <p:attrName>ppt_w</p:attrName>
                                        </p:attrNameLst>
                                      </p:cBhvr>
                                      <p:tavLst>
                                        <p:tav tm="0">
                                          <p:val>
                                            <p:fltVal val="0"/>
                                          </p:val>
                                        </p:tav>
                                        <p:tav tm="100000">
                                          <p:val>
                                            <p:strVal val="#ppt_w"/>
                                          </p:val>
                                        </p:tav>
                                      </p:tavLst>
                                    </p:anim>
                                    <p:anim calcmode="lin" valueType="num">
                                      <p:cBhvr>
                                        <p:cTn id="43" dur="500" fill="hold"/>
                                        <p:tgtEl>
                                          <p:spTgt spid="6"/>
                                        </p:tgtEl>
                                        <p:attrNameLst>
                                          <p:attrName>ppt_h</p:attrName>
                                        </p:attrNameLst>
                                      </p:cBhvr>
                                      <p:tavLst>
                                        <p:tav tm="0">
                                          <p:val>
                                            <p:fltVal val="0"/>
                                          </p:val>
                                        </p:tav>
                                        <p:tav tm="100000">
                                          <p:val>
                                            <p:strVal val="#ppt_h"/>
                                          </p:val>
                                        </p:tav>
                                      </p:tavLst>
                                    </p:anim>
                                    <p:animEffect transition="in" filter="fade">
                                      <p:cBhvr>
                                        <p:cTn id="44" dur="500"/>
                                        <p:tgtEl>
                                          <p:spTgt spid="6"/>
                                        </p:tgtEl>
                                      </p:cBhvr>
                                    </p:animEffect>
                                  </p:childTnLst>
                                </p:cTn>
                              </p:par>
                              <p:par>
                                <p:cTn id="45" presetID="32" presetClass="emph" presetSubtype="0" repeatCount="indefinite" fill="hold" grpId="1" nodeType="withEffect">
                                  <p:stCondLst>
                                    <p:cond delay="0"/>
                                  </p:stCondLst>
                                  <p:endCondLst>
                                    <p:cond evt="onNext" delay="0">
                                      <p:tgtEl>
                                        <p:sldTgt/>
                                      </p:tgtEl>
                                    </p:cond>
                                  </p:endCondLst>
                                  <p:childTnLst>
                                    <p:animRot by="120000">
                                      <p:cBhvr>
                                        <p:cTn id="46" dur="100" fill="hold">
                                          <p:stCondLst>
                                            <p:cond delay="0"/>
                                          </p:stCondLst>
                                        </p:cTn>
                                        <p:tgtEl>
                                          <p:spTgt spid="6"/>
                                        </p:tgtEl>
                                        <p:attrNameLst>
                                          <p:attrName>r</p:attrName>
                                        </p:attrNameLst>
                                      </p:cBhvr>
                                    </p:animRot>
                                    <p:animRot by="-240000">
                                      <p:cBhvr>
                                        <p:cTn id="47" dur="200" fill="hold">
                                          <p:stCondLst>
                                            <p:cond delay="200"/>
                                          </p:stCondLst>
                                        </p:cTn>
                                        <p:tgtEl>
                                          <p:spTgt spid="6"/>
                                        </p:tgtEl>
                                        <p:attrNameLst>
                                          <p:attrName>r</p:attrName>
                                        </p:attrNameLst>
                                      </p:cBhvr>
                                    </p:animRot>
                                    <p:animRot by="240000">
                                      <p:cBhvr>
                                        <p:cTn id="48" dur="200" fill="hold">
                                          <p:stCondLst>
                                            <p:cond delay="400"/>
                                          </p:stCondLst>
                                        </p:cTn>
                                        <p:tgtEl>
                                          <p:spTgt spid="6"/>
                                        </p:tgtEl>
                                        <p:attrNameLst>
                                          <p:attrName>r</p:attrName>
                                        </p:attrNameLst>
                                      </p:cBhvr>
                                    </p:animRot>
                                    <p:animRot by="-240000">
                                      <p:cBhvr>
                                        <p:cTn id="49" dur="200" fill="hold">
                                          <p:stCondLst>
                                            <p:cond delay="600"/>
                                          </p:stCondLst>
                                        </p:cTn>
                                        <p:tgtEl>
                                          <p:spTgt spid="6"/>
                                        </p:tgtEl>
                                        <p:attrNameLst>
                                          <p:attrName>r</p:attrName>
                                        </p:attrNameLst>
                                      </p:cBhvr>
                                    </p:animRot>
                                    <p:animRot by="120000">
                                      <p:cBhvr>
                                        <p:cTn id="50" dur="200" fill="hold">
                                          <p:stCondLst>
                                            <p:cond delay="800"/>
                                          </p:stCondLst>
                                        </p:cTn>
                                        <p:tgtEl>
                                          <p:spTgt spid="6"/>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55"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p:cTn id="55" dur="1000" fill="hold"/>
                                        <p:tgtEl>
                                          <p:spTgt spid="15"/>
                                        </p:tgtEl>
                                        <p:attrNameLst>
                                          <p:attrName>ppt_w</p:attrName>
                                        </p:attrNameLst>
                                      </p:cBhvr>
                                      <p:tavLst>
                                        <p:tav tm="0">
                                          <p:val>
                                            <p:strVal val="#ppt_w*0.70"/>
                                          </p:val>
                                        </p:tav>
                                        <p:tav tm="100000">
                                          <p:val>
                                            <p:strVal val="#ppt_w"/>
                                          </p:val>
                                        </p:tav>
                                      </p:tavLst>
                                    </p:anim>
                                    <p:anim calcmode="lin" valueType="num">
                                      <p:cBhvr>
                                        <p:cTn id="56" dur="1000" fill="hold"/>
                                        <p:tgtEl>
                                          <p:spTgt spid="15"/>
                                        </p:tgtEl>
                                        <p:attrNameLst>
                                          <p:attrName>ppt_h</p:attrName>
                                        </p:attrNameLst>
                                      </p:cBhvr>
                                      <p:tavLst>
                                        <p:tav tm="0">
                                          <p:val>
                                            <p:strVal val="#ppt_h"/>
                                          </p:val>
                                        </p:tav>
                                        <p:tav tm="100000">
                                          <p:val>
                                            <p:strVal val="#ppt_h"/>
                                          </p:val>
                                        </p:tav>
                                      </p:tavLst>
                                    </p:anim>
                                    <p:animEffect transition="in" filter="fade">
                                      <p:cBhvr>
                                        <p:cTn id="57" dur="1000"/>
                                        <p:tgtEl>
                                          <p:spTgt spid="15"/>
                                        </p:tgtEl>
                                      </p:cBhvr>
                                    </p:animEffect>
                                  </p:childTnLst>
                                </p:cTn>
                              </p:par>
                            </p:childTnLst>
                          </p:cTn>
                        </p:par>
                        <p:par>
                          <p:cTn id="58" fill="hold">
                            <p:stCondLst>
                              <p:cond delay="10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
                                        </p:tgtEl>
                                        <p:attrNameLst>
                                          <p:attrName>style.visibility</p:attrName>
                                        </p:attrNameLst>
                                      </p:cBhvr>
                                      <p:to>
                                        <p:strVal val="visible"/>
                                      </p:to>
                                    </p:set>
                                    <p:anim calcmode="lin" valueType="num">
                                      <p:cBhvr>
                                        <p:cTn id="66" dur="500" fill="hold"/>
                                        <p:tgtEl>
                                          <p:spTgt spid="10"/>
                                        </p:tgtEl>
                                        <p:attrNameLst>
                                          <p:attrName>ppt_w</p:attrName>
                                        </p:attrNameLst>
                                      </p:cBhvr>
                                      <p:tavLst>
                                        <p:tav tm="0">
                                          <p:val>
                                            <p:fltVal val="0"/>
                                          </p:val>
                                        </p:tav>
                                        <p:tav tm="100000">
                                          <p:val>
                                            <p:strVal val="#ppt_w"/>
                                          </p:val>
                                        </p:tav>
                                      </p:tavLst>
                                    </p:anim>
                                    <p:anim calcmode="lin" valueType="num">
                                      <p:cBhvr>
                                        <p:cTn id="67" dur="500" fill="hold"/>
                                        <p:tgtEl>
                                          <p:spTgt spid="10"/>
                                        </p:tgtEl>
                                        <p:attrNameLst>
                                          <p:attrName>ppt_h</p:attrName>
                                        </p:attrNameLst>
                                      </p:cBhvr>
                                      <p:tavLst>
                                        <p:tav tm="0">
                                          <p:val>
                                            <p:fltVal val="0"/>
                                          </p:val>
                                        </p:tav>
                                        <p:tav tm="100000">
                                          <p:val>
                                            <p:strVal val="#ppt_h"/>
                                          </p:val>
                                        </p:tav>
                                      </p:tavLst>
                                    </p:anim>
                                    <p:animEffect transition="in" filter="fade">
                                      <p:cBhvr>
                                        <p:cTn id="68" dur="500"/>
                                        <p:tgtEl>
                                          <p:spTgt spid="10"/>
                                        </p:tgtEl>
                                      </p:cBhvr>
                                    </p:animEffect>
                                  </p:childTnLst>
                                </p:cTn>
                              </p:par>
                            </p:childTnLst>
                          </p:cTn>
                        </p:par>
                        <p:par>
                          <p:cTn id="69" fill="hold">
                            <p:stCondLst>
                              <p:cond delay="1500"/>
                            </p:stCondLst>
                            <p:childTnLst>
                              <p:par>
                                <p:cTn id="70" presetID="32" presetClass="emph" presetSubtype="0" repeatCount="indefinite" fill="hold" grpId="1" nodeType="afterEffect">
                                  <p:stCondLst>
                                    <p:cond delay="0"/>
                                  </p:stCondLst>
                                  <p:endCondLst>
                                    <p:cond evt="onNext" delay="0">
                                      <p:tgtEl>
                                        <p:sldTgt/>
                                      </p:tgtEl>
                                    </p:cond>
                                  </p:endCondLst>
                                  <p:childTnLst>
                                    <p:animRot by="120000">
                                      <p:cBhvr>
                                        <p:cTn id="71" dur="100" fill="hold">
                                          <p:stCondLst>
                                            <p:cond delay="0"/>
                                          </p:stCondLst>
                                        </p:cTn>
                                        <p:tgtEl>
                                          <p:spTgt spid="5"/>
                                        </p:tgtEl>
                                        <p:attrNameLst>
                                          <p:attrName>r</p:attrName>
                                        </p:attrNameLst>
                                      </p:cBhvr>
                                    </p:animRot>
                                    <p:animRot by="-240000">
                                      <p:cBhvr>
                                        <p:cTn id="72" dur="200" fill="hold">
                                          <p:stCondLst>
                                            <p:cond delay="200"/>
                                          </p:stCondLst>
                                        </p:cTn>
                                        <p:tgtEl>
                                          <p:spTgt spid="5"/>
                                        </p:tgtEl>
                                        <p:attrNameLst>
                                          <p:attrName>r</p:attrName>
                                        </p:attrNameLst>
                                      </p:cBhvr>
                                    </p:animRot>
                                    <p:animRot by="240000">
                                      <p:cBhvr>
                                        <p:cTn id="73" dur="200" fill="hold">
                                          <p:stCondLst>
                                            <p:cond delay="400"/>
                                          </p:stCondLst>
                                        </p:cTn>
                                        <p:tgtEl>
                                          <p:spTgt spid="5"/>
                                        </p:tgtEl>
                                        <p:attrNameLst>
                                          <p:attrName>r</p:attrName>
                                        </p:attrNameLst>
                                      </p:cBhvr>
                                    </p:animRot>
                                    <p:animRot by="-240000">
                                      <p:cBhvr>
                                        <p:cTn id="74" dur="200" fill="hold">
                                          <p:stCondLst>
                                            <p:cond delay="600"/>
                                          </p:stCondLst>
                                        </p:cTn>
                                        <p:tgtEl>
                                          <p:spTgt spid="5"/>
                                        </p:tgtEl>
                                        <p:attrNameLst>
                                          <p:attrName>r</p:attrName>
                                        </p:attrNameLst>
                                      </p:cBhvr>
                                    </p:animRot>
                                    <p:animRot by="120000">
                                      <p:cBhvr>
                                        <p:cTn id="75" dur="200" fill="hold">
                                          <p:stCondLst>
                                            <p:cond delay="800"/>
                                          </p:stCondLst>
                                        </p:cTn>
                                        <p:tgtEl>
                                          <p:spTgt spid="5"/>
                                        </p:tgtEl>
                                        <p:attrNameLst>
                                          <p:attrName>r</p:attrName>
                                        </p:attrNameLst>
                                      </p:cBhvr>
                                    </p:animRot>
                                  </p:childTnLst>
                                </p:cTn>
                              </p:par>
                              <p:par>
                                <p:cTn id="76" presetID="26" presetClass="emph" presetSubtype="0" fill="hold" grpId="1" nodeType="withEffect">
                                  <p:stCondLst>
                                    <p:cond delay="0"/>
                                  </p:stCondLst>
                                  <p:childTnLst>
                                    <p:animEffect transition="out" filter="fade">
                                      <p:cBhvr>
                                        <p:cTn id="77" dur="500" tmFilter="0, 0; .2, .5; .8, .5; 1, 0"/>
                                        <p:tgtEl>
                                          <p:spTgt spid="9"/>
                                        </p:tgtEl>
                                      </p:cBhvr>
                                    </p:animEffect>
                                    <p:animScale>
                                      <p:cBhvr>
                                        <p:cTn id="78" dur="250" autoRev="1" fill="hold"/>
                                        <p:tgtEl>
                                          <p:spTgt spid="9"/>
                                        </p:tgtEl>
                                      </p:cBhvr>
                                      <p:by x="105000" y="105000"/>
                                    </p:animScale>
                                  </p:childTnLst>
                                </p:cTn>
                              </p:par>
                              <p:par>
                                <p:cTn id="79" presetID="26" presetClass="emph" presetSubtype="0" fill="hold" grpId="1" nodeType="withEffect">
                                  <p:stCondLst>
                                    <p:cond delay="0"/>
                                  </p:stCondLst>
                                  <p:childTnLst>
                                    <p:animEffect transition="out" filter="fade">
                                      <p:cBhvr>
                                        <p:cTn id="80" dur="500" tmFilter="0, 0; .2, .5; .8, .5; 1, 0"/>
                                        <p:tgtEl>
                                          <p:spTgt spid="10"/>
                                        </p:tgtEl>
                                      </p:cBhvr>
                                    </p:animEffect>
                                    <p:animScale>
                                      <p:cBhvr>
                                        <p:cTn id="81" dur="250" autoRev="1" fill="hold"/>
                                        <p:tgtEl>
                                          <p:spTgt spid="10"/>
                                        </p:tgtEl>
                                      </p:cBhvr>
                                      <p:by x="105000" y="105000"/>
                                    </p:animScale>
                                  </p:childTnLst>
                                </p:cTn>
                              </p:par>
                              <p:par>
                                <p:cTn id="82" presetID="32" presetClass="emph" presetSubtype="0" repeatCount="indefinite" fill="hold" grpId="2" nodeType="withEffect">
                                  <p:stCondLst>
                                    <p:cond delay="0"/>
                                  </p:stCondLst>
                                  <p:endCondLst>
                                    <p:cond evt="onNext" delay="0">
                                      <p:tgtEl>
                                        <p:sldTgt/>
                                      </p:tgtEl>
                                    </p:cond>
                                  </p:endCondLst>
                                  <p:childTnLst>
                                    <p:animRot by="120000">
                                      <p:cBhvr>
                                        <p:cTn id="83" dur="100" fill="hold">
                                          <p:stCondLst>
                                            <p:cond delay="0"/>
                                          </p:stCondLst>
                                        </p:cTn>
                                        <p:tgtEl>
                                          <p:spTgt spid="6"/>
                                        </p:tgtEl>
                                        <p:attrNameLst>
                                          <p:attrName>r</p:attrName>
                                        </p:attrNameLst>
                                      </p:cBhvr>
                                    </p:animRot>
                                    <p:animRot by="-240000">
                                      <p:cBhvr>
                                        <p:cTn id="84" dur="200" fill="hold">
                                          <p:stCondLst>
                                            <p:cond delay="200"/>
                                          </p:stCondLst>
                                        </p:cTn>
                                        <p:tgtEl>
                                          <p:spTgt spid="6"/>
                                        </p:tgtEl>
                                        <p:attrNameLst>
                                          <p:attrName>r</p:attrName>
                                        </p:attrNameLst>
                                      </p:cBhvr>
                                    </p:animRot>
                                    <p:animRot by="240000">
                                      <p:cBhvr>
                                        <p:cTn id="85" dur="200" fill="hold">
                                          <p:stCondLst>
                                            <p:cond delay="400"/>
                                          </p:stCondLst>
                                        </p:cTn>
                                        <p:tgtEl>
                                          <p:spTgt spid="6"/>
                                        </p:tgtEl>
                                        <p:attrNameLst>
                                          <p:attrName>r</p:attrName>
                                        </p:attrNameLst>
                                      </p:cBhvr>
                                    </p:animRot>
                                    <p:animRot by="-240000">
                                      <p:cBhvr>
                                        <p:cTn id="86" dur="200" fill="hold">
                                          <p:stCondLst>
                                            <p:cond delay="600"/>
                                          </p:stCondLst>
                                        </p:cTn>
                                        <p:tgtEl>
                                          <p:spTgt spid="6"/>
                                        </p:tgtEl>
                                        <p:attrNameLst>
                                          <p:attrName>r</p:attrName>
                                        </p:attrNameLst>
                                      </p:cBhvr>
                                    </p:animRot>
                                    <p:animRot by="120000">
                                      <p:cBhvr>
                                        <p:cTn id="87"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6" grpId="2" animBg="1"/>
      <p:bldP spid="8" grpId="0" animBg="1"/>
      <p:bldP spid="8" grpId="1" animBg="1"/>
      <p:bldP spid="9" grpId="0" animBg="1"/>
      <p:bldP spid="9" grpId="1" animBg="1"/>
      <p:bldP spid="10" grpId="0" animBg="1"/>
      <p:bldP spid="10" grpId="1" animBg="1"/>
      <p:bldP spid="13" grpId="0"/>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ackgroundRemoval t="0" b="97189" l="80" r="99681">
                        <a14:foregroundMark x1="9018" y1="35743" x2="9497" y2="38153"/>
                        <a14:foregroundMark x1="12849" y1="59036" x2="10934" y2="59036"/>
                        <a14:foregroundMark x1="3751" y1="56627" x2="5826" y2="61446"/>
                      </a14:backgroundRemoval>
                    </a14:imgEffect>
                  </a14:imgLayer>
                </a14:imgProps>
              </a:ext>
            </a:extLst>
          </a:blip>
          <a:stretch>
            <a:fillRect/>
          </a:stretch>
        </p:blipFill>
        <p:spPr>
          <a:xfrm>
            <a:off x="52387" y="1690688"/>
            <a:ext cx="11934825" cy="2371725"/>
          </a:xfrm>
          <a:prstGeom prst="rect">
            <a:avLst/>
          </a:prstGeom>
        </p:spPr>
      </p:pic>
      <p:sp>
        <p:nvSpPr>
          <p:cNvPr id="6" name="Title 1"/>
          <p:cNvSpPr txBox="1">
            <a:spLocks/>
          </p:cNvSpPr>
          <p:nvPr/>
        </p:nvSpPr>
        <p:spPr>
          <a:xfrm>
            <a:off x="4422058" y="877088"/>
            <a:ext cx="6931742" cy="5115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3200" b="1" dirty="0" smtClean="0">
                <a:solidFill>
                  <a:srgbClr val="00B050"/>
                </a:solidFill>
              </a:rPr>
              <a:t>Undo (</a:t>
            </a:r>
            <a:r>
              <a:rPr lang="en-US" sz="3200" b="1" dirty="0" err="1" smtClean="0">
                <a:solidFill>
                  <a:srgbClr val="00B050"/>
                </a:solidFill>
              </a:rPr>
              <a:t>Lùi</a:t>
            </a:r>
            <a:r>
              <a:rPr lang="en-US" sz="3200" b="1" dirty="0" smtClean="0">
                <a:solidFill>
                  <a:srgbClr val="00B050"/>
                </a:solidFill>
              </a:rPr>
              <a:t> </a:t>
            </a:r>
            <a:r>
              <a:rPr lang="en-US" sz="3200" b="1" dirty="0" err="1" smtClean="0">
                <a:solidFill>
                  <a:srgbClr val="00B050"/>
                </a:solidFill>
              </a:rPr>
              <a:t>lại</a:t>
            </a:r>
            <a:r>
              <a:rPr lang="en-US" sz="3200" b="1" dirty="0" smtClean="0">
                <a:solidFill>
                  <a:srgbClr val="00B050"/>
                </a:solidFill>
              </a:rPr>
              <a:t>) </a:t>
            </a:r>
            <a:endParaRPr lang="en-US" sz="3200" b="1" dirty="0">
              <a:solidFill>
                <a:srgbClr val="00B050"/>
              </a:solidFill>
            </a:endParaRPr>
          </a:p>
        </p:txBody>
      </p:sp>
      <p:sp>
        <p:nvSpPr>
          <p:cNvPr id="7" name="Title 18"/>
          <p:cNvSpPr txBox="1">
            <a:spLocks/>
          </p:cNvSpPr>
          <p:nvPr/>
        </p:nvSpPr>
        <p:spPr>
          <a:xfrm>
            <a:off x="2507227" y="226870"/>
            <a:ext cx="9165748" cy="6770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3600" dirty="0" err="1"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Hoạt</a:t>
            </a:r>
            <a:r>
              <a:rPr lang="en-US" sz="3600" dirty="0"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động</a:t>
            </a:r>
            <a:r>
              <a:rPr lang="en-US" sz="3600" dirty="0"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3: </a:t>
            </a:r>
            <a:r>
              <a:rPr lang="en-US" sz="3600" dirty="0" err="1"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Tìm</a:t>
            </a:r>
            <a:r>
              <a:rPr lang="en-US" sz="3600" dirty="0"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hiểu</a:t>
            </a:r>
            <a:r>
              <a:rPr lang="en-US" sz="3600" dirty="0"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kiến</a:t>
            </a:r>
            <a:r>
              <a:rPr lang="en-US" sz="3600" dirty="0"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thức</a:t>
            </a:r>
            <a:endParaRPr lang="en-US" sz="3600" dirty="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204345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50" y="628650"/>
            <a:ext cx="4972050" cy="738188"/>
          </a:xfrm>
          <a:solidFill>
            <a:srgbClr val="FFFFB9"/>
          </a:solidFill>
        </p:spPr>
        <p:txBody>
          <a:bodyPr>
            <a:normAutofit/>
          </a:bodyPr>
          <a:lstStyle/>
          <a:p>
            <a:r>
              <a:rPr lang="en-US" sz="3600" b="1" dirty="0" err="1" smtClean="0">
                <a:solidFill>
                  <a:srgbClr val="002060"/>
                </a:solidFill>
              </a:rPr>
              <a:t>Khi</a:t>
            </a:r>
            <a:r>
              <a:rPr lang="en-US" sz="3600" b="1" dirty="0" smtClean="0">
                <a:solidFill>
                  <a:srgbClr val="002060"/>
                </a:solidFill>
              </a:rPr>
              <a:t> </a:t>
            </a:r>
            <a:r>
              <a:rPr lang="en-US" sz="3600" b="1" dirty="0" err="1" smtClean="0">
                <a:solidFill>
                  <a:srgbClr val="002060"/>
                </a:solidFill>
              </a:rPr>
              <a:t>nào</a:t>
            </a:r>
            <a:r>
              <a:rPr lang="en-US" sz="3600" b="1" dirty="0" smtClean="0">
                <a:solidFill>
                  <a:srgbClr val="002060"/>
                </a:solidFill>
              </a:rPr>
              <a:t> </a:t>
            </a:r>
            <a:r>
              <a:rPr lang="en-US" sz="3600" b="1" dirty="0" err="1" smtClean="0">
                <a:solidFill>
                  <a:srgbClr val="002060"/>
                </a:solidFill>
              </a:rPr>
              <a:t>cần</a:t>
            </a:r>
            <a:r>
              <a:rPr lang="en-US" sz="3600" b="1" dirty="0" smtClean="0">
                <a:solidFill>
                  <a:srgbClr val="002060"/>
                </a:solidFill>
              </a:rPr>
              <a:t> </a:t>
            </a:r>
            <a:r>
              <a:rPr lang="en-US" sz="3600" b="1" dirty="0" err="1" smtClean="0">
                <a:solidFill>
                  <a:srgbClr val="002060"/>
                </a:solidFill>
              </a:rPr>
              <a:t>ngắt</a:t>
            </a:r>
            <a:r>
              <a:rPr lang="en-US" sz="3600" b="1" dirty="0" smtClean="0">
                <a:solidFill>
                  <a:srgbClr val="002060"/>
                </a:solidFill>
              </a:rPr>
              <a:t> </a:t>
            </a:r>
            <a:r>
              <a:rPr lang="en-US" sz="3600" b="1" dirty="0" err="1" smtClean="0">
                <a:solidFill>
                  <a:srgbClr val="002060"/>
                </a:solidFill>
              </a:rPr>
              <a:t>trang</a:t>
            </a:r>
            <a:r>
              <a:rPr lang="en-US" sz="3600" b="1" dirty="0" smtClean="0">
                <a:solidFill>
                  <a:srgbClr val="002060"/>
                </a:solidFill>
              </a:rPr>
              <a:t>?</a:t>
            </a:r>
            <a:endParaRPr lang="en-US" sz="3600" b="1" dirty="0">
              <a:solidFill>
                <a:srgbClr val="002060"/>
              </a:solidFill>
            </a:endParaRPr>
          </a:p>
        </p:txBody>
      </p:sp>
      <p:sp>
        <p:nvSpPr>
          <p:cNvPr id="3" name="Content Placeholder 2"/>
          <p:cNvSpPr>
            <a:spLocks noGrp="1"/>
          </p:cNvSpPr>
          <p:nvPr>
            <p:ph sz="half" idx="1"/>
          </p:nvPr>
        </p:nvSpPr>
        <p:spPr>
          <a:xfrm>
            <a:off x="495300" y="3006726"/>
            <a:ext cx="6286500" cy="3413442"/>
          </a:xfrm>
          <a:solidFill>
            <a:schemeClr val="accent1">
              <a:lumMod val="20000"/>
              <a:lumOff val="80000"/>
            </a:schemeClr>
          </a:solidFill>
        </p:spPr>
        <p:txBody>
          <a:bodyPr lIns="91440" tIns="274320">
            <a:normAutofit fontScale="92500"/>
          </a:bodyPr>
          <a:lstStyle/>
          <a:p>
            <a:pPr algn="just"/>
            <a:r>
              <a:rPr lang="en-US" b="1" dirty="0" err="1"/>
              <a:t>Để</a:t>
            </a:r>
            <a:r>
              <a:rPr lang="en-US" b="1" dirty="0"/>
              <a:t> </a:t>
            </a:r>
            <a:r>
              <a:rPr lang="en-US" b="1" dirty="0" err="1"/>
              <a:t>chèn</a:t>
            </a:r>
            <a:r>
              <a:rPr lang="en-US" b="1" dirty="0"/>
              <a:t> </a:t>
            </a:r>
            <a:r>
              <a:rPr lang="en-US" b="1" dirty="0" err="1"/>
              <a:t>một</a:t>
            </a:r>
            <a:r>
              <a:rPr lang="en-US" b="1" dirty="0"/>
              <a:t> </a:t>
            </a:r>
            <a:r>
              <a:rPr lang="en-US" b="1" dirty="0" err="1"/>
              <a:t>ngắt</a:t>
            </a:r>
            <a:r>
              <a:rPr lang="en-US" b="1" dirty="0"/>
              <a:t> </a:t>
            </a:r>
            <a:r>
              <a:rPr lang="en-US" b="1" dirty="0" err="1" smtClean="0"/>
              <a:t>trang</a:t>
            </a:r>
            <a:r>
              <a:rPr lang="en-US" b="1" dirty="0" smtClean="0"/>
              <a:t>:</a:t>
            </a:r>
            <a:endParaRPr lang="en-US" b="1" dirty="0"/>
          </a:p>
          <a:p>
            <a:pPr marL="514350" indent="-514350" algn="just">
              <a:buFont typeface="+mj-lt"/>
              <a:buAutoNum type="arabicPeriod"/>
            </a:pPr>
            <a:r>
              <a:rPr lang="en-US" dirty="0" err="1" smtClean="0"/>
              <a:t>Chọn</a:t>
            </a:r>
            <a:r>
              <a:rPr lang="en-US" dirty="0" smtClean="0"/>
              <a:t> </a:t>
            </a:r>
            <a:r>
              <a:rPr lang="en-US" dirty="0" err="1" smtClean="0"/>
              <a:t>thẻ</a:t>
            </a:r>
            <a:r>
              <a:rPr lang="en-US" dirty="0" smtClean="0"/>
              <a:t> </a:t>
            </a:r>
            <a:r>
              <a:rPr lang="en-US" b="1" dirty="0"/>
              <a:t>Page Layout </a:t>
            </a:r>
            <a:r>
              <a:rPr lang="en-US" dirty="0" err="1"/>
              <a:t>trên</a:t>
            </a:r>
            <a:r>
              <a:rPr lang="en-US" dirty="0"/>
              <a:t> </a:t>
            </a:r>
            <a:r>
              <a:rPr lang="en-US" dirty="0" err="1"/>
              <a:t>nhóm</a:t>
            </a:r>
            <a:r>
              <a:rPr lang="en-US" dirty="0"/>
              <a:t> Ribbon</a:t>
            </a:r>
          </a:p>
          <a:p>
            <a:pPr marL="514350" indent="-514350" algn="just">
              <a:buFont typeface="+mj-lt"/>
              <a:buAutoNum type="arabicPeriod"/>
            </a:pPr>
            <a:r>
              <a:rPr lang="en-US" dirty="0" err="1" smtClean="0"/>
              <a:t>Trong</a:t>
            </a:r>
            <a:r>
              <a:rPr lang="en-US" dirty="0" smtClean="0"/>
              <a:t> </a:t>
            </a:r>
            <a:r>
              <a:rPr lang="en-US" dirty="0" err="1"/>
              <a:t>nhóm</a:t>
            </a:r>
            <a:r>
              <a:rPr lang="en-US" dirty="0"/>
              <a:t> </a:t>
            </a:r>
            <a:r>
              <a:rPr lang="en-US" b="1" dirty="0"/>
              <a:t>Page Setup</a:t>
            </a:r>
            <a:r>
              <a:rPr lang="en-US" dirty="0"/>
              <a:t>, </a:t>
            </a:r>
            <a:r>
              <a:rPr lang="en-US" dirty="0" err="1"/>
              <a:t>Chọn</a:t>
            </a:r>
            <a:r>
              <a:rPr lang="en-US" dirty="0"/>
              <a:t> menu </a:t>
            </a:r>
            <a:r>
              <a:rPr lang="en-US" b="1" dirty="0"/>
              <a:t>Breaks</a:t>
            </a:r>
            <a:r>
              <a:rPr lang="en-US" dirty="0"/>
              <a:t>.</a:t>
            </a:r>
          </a:p>
          <a:p>
            <a:pPr marL="514350" indent="-514350" algn="just">
              <a:buFont typeface="+mj-lt"/>
              <a:buAutoNum type="arabicPeriod"/>
            </a:pPr>
            <a:r>
              <a:rPr lang="en-US" dirty="0" err="1" smtClean="0"/>
              <a:t>Chọn</a:t>
            </a:r>
            <a:r>
              <a:rPr lang="en-US" dirty="0" smtClean="0"/>
              <a:t> </a:t>
            </a:r>
            <a:r>
              <a:rPr lang="en-US" b="1" dirty="0" smtClean="0"/>
              <a:t>Page</a:t>
            </a:r>
            <a:endParaRPr lang="en-US" dirty="0"/>
          </a:p>
        </p:txBody>
      </p:sp>
      <p:sp>
        <p:nvSpPr>
          <p:cNvPr id="4" name="Content Placeholder 3"/>
          <p:cNvSpPr>
            <a:spLocks noGrp="1"/>
          </p:cNvSpPr>
          <p:nvPr>
            <p:ph sz="half" idx="2"/>
          </p:nvPr>
        </p:nvSpPr>
        <p:spPr>
          <a:xfrm>
            <a:off x="5105400" y="193675"/>
            <a:ext cx="6877050" cy="2378075"/>
          </a:xfrm>
        </p:spPr>
        <p:txBody>
          <a:bodyPr>
            <a:normAutofit fontScale="92500"/>
          </a:bodyPr>
          <a:lstStyle/>
          <a:p>
            <a:pPr algn="just">
              <a:lnSpc>
                <a:spcPct val="110000"/>
              </a:lnSpc>
            </a:pPr>
            <a:r>
              <a:rPr lang="vi-VN" dirty="0">
                <a:solidFill>
                  <a:srgbClr val="002060"/>
                </a:solidFill>
              </a:rPr>
              <a:t>Khi đã soạn thảo xong nội dung trên 1 trang mà vẫn còn dư hàng trống.</a:t>
            </a:r>
          </a:p>
          <a:p>
            <a:pPr algn="just">
              <a:lnSpc>
                <a:spcPct val="110000"/>
              </a:lnSpc>
            </a:pPr>
            <a:r>
              <a:rPr lang="vi-VN" dirty="0">
                <a:solidFill>
                  <a:srgbClr val="002060"/>
                </a:solidFill>
              </a:rPr>
              <a:t>Khi muốn ngắt trang để chèn hình, bảng biểu mà không làm nhảy chữ trong trang</a:t>
            </a:r>
            <a:r>
              <a:rPr lang="vi-VN" dirty="0" smtClean="0">
                <a:solidFill>
                  <a:srgbClr val="002060"/>
                </a:solidFill>
              </a:rPr>
              <a:t>.</a:t>
            </a:r>
            <a:endParaRPr lang="vi-VN" dirty="0">
              <a:solidFill>
                <a:srgbClr val="002060"/>
              </a:solidFill>
            </a:endParaRPr>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7219950" y="2419350"/>
            <a:ext cx="4533900" cy="4438650"/>
          </a:xfrm>
          <a:prstGeom prst="rect">
            <a:avLst/>
          </a:prstGeom>
          <a:noFill/>
          <a:ln>
            <a:noFill/>
          </a:ln>
        </p:spPr>
      </p:pic>
      <p:sp>
        <p:nvSpPr>
          <p:cNvPr id="6" name="Rectangle 5"/>
          <p:cNvSpPr/>
          <p:nvPr/>
        </p:nvSpPr>
        <p:spPr>
          <a:xfrm>
            <a:off x="7943850" y="3009900"/>
            <a:ext cx="3219450" cy="533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421944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bg/>
                                          </p:spTgt>
                                        </p:tgtEl>
                                        <p:attrNameLst>
                                          <p:attrName>style.visibility</p:attrName>
                                        </p:attrNameLst>
                                      </p:cBhvr>
                                      <p:to>
                                        <p:strVal val="visible"/>
                                      </p:to>
                                    </p:set>
                                    <p:anim calcmode="lin" valueType="num">
                                      <p:cBhvr additive="base">
                                        <p:cTn id="21" dur="500" fill="hold"/>
                                        <p:tgtEl>
                                          <p:spTgt spid="3">
                                            <p:bg/>
                                          </p:spTgt>
                                        </p:tgtEl>
                                        <p:attrNameLst>
                                          <p:attrName>ppt_x</p:attrName>
                                        </p:attrNameLst>
                                      </p:cBhvr>
                                      <p:tavLst>
                                        <p:tav tm="0">
                                          <p:val>
                                            <p:strVal val="#ppt_x"/>
                                          </p:val>
                                        </p:tav>
                                        <p:tav tm="100000">
                                          <p:val>
                                            <p:strVal val="#ppt_x"/>
                                          </p:val>
                                        </p:tav>
                                      </p:tavLst>
                                    </p:anim>
                                    <p:anim calcmode="lin" valueType="num">
                                      <p:cBhvr additive="base">
                                        <p:cTn id="22"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additive="base">
                                        <p:cTn id="2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 calcmode="lin" valueType="num">
                                      <p:cBhvr additive="base">
                                        <p:cTn id="3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 calcmode="lin" valueType="num">
                                      <p:cBhvr additive="base">
                                        <p:cTn id="4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45" presetID="10" presetClass="entr" presetSubtype="0" fill="hold" grpId="0" nodeType="with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uiExpand="1" build="p"/>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2058" y="877088"/>
            <a:ext cx="7769942" cy="511544"/>
          </a:xfrm>
        </p:spPr>
        <p:txBody>
          <a:bodyPr>
            <a:noAutofit/>
          </a:bodyPr>
          <a:lstStyle/>
          <a:p>
            <a:pPr algn="r"/>
            <a:r>
              <a:rPr lang="en-US" sz="3200" b="1" dirty="0" err="1">
                <a:solidFill>
                  <a:srgbClr val="00B050"/>
                </a:solidFill>
              </a:rPr>
              <a:t>Sử</a:t>
            </a:r>
            <a:r>
              <a:rPr lang="en-US" sz="3200" b="1" dirty="0">
                <a:solidFill>
                  <a:srgbClr val="00B050"/>
                </a:solidFill>
              </a:rPr>
              <a:t> </a:t>
            </a:r>
            <a:r>
              <a:rPr lang="en-US" sz="3200" b="1" dirty="0" err="1">
                <a:solidFill>
                  <a:srgbClr val="00B050"/>
                </a:solidFill>
              </a:rPr>
              <a:t>dụng</a:t>
            </a:r>
            <a:r>
              <a:rPr lang="en-US" sz="3200" b="1" dirty="0">
                <a:solidFill>
                  <a:srgbClr val="00B050"/>
                </a:solidFill>
              </a:rPr>
              <a:t> </a:t>
            </a:r>
            <a:r>
              <a:rPr lang="en-US" sz="3200" b="1" dirty="0" err="1">
                <a:solidFill>
                  <a:srgbClr val="00B050"/>
                </a:solidFill>
              </a:rPr>
              <a:t>tính</a:t>
            </a:r>
            <a:r>
              <a:rPr lang="en-US" sz="3200" b="1" dirty="0">
                <a:solidFill>
                  <a:srgbClr val="00B050"/>
                </a:solidFill>
              </a:rPr>
              <a:t> </a:t>
            </a:r>
            <a:r>
              <a:rPr lang="en-US" sz="3200" b="1" dirty="0" err="1">
                <a:solidFill>
                  <a:srgbClr val="00B050"/>
                </a:solidFill>
              </a:rPr>
              <a:t>năng</a:t>
            </a:r>
            <a:r>
              <a:rPr lang="en-US" sz="3200" b="1" dirty="0">
                <a:solidFill>
                  <a:srgbClr val="00B050"/>
                </a:solidFill>
              </a:rPr>
              <a:t> Undo (</a:t>
            </a:r>
            <a:r>
              <a:rPr lang="en-US" sz="3200" b="1" dirty="0" err="1">
                <a:solidFill>
                  <a:srgbClr val="00B050"/>
                </a:solidFill>
              </a:rPr>
              <a:t>Lùi</a:t>
            </a:r>
            <a:r>
              <a:rPr lang="en-US" sz="3200" b="1" dirty="0">
                <a:solidFill>
                  <a:srgbClr val="00B050"/>
                </a:solidFill>
              </a:rPr>
              <a:t> </a:t>
            </a:r>
            <a:r>
              <a:rPr lang="en-US" sz="3200" b="1" dirty="0" err="1">
                <a:solidFill>
                  <a:srgbClr val="00B050"/>
                </a:solidFill>
              </a:rPr>
              <a:t>lại</a:t>
            </a:r>
            <a:r>
              <a:rPr lang="en-US" sz="3200" b="1" dirty="0">
                <a:solidFill>
                  <a:srgbClr val="00B050"/>
                </a:solidFill>
              </a:rPr>
              <a:t>) </a:t>
            </a:r>
          </a:p>
        </p:txBody>
      </p:sp>
      <p:sp>
        <p:nvSpPr>
          <p:cNvPr id="3" name="Content Placeholder 2"/>
          <p:cNvSpPr>
            <a:spLocks noGrp="1"/>
          </p:cNvSpPr>
          <p:nvPr>
            <p:ph sz="half" idx="1"/>
          </p:nvPr>
        </p:nvSpPr>
        <p:spPr>
          <a:xfrm>
            <a:off x="557719" y="1489764"/>
            <a:ext cx="7244178" cy="5215836"/>
          </a:xfrm>
          <a:solidFill>
            <a:schemeClr val="accent1">
              <a:lumMod val="20000"/>
              <a:lumOff val="80000"/>
            </a:schemeClr>
          </a:solidFill>
        </p:spPr>
        <p:txBody>
          <a:bodyPr>
            <a:noAutofit/>
          </a:bodyPr>
          <a:lstStyle/>
          <a:p>
            <a:pPr marL="0" indent="0" algn="just">
              <a:buNone/>
            </a:pPr>
            <a:r>
              <a:rPr lang="vi-VN" b="1" dirty="0">
                <a:solidFill>
                  <a:srgbClr val="002060"/>
                </a:solidFill>
              </a:rPr>
              <a:t>Bạn thực hiện tính năng này bằng một trong những cách sau: </a:t>
            </a:r>
            <a:endParaRPr lang="en-US" b="1" dirty="0">
              <a:solidFill>
                <a:srgbClr val="002060"/>
              </a:solidFill>
            </a:endParaRPr>
          </a:p>
          <a:p>
            <a:pPr marL="514350" indent="-514350" algn="just">
              <a:lnSpc>
                <a:spcPct val="110000"/>
              </a:lnSpc>
              <a:buFont typeface="+mj-lt"/>
              <a:buAutoNum type="arabicPeriod"/>
            </a:pPr>
            <a:r>
              <a:rPr lang="vi-VN" sz="2800" dirty="0" smtClean="0">
                <a:solidFill>
                  <a:srgbClr val="002060"/>
                </a:solidFill>
              </a:rPr>
              <a:t>Trong </a:t>
            </a:r>
            <a:r>
              <a:rPr lang="vi-VN" sz="2800" dirty="0">
                <a:solidFill>
                  <a:srgbClr val="002060"/>
                </a:solidFill>
              </a:rPr>
              <a:t>thanh công cụ truy xuất nhanh, nhấp chuột vào nút </a:t>
            </a:r>
            <a:r>
              <a:rPr lang="en-US" sz="2800" dirty="0" smtClean="0">
                <a:solidFill>
                  <a:srgbClr val="002060"/>
                </a:solidFill>
              </a:rPr>
              <a:t>	    (</a:t>
            </a:r>
            <a:r>
              <a:rPr lang="vi-VN" sz="2800" b="1" dirty="0" smtClean="0">
                <a:solidFill>
                  <a:srgbClr val="002060"/>
                </a:solidFill>
              </a:rPr>
              <a:t>Undo</a:t>
            </a:r>
            <a:r>
              <a:rPr lang="en-US" sz="2800" b="1" dirty="0" smtClean="0">
                <a:solidFill>
                  <a:srgbClr val="002060"/>
                </a:solidFill>
              </a:rPr>
              <a:t>)</a:t>
            </a:r>
            <a:r>
              <a:rPr lang="vi-VN" sz="2800" b="1" dirty="0" smtClean="0">
                <a:solidFill>
                  <a:srgbClr val="002060"/>
                </a:solidFill>
              </a:rPr>
              <a:t> </a:t>
            </a:r>
            <a:r>
              <a:rPr lang="vi-VN" sz="2800" dirty="0">
                <a:solidFill>
                  <a:srgbClr val="002060"/>
                </a:solidFill>
              </a:rPr>
              <a:t>để lùi lại hành động cuối cùng hoặc câu lệnh đã thực hiện; hoặc </a:t>
            </a:r>
            <a:endParaRPr lang="en-US" sz="2800" dirty="0">
              <a:solidFill>
                <a:srgbClr val="002060"/>
              </a:solidFill>
            </a:endParaRPr>
          </a:p>
          <a:p>
            <a:pPr marL="514350" indent="-514350" algn="just">
              <a:lnSpc>
                <a:spcPct val="110000"/>
              </a:lnSpc>
              <a:buFont typeface="+mj-lt"/>
              <a:buAutoNum type="arabicPeriod"/>
            </a:pPr>
            <a:r>
              <a:rPr lang="vi-VN" sz="2800" dirty="0" smtClean="0">
                <a:solidFill>
                  <a:srgbClr val="002060"/>
                </a:solidFill>
              </a:rPr>
              <a:t>Nhấn</a:t>
            </a:r>
            <a:r>
              <a:rPr lang="en-US" sz="2800" dirty="0" smtClean="0">
                <a:solidFill>
                  <a:srgbClr val="002060"/>
                </a:solidFill>
              </a:rPr>
              <a:t>		</a:t>
            </a:r>
            <a:r>
              <a:rPr lang="vi-VN" sz="2800" dirty="0" smtClean="0">
                <a:solidFill>
                  <a:srgbClr val="002060"/>
                </a:solidFill>
              </a:rPr>
              <a:t>; </a:t>
            </a:r>
            <a:r>
              <a:rPr lang="vi-VN" sz="2800" dirty="0">
                <a:solidFill>
                  <a:srgbClr val="002060"/>
                </a:solidFill>
              </a:rPr>
              <a:t>hoặc </a:t>
            </a:r>
            <a:endParaRPr lang="en-US" sz="2800" dirty="0">
              <a:solidFill>
                <a:srgbClr val="002060"/>
              </a:solidFill>
            </a:endParaRPr>
          </a:p>
          <a:p>
            <a:pPr marL="514350" indent="-514350" algn="just">
              <a:lnSpc>
                <a:spcPct val="110000"/>
              </a:lnSpc>
              <a:buFont typeface="+mj-lt"/>
              <a:buAutoNum type="arabicPeriod"/>
            </a:pPr>
            <a:r>
              <a:rPr lang="vi-VN" sz="2800" dirty="0" smtClean="0">
                <a:solidFill>
                  <a:srgbClr val="002060"/>
                </a:solidFill>
              </a:rPr>
              <a:t>Nhấp </a:t>
            </a:r>
            <a:r>
              <a:rPr lang="vi-VN" sz="2800" dirty="0">
                <a:solidFill>
                  <a:srgbClr val="002060"/>
                </a:solidFill>
              </a:rPr>
              <a:t>chuột vào </a:t>
            </a:r>
            <a:r>
              <a:rPr lang="en-US" sz="2800" dirty="0" smtClean="0">
                <a:solidFill>
                  <a:srgbClr val="002060"/>
                </a:solidFill>
              </a:rPr>
              <a:t> (</a:t>
            </a:r>
            <a:r>
              <a:rPr lang="vi-VN" sz="2800" dirty="0" smtClean="0">
                <a:solidFill>
                  <a:srgbClr val="002060"/>
                </a:solidFill>
              </a:rPr>
              <a:t>mũi tên</a:t>
            </a:r>
            <a:r>
              <a:rPr lang="en-US" sz="2800" dirty="0" smtClean="0">
                <a:solidFill>
                  <a:srgbClr val="002060"/>
                </a:solidFill>
              </a:rPr>
              <a:t>)</a:t>
            </a:r>
            <a:r>
              <a:rPr lang="vi-VN" sz="2800" dirty="0" smtClean="0">
                <a:solidFill>
                  <a:srgbClr val="002060"/>
                </a:solidFill>
              </a:rPr>
              <a:t> </a:t>
            </a:r>
            <a:r>
              <a:rPr lang="vi-VN" sz="2800" dirty="0">
                <a:solidFill>
                  <a:srgbClr val="002060"/>
                </a:solidFill>
              </a:rPr>
              <a:t>cạnh </a:t>
            </a:r>
            <a:r>
              <a:rPr lang="vi-VN" sz="2800" dirty="0" smtClean="0">
                <a:solidFill>
                  <a:srgbClr val="002060"/>
                </a:solidFill>
              </a:rPr>
              <a:t>nút</a:t>
            </a:r>
            <a:r>
              <a:rPr lang="en-US" sz="2800" dirty="0" smtClean="0">
                <a:solidFill>
                  <a:srgbClr val="002060"/>
                </a:solidFill>
              </a:rPr>
              <a:t>   </a:t>
            </a:r>
            <a:r>
              <a:rPr lang="en-US" sz="2800" dirty="0">
                <a:solidFill>
                  <a:srgbClr val="002060"/>
                </a:solidFill>
              </a:rPr>
              <a:t>	</a:t>
            </a:r>
            <a:r>
              <a:rPr lang="en-US" sz="2800" dirty="0" smtClean="0">
                <a:solidFill>
                  <a:srgbClr val="002060"/>
                </a:solidFill>
              </a:rPr>
              <a:t>(</a:t>
            </a:r>
            <a:r>
              <a:rPr lang="vi-VN" sz="2800" b="1" dirty="0" smtClean="0">
                <a:solidFill>
                  <a:srgbClr val="002060"/>
                </a:solidFill>
              </a:rPr>
              <a:t>Undo</a:t>
            </a:r>
            <a:r>
              <a:rPr lang="en-US" sz="2800" b="1" dirty="0" smtClean="0">
                <a:solidFill>
                  <a:srgbClr val="002060"/>
                </a:solidFill>
              </a:rPr>
              <a:t>)</a:t>
            </a:r>
            <a:r>
              <a:rPr lang="vi-VN" sz="2800" b="1" dirty="0" smtClean="0">
                <a:solidFill>
                  <a:srgbClr val="002060"/>
                </a:solidFill>
              </a:rPr>
              <a:t> </a:t>
            </a:r>
            <a:r>
              <a:rPr lang="vi-VN" sz="2800" dirty="0">
                <a:solidFill>
                  <a:srgbClr val="002060"/>
                </a:solidFill>
              </a:rPr>
              <a:t>để </a:t>
            </a:r>
            <a:r>
              <a:rPr lang="vi-VN" sz="2800" dirty="0" smtClean="0">
                <a:solidFill>
                  <a:srgbClr val="002060"/>
                </a:solidFill>
              </a:rPr>
              <a:t>hoàn </a:t>
            </a:r>
            <a:r>
              <a:rPr lang="vi-VN" sz="2800" dirty="0">
                <a:solidFill>
                  <a:srgbClr val="002060"/>
                </a:solidFill>
              </a:rPr>
              <a:t>tác một số hành động cùng một lúc</a:t>
            </a:r>
            <a:r>
              <a:rPr lang="vi-VN" sz="2800" dirty="0" smtClean="0">
                <a:solidFill>
                  <a:srgbClr val="002060"/>
                </a:solidFill>
              </a:rPr>
              <a:t>. </a:t>
            </a:r>
            <a:endParaRPr lang="en-US" sz="2800" dirty="0">
              <a:solidFill>
                <a:srgbClr val="002060"/>
              </a:solidFill>
            </a:endParaRPr>
          </a:p>
        </p:txBody>
      </p:sp>
      <p:pic>
        <p:nvPicPr>
          <p:cNvPr id="7" name="Picture 6"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81738" y="2057900"/>
            <a:ext cx="4124747" cy="3168405"/>
          </a:xfrm>
          <a:prstGeom prst="rect">
            <a:avLst/>
          </a:prstGeom>
        </p:spPr>
      </p:pic>
      <p:sp>
        <p:nvSpPr>
          <p:cNvPr id="9" name="Title 18"/>
          <p:cNvSpPr txBox="1">
            <a:spLocks/>
          </p:cNvSpPr>
          <p:nvPr/>
        </p:nvSpPr>
        <p:spPr>
          <a:xfrm>
            <a:off x="2507227" y="226870"/>
            <a:ext cx="9165748" cy="6770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3600" dirty="0" err="1"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Hoạt</a:t>
            </a:r>
            <a:r>
              <a:rPr lang="en-US" sz="3600" dirty="0"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động</a:t>
            </a:r>
            <a:r>
              <a:rPr lang="en-US" sz="3600" dirty="0"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3: </a:t>
            </a:r>
            <a:r>
              <a:rPr lang="en-US" sz="3600" dirty="0" err="1"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Tìm</a:t>
            </a:r>
            <a:r>
              <a:rPr lang="en-US" sz="3600" dirty="0"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hiểu</a:t>
            </a:r>
            <a:r>
              <a:rPr lang="en-US" sz="3600" dirty="0"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kiến</a:t>
            </a:r>
            <a:r>
              <a:rPr lang="en-US" sz="3600" dirty="0"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thức</a:t>
            </a:r>
            <a:endParaRPr lang="en-US" sz="3600" dirty="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grpSp>
        <p:nvGrpSpPr>
          <p:cNvPr id="16" name="Group 15"/>
          <p:cNvGrpSpPr/>
          <p:nvPr/>
        </p:nvGrpSpPr>
        <p:grpSpPr>
          <a:xfrm>
            <a:off x="936460" y="3013832"/>
            <a:ext cx="3405868" cy="2975644"/>
            <a:chOff x="979790" y="3013832"/>
            <a:chExt cx="3405868" cy="2975644"/>
          </a:xfrm>
        </p:grpSpPr>
        <p:pic>
          <p:nvPicPr>
            <p:cNvPr id="12" name="Picture 11"/>
            <p:cNvPicPr>
              <a:picLocks noChangeAspect="1"/>
            </p:cNvPicPr>
            <p:nvPr/>
          </p:nvPicPr>
          <p:blipFill>
            <a:blip r:embed="rId3"/>
            <a:stretch>
              <a:fillRect/>
            </a:stretch>
          </p:blipFill>
          <p:spPr>
            <a:xfrm>
              <a:off x="2085672" y="4554266"/>
              <a:ext cx="1231796" cy="481520"/>
            </a:xfrm>
            <a:prstGeom prst="rect">
              <a:avLst/>
            </a:prstGeom>
          </p:spPr>
        </p:pic>
        <p:pic>
          <p:nvPicPr>
            <p:cNvPr id="13" name="Picture 12"/>
            <p:cNvPicPr>
              <a:picLocks noChangeAspect="1"/>
            </p:cNvPicPr>
            <p:nvPr/>
          </p:nvPicPr>
          <p:blipFill>
            <a:blip r:embed="rId4"/>
            <a:stretch>
              <a:fillRect/>
            </a:stretch>
          </p:blipFill>
          <p:spPr>
            <a:xfrm>
              <a:off x="3191491" y="3013832"/>
              <a:ext cx="442297" cy="425286"/>
            </a:xfrm>
            <a:prstGeom prst="rect">
              <a:avLst/>
            </a:prstGeom>
          </p:spPr>
        </p:pic>
        <p:pic>
          <p:nvPicPr>
            <p:cNvPr id="14" name="Picture 13"/>
            <p:cNvPicPr>
              <a:picLocks noChangeAspect="1"/>
            </p:cNvPicPr>
            <p:nvPr/>
          </p:nvPicPr>
          <p:blipFill>
            <a:blip r:embed="rId5"/>
            <a:stretch>
              <a:fillRect/>
            </a:stretch>
          </p:blipFill>
          <p:spPr>
            <a:xfrm>
              <a:off x="979790" y="5626805"/>
              <a:ext cx="516109" cy="362671"/>
            </a:xfrm>
            <a:prstGeom prst="rect">
              <a:avLst/>
            </a:prstGeom>
          </p:spPr>
        </p:pic>
        <p:pic>
          <p:nvPicPr>
            <p:cNvPr id="15" name="Picture 14"/>
            <p:cNvPicPr>
              <a:picLocks noChangeAspect="1"/>
            </p:cNvPicPr>
            <p:nvPr/>
          </p:nvPicPr>
          <p:blipFill>
            <a:blip r:embed="rId6"/>
            <a:stretch>
              <a:fillRect/>
            </a:stretch>
          </p:blipFill>
          <p:spPr>
            <a:xfrm>
              <a:off x="3973958" y="5121252"/>
              <a:ext cx="411700" cy="449127"/>
            </a:xfrm>
            <a:prstGeom prst="rect">
              <a:avLst/>
            </a:prstGeom>
          </p:spPr>
        </p:pic>
      </p:grpSp>
    </p:spTree>
    <p:extLst>
      <p:ext uri="{BB962C8B-B14F-4D97-AF65-F5344CB8AC3E}">
        <p14:creationId xmlns:p14="http://schemas.microsoft.com/office/powerpoint/2010/main" val="223477545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41756" y="2223831"/>
            <a:ext cx="5412658" cy="3457767"/>
          </a:xfrm>
          <a:solidFill>
            <a:schemeClr val="accent1">
              <a:lumMod val="20000"/>
              <a:lumOff val="80000"/>
            </a:schemeClr>
          </a:solidFill>
        </p:spPr>
        <p:txBody>
          <a:bodyPr>
            <a:noAutofit/>
          </a:bodyPr>
          <a:lstStyle/>
          <a:p>
            <a:pPr marL="0" indent="0" algn="just">
              <a:buNone/>
            </a:pPr>
            <a:r>
              <a:rPr lang="en-US" sz="2800" dirty="0" smtClean="0">
                <a:solidFill>
                  <a:srgbClr val="002060"/>
                </a:solidFill>
              </a:rPr>
              <a:t>	</a:t>
            </a:r>
            <a:r>
              <a:rPr lang="vi-VN" sz="2800" dirty="0" smtClean="0">
                <a:solidFill>
                  <a:srgbClr val="002060"/>
                </a:solidFill>
              </a:rPr>
              <a:t>Bạn </a:t>
            </a:r>
            <a:r>
              <a:rPr lang="vi-VN" sz="2800" dirty="0">
                <a:solidFill>
                  <a:srgbClr val="002060"/>
                </a:solidFill>
              </a:rPr>
              <a:t>phải hoàn tác các hành động theo thứ tự ngược lại mà bạn đã thực </a:t>
            </a:r>
            <a:r>
              <a:rPr lang="vi-VN" sz="2800" dirty="0" smtClean="0">
                <a:solidFill>
                  <a:srgbClr val="002060"/>
                </a:solidFill>
              </a:rPr>
              <a:t>hiện</a:t>
            </a:r>
            <a:r>
              <a:rPr lang="en-US" sz="2800" dirty="0" smtClean="0"/>
              <a:t>. </a:t>
            </a:r>
            <a:r>
              <a:rPr lang="en-US" sz="2800" b="1" dirty="0" err="1">
                <a:solidFill>
                  <a:srgbClr val="002060"/>
                </a:solidFill>
              </a:rPr>
              <a:t>Ví</a:t>
            </a:r>
            <a:r>
              <a:rPr lang="en-US" sz="2800" b="1" dirty="0">
                <a:solidFill>
                  <a:srgbClr val="002060"/>
                </a:solidFill>
              </a:rPr>
              <a:t> </a:t>
            </a:r>
            <a:r>
              <a:rPr lang="en-US" sz="2800" b="1" dirty="0" err="1">
                <a:solidFill>
                  <a:srgbClr val="002060"/>
                </a:solidFill>
              </a:rPr>
              <a:t>dụ</a:t>
            </a:r>
            <a:r>
              <a:rPr lang="en-US" sz="2800" b="1" dirty="0">
                <a:solidFill>
                  <a:srgbClr val="002060"/>
                </a:solidFill>
              </a:rPr>
              <a:t>:</a:t>
            </a:r>
            <a:r>
              <a:rPr lang="vi-VN" sz="2800" b="1" dirty="0" smtClean="0"/>
              <a:t> </a:t>
            </a:r>
            <a:r>
              <a:rPr lang="vi-VN" sz="2800" dirty="0" smtClean="0">
                <a:solidFill>
                  <a:srgbClr val="002060"/>
                </a:solidFill>
              </a:rPr>
              <a:t>Trong </a:t>
            </a:r>
            <a:r>
              <a:rPr lang="vi-VN" sz="2800" dirty="0">
                <a:solidFill>
                  <a:srgbClr val="002060"/>
                </a:solidFill>
              </a:rPr>
              <a:t>danh sách ở bên phải, nếu bạn muốn hoàn tác hành động “</a:t>
            </a:r>
            <a:r>
              <a:rPr lang="vi-VN" sz="2800" b="1" dirty="0">
                <a:solidFill>
                  <a:srgbClr val="002060"/>
                </a:solidFill>
              </a:rPr>
              <a:t>In </a:t>
            </a:r>
            <a:r>
              <a:rPr lang="vi-VN" sz="2800" b="1" dirty="0" smtClean="0">
                <a:solidFill>
                  <a:srgbClr val="002060"/>
                </a:solidFill>
              </a:rPr>
              <a:t>đậm</a:t>
            </a:r>
            <a:r>
              <a:rPr lang="en-US" sz="2800" b="1" dirty="0" smtClean="0">
                <a:solidFill>
                  <a:srgbClr val="002060"/>
                </a:solidFill>
              </a:rPr>
              <a:t> (Bold)</a:t>
            </a:r>
            <a:r>
              <a:rPr lang="vi-VN" sz="2800" dirty="0" smtClean="0">
                <a:solidFill>
                  <a:srgbClr val="002060"/>
                </a:solidFill>
              </a:rPr>
              <a:t>”, </a:t>
            </a:r>
            <a:r>
              <a:rPr lang="vi-VN" sz="2800" dirty="0">
                <a:solidFill>
                  <a:srgbClr val="002060"/>
                </a:solidFill>
              </a:rPr>
              <a:t>bạn cũng phải </a:t>
            </a:r>
            <a:r>
              <a:rPr lang="vi-VN" sz="2800" dirty="0" smtClean="0">
                <a:solidFill>
                  <a:srgbClr val="002060"/>
                </a:solidFill>
              </a:rPr>
              <a:t>hoàn </a:t>
            </a:r>
            <a:r>
              <a:rPr lang="vi-VN" sz="2800" dirty="0">
                <a:solidFill>
                  <a:srgbClr val="002060"/>
                </a:solidFill>
              </a:rPr>
              <a:t>tác hành </a:t>
            </a:r>
            <a:r>
              <a:rPr lang="vi-VN" sz="2800" dirty="0" smtClean="0">
                <a:solidFill>
                  <a:srgbClr val="002060"/>
                </a:solidFill>
              </a:rPr>
              <a:t>động </a:t>
            </a:r>
            <a:r>
              <a:rPr lang="vi-VN" sz="2800" b="1" dirty="0" smtClean="0">
                <a:solidFill>
                  <a:srgbClr val="002060"/>
                </a:solidFill>
              </a:rPr>
              <a:t>Nghiêng</a:t>
            </a:r>
            <a:r>
              <a:rPr lang="en-US" sz="2800" b="1" dirty="0" smtClean="0">
                <a:solidFill>
                  <a:srgbClr val="002060"/>
                </a:solidFill>
              </a:rPr>
              <a:t> (Italic)</a:t>
            </a:r>
            <a:r>
              <a:rPr lang="vi-VN" sz="2800" dirty="0" smtClean="0">
                <a:solidFill>
                  <a:srgbClr val="002060"/>
                </a:solidFill>
              </a:rPr>
              <a:t> </a:t>
            </a:r>
            <a:r>
              <a:rPr lang="vi-VN" sz="2800" dirty="0">
                <a:solidFill>
                  <a:srgbClr val="002060"/>
                </a:solidFill>
              </a:rPr>
              <a:t>và </a:t>
            </a:r>
            <a:r>
              <a:rPr lang="vi-VN" sz="2800" b="1" dirty="0">
                <a:solidFill>
                  <a:srgbClr val="002060"/>
                </a:solidFill>
              </a:rPr>
              <a:t>Gạch </a:t>
            </a:r>
            <a:r>
              <a:rPr lang="vi-VN" sz="2800" b="1" dirty="0" smtClean="0">
                <a:solidFill>
                  <a:srgbClr val="002060"/>
                </a:solidFill>
              </a:rPr>
              <a:t>chân</a:t>
            </a:r>
            <a:r>
              <a:rPr lang="en-US" sz="2800" b="1" dirty="0" smtClean="0">
                <a:solidFill>
                  <a:srgbClr val="002060"/>
                </a:solidFill>
              </a:rPr>
              <a:t> (Underline)</a:t>
            </a:r>
            <a:r>
              <a:rPr lang="vi-VN" sz="2800" dirty="0" smtClean="0">
                <a:solidFill>
                  <a:srgbClr val="002060"/>
                </a:solidFill>
              </a:rPr>
              <a:t>.</a:t>
            </a:r>
            <a:endParaRPr lang="en-US" sz="2800" dirty="0">
              <a:solidFill>
                <a:srgbClr val="002060"/>
              </a:solidFill>
            </a:endParaRPr>
          </a:p>
        </p:txBody>
      </p:sp>
      <p:pic>
        <p:nvPicPr>
          <p:cNvPr id="5" name="Picture 4" descr="Screen Clipping"/>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86627" y="147484"/>
            <a:ext cx="10498499" cy="1824872"/>
          </a:xfrm>
          <a:prstGeom prst="rect">
            <a:avLst/>
          </a:prstGeom>
        </p:spPr>
      </p:pic>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7961577" y="2223832"/>
            <a:ext cx="3630655" cy="3457767"/>
          </a:xfrm>
          <a:prstGeom prst="rect">
            <a:avLst/>
          </a:prstGeom>
          <a:ln>
            <a:solidFill>
              <a:schemeClr val="tx1"/>
            </a:solidFill>
          </a:ln>
        </p:spPr>
      </p:pic>
    </p:spTree>
    <p:extLst>
      <p:ext uri="{BB962C8B-B14F-4D97-AF65-F5344CB8AC3E}">
        <p14:creationId xmlns:p14="http://schemas.microsoft.com/office/powerpoint/2010/main" val="210839576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1+#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458" y="55413"/>
            <a:ext cx="10589342" cy="1325563"/>
          </a:xfrm>
        </p:spPr>
        <p:txBody>
          <a:bodyPr/>
          <a:lstStyle/>
          <a:p>
            <a:pPr algn="ctr"/>
            <a:r>
              <a:rPr lang="vi-VN" b="1" dirty="0" smtClean="0">
                <a:solidFill>
                  <a:srgbClr val="002060"/>
                </a:solidFill>
              </a:rPr>
              <a:t>Ctrl </a:t>
            </a:r>
            <a:r>
              <a:rPr lang="vi-VN" b="1" dirty="0">
                <a:solidFill>
                  <a:srgbClr val="002060"/>
                </a:solidFill>
              </a:rPr>
              <a:t>+ </a:t>
            </a:r>
            <a:r>
              <a:rPr lang="vi-VN" b="1" dirty="0" smtClean="0">
                <a:solidFill>
                  <a:srgbClr val="002060"/>
                </a:solidFill>
              </a:rPr>
              <a:t>Z</a:t>
            </a:r>
            <a:endParaRPr lang="en-US" dirty="0"/>
          </a:p>
        </p:txBody>
      </p:sp>
      <p:sp>
        <p:nvSpPr>
          <p:cNvPr id="3" name="Content Placeholder 2"/>
          <p:cNvSpPr>
            <a:spLocks noGrp="1"/>
          </p:cNvSpPr>
          <p:nvPr>
            <p:ph sz="half" idx="1"/>
          </p:nvPr>
        </p:nvSpPr>
        <p:spPr>
          <a:xfrm>
            <a:off x="838200" y="1515913"/>
            <a:ext cx="5181600" cy="4351338"/>
          </a:xfrm>
        </p:spPr>
        <p:txBody>
          <a:bodyPr/>
          <a:lstStyle/>
          <a:p>
            <a:endParaRPr lang="en-US"/>
          </a:p>
        </p:txBody>
      </p:sp>
      <p:sp>
        <p:nvSpPr>
          <p:cNvPr id="4" name="Content Placeholder 3"/>
          <p:cNvSpPr>
            <a:spLocks noGrp="1"/>
          </p:cNvSpPr>
          <p:nvPr>
            <p:ph sz="half" idx="2"/>
          </p:nvPr>
        </p:nvSpPr>
        <p:spPr>
          <a:xfrm>
            <a:off x="6172200" y="1515913"/>
            <a:ext cx="5181600" cy="4351338"/>
          </a:xfrm>
        </p:spPr>
        <p:txBody>
          <a:bodyPr/>
          <a:lstStyle/>
          <a:p>
            <a:endParaRPr lang="en-US"/>
          </a:p>
        </p:txBody>
      </p:sp>
      <p:pic>
        <p:nvPicPr>
          <p:cNvPr id="5" name="Content Placeholder 10">
            <a:extLst>
              <a:ext uri="{FF2B5EF4-FFF2-40B4-BE49-F238E27FC236}">
                <a16:creationId xmlns:a16="http://schemas.microsoft.com/office/drawing/2014/main" id="{A0309C93-4511-40DF-AA90-7D92CD3DF9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845" y="1380976"/>
            <a:ext cx="11282309" cy="4999703"/>
          </a:xfrm>
          <a:prstGeom prst="rect">
            <a:avLst/>
          </a:prstGeom>
        </p:spPr>
      </p:pic>
      <p:sp>
        <p:nvSpPr>
          <p:cNvPr id="6" name="Rectangle 5">
            <a:extLst>
              <a:ext uri="{FF2B5EF4-FFF2-40B4-BE49-F238E27FC236}">
                <a16:creationId xmlns:a16="http://schemas.microsoft.com/office/drawing/2014/main" id="{4163C2C7-996C-42C1-8BF7-DC810BF33326}"/>
              </a:ext>
            </a:extLst>
          </p:cNvPr>
          <p:cNvSpPr/>
          <p:nvPr/>
        </p:nvSpPr>
        <p:spPr>
          <a:xfrm>
            <a:off x="764457" y="5402421"/>
            <a:ext cx="872613" cy="48177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163C2C7-996C-42C1-8BF7-DC810BF33326}"/>
              </a:ext>
            </a:extLst>
          </p:cNvPr>
          <p:cNvSpPr/>
          <p:nvPr/>
        </p:nvSpPr>
        <p:spPr>
          <a:xfrm>
            <a:off x="8615515" y="5385472"/>
            <a:ext cx="872613" cy="48177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163C2C7-996C-42C1-8BF7-DC810BF33326}"/>
              </a:ext>
            </a:extLst>
          </p:cNvPr>
          <p:cNvSpPr/>
          <p:nvPr/>
        </p:nvSpPr>
        <p:spPr>
          <a:xfrm>
            <a:off x="2094271" y="4773156"/>
            <a:ext cx="619432" cy="61231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020849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26" presetClass="emph" presetSubtype="0" fill="hold" grpId="1" nodeType="withEffect">
                                  <p:stCondLst>
                                    <p:cond delay="0"/>
                                  </p:stCondLst>
                                  <p:childTnLst>
                                    <p:animEffect transition="out" filter="fade">
                                      <p:cBhvr>
                                        <p:cTn id="11" dur="500" tmFilter="0, 0; .2, .5; .8, .5; 1, 0"/>
                                        <p:tgtEl>
                                          <p:spTgt spid="6"/>
                                        </p:tgtEl>
                                      </p:cBhvr>
                                    </p:animEffect>
                                    <p:animScale>
                                      <p:cBhvr>
                                        <p:cTn id="12" dur="250" autoRev="1" fill="hold"/>
                                        <p:tgtEl>
                                          <p:spTgt spid="6"/>
                                        </p:tgtEl>
                                      </p:cBhvr>
                                      <p:by x="105000" y="105000"/>
                                    </p:animScale>
                                  </p:childTnLst>
                                </p:cTn>
                              </p:par>
                              <p:par>
                                <p:cTn id="13" presetID="53" presetClass="entr" presetSubtype="16"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par>
                                <p:cTn id="18" presetID="26" presetClass="emph" presetSubtype="0" fill="hold" grpId="1" nodeType="withEffect">
                                  <p:stCondLst>
                                    <p:cond delay="0"/>
                                  </p:stCondLst>
                                  <p:childTnLst>
                                    <p:animEffect transition="out" filter="fade">
                                      <p:cBhvr>
                                        <p:cTn id="19" dur="500" tmFilter="0, 0; .2, .5; .8, .5; 1, 0"/>
                                        <p:tgtEl>
                                          <p:spTgt spid="7"/>
                                        </p:tgtEl>
                                      </p:cBhvr>
                                    </p:animEffect>
                                    <p:animScale>
                                      <p:cBhvr>
                                        <p:cTn id="20" dur="250" autoRev="1" fill="hold"/>
                                        <p:tgtEl>
                                          <p:spTgt spid="7"/>
                                        </p:tgtEl>
                                      </p:cBhvr>
                                      <p:by x="105000" y="105000"/>
                                    </p:animScale>
                                  </p:childTnLst>
                                </p:cTn>
                              </p:par>
                              <p:par>
                                <p:cTn id="21" presetID="53" presetClass="entr" presetSubtype="16"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26" presetClass="emph" presetSubtype="0" fill="hold" grpId="1" nodeType="withEffect">
                                  <p:stCondLst>
                                    <p:cond delay="0"/>
                                  </p:stCondLst>
                                  <p:childTnLst>
                                    <p:animEffect transition="out" filter="fade">
                                      <p:cBhvr>
                                        <p:cTn id="27" dur="500" tmFilter="0, 0; .2, .5; .8, .5; 1, 0"/>
                                        <p:tgtEl>
                                          <p:spTgt spid="8"/>
                                        </p:tgtEl>
                                      </p:cBhvr>
                                    </p:animEffect>
                                    <p:animScale>
                                      <p:cBhvr>
                                        <p:cTn id="28"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Lst>
  </p:timing>
</p:sld>
</file>

<file path=ppt/theme/theme1.xml><?xml version="1.0" encoding="utf-8"?>
<a:theme xmlns:a="http://schemas.openxmlformats.org/drawingml/2006/main" name="IC3 Spark">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3 Spark" id="{F708D391-5E25-4EA8-8D84-6B4D7E82B245}" vid="{99BD5698-61F0-43FB-A25E-A119831677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IC3 Spark</Template>
  <TotalTime>36771</TotalTime>
  <Words>363</Words>
  <Application>Microsoft Office PowerPoint</Application>
  <PresentationFormat>Widescreen</PresentationFormat>
  <Paragraphs>44</Paragraphs>
  <Slides>10</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Symbol</vt:lpstr>
      <vt:lpstr>Times New Roman</vt:lpstr>
      <vt:lpstr>IC3 Spark</vt:lpstr>
      <vt:lpstr>Tin 4 – Tuần 6</vt:lpstr>
      <vt:lpstr>Hoạt động 1: Tìm hiểu khái niệm</vt:lpstr>
      <vt:lpstr>Hoạt động 2: Thực hành</vt:lpstr>
      <vt:lpstr>PowerPoint Presentation</vt:lpstr>
      <vt:lpstr>PowerPoint Presentation</vt:lpstr>
      <vt:lpstr>Khi nào cần ngắt trang?</vt:lpstr>
      <vt:lpstr>Sử dụng tính năng Undo (Lùi lại) </vt:lpstr>
      <vt:lpstr>PowerPoint Presentation</vt:lpstr>
      <vt:lpstr>Ctrl + Z</vt:lpstr>
      <vt:lpstr>CHUẨN BỊ BÀI TUẦN 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LUYỆN TẬP TIN HỌC</dc:title>
  <dc:creator>Phat Tai Nguyen</dc:creator>
  <cp:lastModifiedBy>TOPICA</cp:lastModifiedBy>
  <cp:revision>857</cp:revision>
  <dcterms:created xsi:type="dcterms:W3CDTF">2017-11-01T03:28:55Z</dcterms:created>
  <dcterms:modified xsi:type="dcterms:W3CDTF">2021-10-11T10:25:48Z</dcterms:modified>
</cp:coreProperties>
</file>