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281" r:id="rId4"/>
    <p:sldId id="257" r:id="rId5"/>
    <p:sldId id="282" r:id="rId6"/>
    <p:sldId id="275" r:id="rId7"/>
    <p:sldId id="276" r:id="rId8"/>
    <p:sldId id="265" r:id="rId9"/>
    <p:sldId id="283" r:id="rId10"/>
    <p:sldId id="272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74"/>
            <p14:sldId id="281"/>
            <p14:sldId id="257"/>
            <p14:sldId id="282"/>
            <p14:sldId id="275"/>
            <p14:sldId id="276"/>
            <p14:sldId id="265"/>
            <p14:sldId id="283"/>
            <p14:sldId id="27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FF"/>
    <a:srgbClr val="003300"/>
    <a:srgbClr val="0000FF"/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81095-78C5-441F-AFA6-C5D0627E90F0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1F723D-5ABB-47CB-8200-D49BAD6434C4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3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endParaRPr lang="en-US" sz="3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523D2-2919-456F-9149-14C5EF2A833C}" type="parTrans" cxnId="{34282868-A295-4861-984F-EA8EA70110F8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55D42-AD49-4646-BC78-E838EB3C09A4}" type="sibTrans" cxnId="{34282868-A295-4861-984F-EA8EA70110F8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B9855-4F44-4904-B5FE-25B50682E4D4}">
      <dgm:prSet phldrT="[Text]" custT="1"/>
      <dgm:spPr/>
      <dgm:t>
        <a:bodyPr/>
        <a:lstStyle/>
        <a:p>
          <a:endParaRPr lang="en-US" sz="2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5FA81-CD4E-4D23-B7C2-386CDE763582}" type="parTrans" cxnId="{DD43F8DB-AE11-4533-B516-C11FD9FE50A1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336ED-0FAF-45B8-8414-E68E08EBA773}" type="sibTrans" cxnId="{DD43F8DB-AE11-4533-B516-C11FD9FE50A1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69491-926C-4473-8E0E-65A23BC2FFEC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video</a:t>
          </a:r>
          <a:endParaRPr lang="en-US" sz="3200" dirty="0">
            <a:solidFill>
              <a:srgbClr val="66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25142-C8CD-4390-BDF3-ADE3084B104D}" type="parTrans" cxnId="{EC5509F5-21D1-437F-A2AF-87D79A7AEAFE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08F31-A329-4B1F-8791-6C0A53043428}" type="sibTrans" cxnId="{EC5509F5-21D1-437F-A2AF-87D79A7AEAFE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1E136-1292-4CA3-BC1C-C80F9948093C}">
      <dgm:prSet phldrT="[Text]" custT="1"/>
      <dgm:spPr/>
      <dgm:t>
        <a:bodyPr/>
        <a:lstStyle/>
        <a:p>
          <a:endParaRPr lang="en-US" sz="2400" dirty="0">
            <a:solidFill>
              <a:srgbClr val="66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139FE-3CC6-46A3-B5E1-1BAAFEBE7073}" type="parTrans" cxnId="{56BD6984-0CB7-4BCD-A054-9938B787424E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7A790-02CE-4F21-B279-9FD035495A35}" type="sibTrans" cxnId="{56BD6984-0CB7-4BCD-A054-9938B787424E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85BEF-6039-471E-8F82-D84AC591942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endParaRPr lang="en-US" sz="3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2F67F-5C8A-4AB7-88E2-B50A61E1A6E0}" type="parTrans" cxnId="{0CB2C00A-5CAA-4518-A548-4F082BECDEA1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BFEB4-18B6-4D7A-91AC-9AA86C79102E}" type="sibTrans" cxnId="{0CB2C00A-5CAA-4518-A548-4F082BECDEA1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98989-D77A-4102-8026-2DA31C9862F6}">
      <dgm:prSet phldrT="[Text]" custT="1"/>
      <dgm:spPr/>
      <dgm:t>
        <a:bodyPr/>
        <a:lstStyle/>
        <a:p>
          <a:endParaRPr lang="en-US" sz="2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225E6-48F5-4D5C-B82E-F4ACA0265501}" type="parTrans" cxnId="{D403F342-409D-4E1F-BA99-FE24DB1910AC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2F9EF-4464-499B-9AED-5F701C786D98}" type="sibTrans" cxnId="{D403F342-409D-4E1F-BA99-FE24DB1910AC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FE372-81B2-404B-A2AB-85F2121627D3}">
      <dgm:prSet phldrT="[Text]" custT="1"/>
      <dgm:spPr/>
      <dgm:t>
        <a:bodyPr/>
        <a:lstStyle/>
        <a:p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Tệp tin văn bản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8D8B8-831D-4169-B1BD-05A946863BE8}" type="parTrans" cxnId="{19BC4E5C-8711-48CA-820E-327AC5DE0259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48DE-8B12-4591-B2E5-A9AC13BA380F}" type="sibTrans" cxnId="{19BC4E5C-8711-48CA-820E-327AC5DE0259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8A61A-03E7-485C-8580-CE30BC0091BA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endParaRPr lang="en-US" sz="3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02B12-85ED-46D6-9215-F42A6F381248}" type="parTrans" cxnId="{067951CB-4CA4-46F9-A3FB-1FFDC76B71AC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45871-87E8-4F68-9BAC-FEBE0D423587}" type="sibTrans" cxnId="{067951CB-4CA4-46F9-A3FB-1FFDC76B71AC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E0A9E-0AD0-4D1B-8430-ACC1BB0CF0F7}">
      <dgm:prSet phldrT="[Text]" custT="1"/>
      <dgm:spPr/>
      <dgm:t>
        <a:bodyPr/>
        <a:lstStyle/>
        <a:p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Tệp tin nén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E5359-0376-45E4-9BAE-90EBD37CD91C}" type="parTrans" cxnId="{97884018-DCBA-4A75-9568-24F5F1E6BF87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83A65-45F3-405D-98BC-B30607A12E14}" type="sibTrans" cxnId="{97884018-DCBA-4A75-9568-24F5F1E6BF87}">
      <dgm:prSet/>
      <dgm:spPr/>
      <dgm:t>
        <a:bodyPr/>
        <a:lstStyle/>
        <a:p>
          <a:endParaRPr lang="en-US" sz="200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D3529-BACE-4494-9CF2-14F9FF131A80}" type="pres">
      <dgm:prSet presAssocID="{C8B81095-78C5-441F-AFA6-C5D0627E90F0}" presName="Name0" presStyleCnt="0">
        <dgm:presLayoutVars>
          <dgm:dir/>
          <dgm:resizeHandles val="exact"/>
        </dgm:presLayoutVars>
      </dgm:prSet>
      <dgm:spPr/>
    </dgm:pt>
    <dgm:pt modelId="{BE210112-72F0-4047-87E1-FF426F8A3167}" type="pres">
      <dgm:prSet presAssocID="{C8B81095-78C5-441F-AFA6-C5D0627E90F0}" presName="bkgdShp" presStyleLbl="alignAccFollowNode1" presStyleIdx="0" presStyleCnt="1" custLinFactNeighborX="-33095" custLinFactNeighborY="18819"/>
      <dgm:spPr/>
    </dgm:pt>
    <dgm:pt modelId="{659BE182-EA1B-4133-92ED-ECDC014BE157}" type="pres">
      <dgm:prSet presAssocID="{C8B81095-78C5-441F-AFA6-C5D0627E90F0}" presName="linComp" presStyleCnt="0"/>
      <dgm:spPr/>
    </dgm:pt>
    <dgm:pt modelId="{6684A25F-1B4E-4AC4-958C-B1E60F10BA7D}" type="pres">
      <dgm:prSet presAssocID="{471F723D-5ABB-47CB-8200-D49BAD6434C4}" presName="compNode" presStyleCnt="0"/>
      <dgm:spPr/>
    </dgm:pt>
    <dgm:pt modelId="{35096231-4DCD-4AD7-8E5D-CD01AD1F1838}" type="pres">
      <dgm:prSet presAssocID="{471F723D-5ABB-47CB-8200-D49BAD6434C4}" presName="node" presStyleLbl="node1" presStyleIdx="0" presStyleCnt="6">
        <dgm:presLayoutVars>
          <dgm:bulletEnabled val="1"/>
        </dgm:presLayoutVars>
      </dgm:prSet>
      <dgm:spPr/>
    </dgm:pt>
    <dgm:pt modelId="{9CA51CE1-E3F1-4538-8C64-5AEF9D9EC4DD}" type="pres">
      <dgm:prSet presAssocID="{471F723D-5ABB-47CB-8200-D49BAD6434C4}" presName="invisiNode" presStyleLbl="node1" presStyleIdx="0" presStyleCnt="6"/>
      <dgm:spPr/>
    </dgm:pt>
    <dgm:pt modelId="{615BAF7A-8A9B-436A-81A4-4D6E2551DBB9}" type="pres">
      <dgm:prSet presAssocID="{471F723D-5ABB-47CB-8200-D49BAD6434C4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6EE2CA-D75C-4053-A774-4DD584370423}" type="pres">
      <dgm:prSet presAssocID="{12055D42-AD49-4646-BC78-E838EB3C09A4}" presName="sibTrans" presStyleLbl="sibTrans2D1" presStyleIdx="0" presStyleCnt="0"/>
      <dgm:spPr/>
    </dgm:pt>
    <dgm:pt modelId="{AF462E67-830C-41D9-AA83-83205387C347}" type="pres">
      <dgm:prSet presAssocID="{70869491-926C-4473-8E0E-65A23BC2FFEC}" presName="compNode" presStyleCnt="0"/>
      <dgm:spPr/>
    </dgm:pt>
    <dgm:pt modelId="{8C0EC4E9-E122-4944-9B55-2FA23650EFA2}" type="pres">
      <dgm:prSet presAssocID="{70869491-926C-4473-8E0E-65A23BC2FFEC}" presName="node" presStyleLbl="node1" presStyleIdx="1" presStyleCnt="6">
        <dgm:presLayoutVars>
          <dgm:bulletEnabled val="1"/>
        </dgm:presLayoutVars>
      </dgm:prSet>
      <dgm:spPr/>
    </dgm:pt>
    <dgm:pt modelId="{5774EEEF-D59B-4860-9D4B-B48D54599D84}" type="pres">
      <dgm:prSet presAssocID="{70869491-926C-4473-8E0E-65A23BC2FFEC}" presName="invisiNode" presStyleLbl="node1" presStyleIdx="1" presStyleCnt="6"/>
      <dgm:spPr/>
    </dgm:pt>
    <dgm:pt modelId="{A0919A14-3C83-400E-8D16-2A651E7EC92C}" type="pres">
      <dgm:prSet presAssocID="{70869491-926C-4473-8E0E-65A23BC2FFEC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7F2094-F6EF-4375-AD42-40AA489B9580}" type="pres">
      <dgm:prSet presAssocID="{05908F31-A329-4B1F-8791-6C0A53043428}" presName="sibTrans" presStyleLbl="sibTrans2D1" presStyleIdx="0" presStyleCnt="0"/>
      <dgm:spPr/>
    </dgm:pt>
    <dgm:pt modelId="{63FA8B86-D1DD-420F-A3E2-378A2FB2EBFF}" type="pres">
      <dgm:prSet presAssocID="{51685BEF-6039-471E-8F82-D84AC591942D}" presName="compNode" presStyleCnt="0"/>
      <dgm:spPr/>
    </dgm:pt>
    <dgm:pt modelId="{4D69CAB1-0DBD-44DE-A882-763D1B95EC46}" type="pres">
      <dgm:prSet presAssocID="{51685BEF-6039-471E-8F82-D84AC591942D}" presName="node" presStyleLbl="node1" presStyleIdx="2" presStyleCnt="6">
        <dgm:presLayoutVars>
          <dgm:bulletEnabled val="1"/>
        </dgm:presLayoutVars>
      </dgm:prSet>
      <dgm:spPr/>
    </dgm:pt>
    <dgm:pt modelId="{C8920621-DE3A-43A4-89FA-135D9AE83590}" type="pres">
      <dgm:prSet presAssocID="{51685BEF-6039-471E-8F82-D84AC591942D}" presName="invisiNode" presStyleLbl="node1" presStyleIdx="2" presStyleCnt="6"/>
      <dgm:spPr/>
    </dgm:pt>
    <dgm:pt modelId="{3A063873-C49B-497B-8E99-63EE422B3498}" type="pres">
      <dgm:prSet presAssocID="{51685BEF-6039-471E-8F82-D84AC591942D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6D560D-D7C6-4621-BCD8-DEA2DC697535}" type="pres">
      <dgm:prSet presAssocID="{232BFEB4-18B6-4D7A-91AC-9AA86C79102E}" presName="sibTrans" presStyleLbl="sibTrans2D1" presStyleIdx="0" presStyleCnt="0"/>
      <dgm:spPr/>
    </dgm:pt>
    <dgm:pt modelId="{FA54BC8F-6FEF-4947-88BD-404D69EFEBEC}" type="pres">
      <dgm:prSet presAssocID="{12CFE372-81B2-404B-A2AB-85F2121627D3}" presName="compNode" presStyleCnt="0"/>
      <dgm:spPr/>
    </dgm:pt>
    <dgm:pt modelId="{AF0426F0-EAEC-4AB7-AD0C-08276ACBBF95}" type="pres">
      <dgm:prSet presAssocID="{12CFE372-81B2-404B-A2AB-85F2121627D3}" presName="node" presStyleLbl="node1" presStyleIdx="3" presStyleCnt="6">
        <dgm:presLayoutVars>
          <dgm:bulletEnabled val="1"/>
        </dgm:presLayoutVars>
      </dgm:prSet>
      <dgm:spPr/>
    </dgm:pt>
    <dgm:pt modelId="{42DF7433-500D-44CD-BF40-180FD86CF49E}" type="pres">
      <dgm:prSet presAssocID="{12CFE372-81B2-404B-A2AB-85F2121627D3}" presName="invisiNode" presStyleLbl="node1" presStyleIdx="3" presStyleCnt="6"/>
      <dgm:spPr/>
    </dgm:pt>
    <dgm:pt modelId="{56EEB8B7-FF85-4129-9696-8E66BE097E2B}" type="pres">
      <dgm:prSet presAssocID="{12CFE372-81B2-404B-A2AB-85F2121627D3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8E8F30B-037E-4D69-8F54-C528564AED3A}" type="pres">
      <dgm:prSet presAssocID="{7AF248DE-8B12-4591-B2E5-A9AC13BA380F}" presName="sibTrans" presStyleLbl="sibTrans2D1" presStyleIdx="0" presStyleCnt="0"/>
      <dgm:spPr/>
    </dgm:pt>
    <dgm:pt modelId="{87FC8344-7DFC-41B2-8DD7-A32DE823028A}" type="pres">
      <dgm:prSet presAssocID="{7518A61A-03E7-485C-8580-CE30BC0091BA}" presName="compNode" presStyleCnt="0"/>
      <dgm:spPr/>
    </dgm:pt>
    <dgm:pt modelId="{F9015DCC-0758-4E8D-A2E7-A7EE5F602D69}" type="pres">
      <dgm:prSet presAssocID="{7518A61A-03E7-485C-8580-CE30BC0091BA}" presName="node" presStyleLbl="node1" presStyleIdx="4" presStyleCnt="6">
        <dgm:presLayoutVars>
          <dgm:bulletEnabled val="1"/>
        </dgm:presLayoutVars>
      </dgm:prSet>
      <dgm:spPr/>
    </dgm:pt>
    <dgm:pt modelId="{60E2FA1F-37F3-42EE-9D86-1EAE5A5B2FB9}" type="pres">
      <dgm:prSet presAssocID="{7518A61A-03E7-485C-8580-CE30BC0091BA}" presName="invisiNode" presStyleLbl="node1" presStyleIdx="4" presStyleCnt="6"/>
      <dgm:spPr/>
    </dgm:pt>
    <dgm:pt modelId="{53FE897C-3D86-4C1F-9435-06964094378D}" type="pres">
      <dgm:prSet presAssocID="{7518A61A-03E7-485C-8580-CE30BC0091BA}" presName="imagNode" presStyleLbl="fgImgPlace1" presStyleIdx="4" presStyleCnt="6" custLinFactNeighborX="-319" custLinFactNeighborY="57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7D43B7E-B1D2-4A54-BBEB-6E83DB5CD2EA}" type="pres">
      <dgm:prSet presAssocID="{FD045871-87E8-4F68-9BAC-FEBE0D423587}" presName="sibTrans" presStyleLbl="sibTrans2D1" presStyleIdx="0" presStyleCnt="0"/>
      <dgm:spPr/>
    </dgm:pt>
    <dgm:pt modelId="{7642AF9E-4CAF-4D06-B48B-F8B6D59B94E4}" type="pres">
      <dgm:prSet presAssocID="{A81E0A9E-0AD0-4D1B-8430-ACC1BB0CF0F7}" presName="compNode" presStyleCnt="0"/>
      <dgm:spPr/>
    </dgm:pt>
    <dgm:pt modelId="{017AD99B-A1D3-49F1-8F0A-EF16B86F6D17}" type="pres">
      <dgm:prSet presAssocID="{A81E0A9E-0AD0-4D1B-8430-ACC1BB0CF0F7}" presName="node" presStyleLbl="node1" presStyleIdx="5" presStyleCnt="6">
        <dgm:presLayoutVars>
          <dgm:bulletEnabled val="1"/>
        </dgm:presLayoutVars>
      </dgm:prSet>
      <dgm:spPr/>
    </dgm:pt>
    <dgm:pt modelId="{6445F12A-CEEB-4BC9-A686-72586B3C0D5C}" type="pres">
      <dgm:prSet presAssocID="{A81E0A9E-0AD0-4D1B-8430-ACC1BB0CF0F7}" presName="invisiNode" presStyleLbl="node1" presStyleIdx="5" presStyleCnt="6"/>
      <dgm:spPr/>
    </dgm:pt>
    <dgm:pt modelId="{ED0B4C5C-ABF6-4AAA-BCF7-1E1CC6D5A734}" type="pres">
      <dgm:prSet presAssocID="{A81E0A9E-0AD0-4D1B-8430-ACC1BB0CF0F7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7EFDAD35-386A-4102-A2EE-D4AA2435B882}" type="presOf" srcId="{232BFEB4-18B6-4D7A-91AC-9AA86C79102E}" destId="{0C6D560D-D7C6-4621-BCD8-DEA2DC697535}" srcOrd="0" destOrd="0" presId="urn:microsoft.com/office/officeart/2005/8/layout/pList2"/>
    <dgm:cxn modelId="{1B88BE37-1650-4C5E-A8C5-15A7C613E4FD}" type="presOf" srcId="{12CFE372-81B2-404B-A2AB-85F2121627D3}" destId="{AF0426F0-EAEC-4AB7-AD0C-08276ACBBF95}" srcOrd="0" destOrd="0" presId="urn:microsoft.com/office/officeart/2005/8/layout/pList2"/>
    <dgm:cxn modelId="{B57C989E-247A-4196-9256-5B45FFF48C64}" type="presOf" srcId="{A81E0A9E-0AD0-4D1B-8430-ACC1BB0CF0F7}" destId="{017AD99B-A1D3-49F1-8F0A-EF16B86F6D17}" srcOrd="0" destOrd="0" presId="urn:microsoft.com/office/officeart/2005/8/layout/pList2"/>
    <dgm:cxn modelId="{C4D5B68B-FC5A-4B61-A4F7-F45A576ED58A}" type="presOf" srcId="{05908F31-A329-4B1F-8791-6C0A53043428}" destId="{187F2094-F6EF-4375-AD42-40AA489B9580}" srcOrd="0" destOrd="0" presId="urn:microsoft.com/office/officeart/2005/8/layout/pList2"/>
    <dgm:cxn modelId="{10E15C8B-E0FE-4D0F-8E02-9735553B0D24}" type="presOf" srcId="{51685BEF-6039-471E-8F82-D84AC591942D}" destId="{4D69CAB1-0DBD-44DE-A882-763D1B95EC46}" srcOrd="0" destOrd="0" presId="urn:microsoft.com/office/officeart/2005/8/layout/pList2"/>
    <dgm:cxn modelId="{DF10611B-A357-472E-97DB-57EA3CD8D5B2}" type="presOf" srcId="{3E21E136-1292-4CA3-BC1C-C80F9948093C}" destId="{8C0EC4E9-E122-4944-9B55-2FA23650EFA2}" srcOrd="0" destOrd="1" presId="urn:microsoft.com/office/officeart/2005/8/layout/pList2"/>
    <dgm:cxn modelId="{56BD6984-0CB7-4BCD-A054-9938B787424E}" srcId="{70869491-926C-4473-8E0E-65A23BC2FFEC}" destId="{3E21E136-1292-4CA3-BC1C-C80F9948093C}" srcOrd="0" destOrd="0" parTransId="{0F1139FE-3CC6-46A3-B5E1-1BAAFEBE7073}" sibTransId="{3497A790-02CE-4F21-B279-9FD035495A35}"/>
    <dgm:cxn modelId="{6482425A-D83B-4085-84B8-33E92A04AE96}" type="presOf" srcId="{15B98989-D77A-4102-8026-2DA31C9862F6}" destId="{4D69CAB1-0DBD-44DE-A882-763D1B95EC46}" srcOrd="0" destOrd="1" presId="urn:microsoft.com/office/officeart/2005/8/layout/pList2"/>
    <dgm:cxn modelId="{97884018-DCBA-4A75-9568-24F5F1E6BF87}" srcId="{C8B81095-78C5-441F-AFA6-C5D0627E90F0}" destId="{A81E0A9E-0AD0-4D1B-8430-ACC1BB0CF0F7}" srcOrd="5" destOrd="0" parTransId="{EFBE5359-0376-45E4-9BAE-90EBD37CD91C}" sibTransId="{89783A65-45F3-405D-98BC-B30607A12E14}"/>
    <dgm:cxn modelId="{D403F342-409D-4E1F-BA99-FE24DB1910AC}" srcId="{51685BEF-6039-471E-8F82-D84AC591942D}" destId="{15B98989-D77A-4102-8026-2DA31C9862F6}" srcOrd="0" destOrd="0" parTransId="{347225E6-48F5-4D5C-B82E-F4ACA0265501}" sibTransId="{5942F9EF-4464-499B-9AED-5F701C786D98}"/>
    <dgm:cxn modelId="{DD43F8DB-AE11-4533-B516-C11FD9FE50A1}" srcId="{471F723D-5ABB-47CB-8200-D49BAD6434C4}" destId="{4CBB9855-4F44-4904-B5FE-25B50682E4D4}" srcOrd="0" destOrd="0" parTransId="{6A15FA81-CD4E-4D23-B7C2-386CDE763582}" sibTransId="{193336ED-0FAF-45B8-8414-E68E08EBA773}"/>
    <dgm:cxn modelId="{075E7B2F-BE07-40FC-85BC-79A5AFECBB52}" type="presOf" srcId="{70869491-926C-4473-8E0E-65A23BC2FFEC}" destId="{8C0EC4E9-E122-4944-9B55-2FA23650EFA2}" srcOrd="0" destOrd="0" presId="urn:microsoft.com/office/officeart/2005/8/layout/pList2"/>
    <dgm:cxn modelId="{34282868-A295-4861-984F-EA8EA70110F8}" srcId="{C8B81095-78C5-441F-AFA6-C5D0627E90F0}" destId="{471F723D-5ABB-47CB-8200-D49BAD6434C4}" srcOrd="0" destOrd="0" parTransId="{FE7523D2-2919-456F-9149-14C5EF2A833C}" sibTransId="{12055D42-AD49-4646-BC78-E838EB3C09A4}"/>
    <dgm:cxn modelId="{ECD84DDB-ACFA-4A9E-8090-95703BB5A326}" type="presOf" srcId="{7518A61A-03E7-485C-8580-CE30BC0091BA}" destId="{F9015DCC-0758-4E8D-A2E7-A7EE5F602D69}" srcOrd="0" destOrd="0" presId="urn:microsoft.com/office/officeart/2005/8/layout/pList2"/>
    <dgm:cxn modelId="{D68B0BD3-8666-4137-91CC-CFFCA62E49C2}" type="presOf" srcId="{471F723D-5ABB-47CB-8200-D49BAD6434C4}" destId="{35096231-4DCD-4AD7-8E5D-CD01AD1F1838}" srcOrd="0" destOrd="0" presId="urn:microsoft.com/office/officeart/2005/8/layout/pList2"/>
    <dgm:cxn modelId="{0CB2C00A-5CAA-4518-A548-4F082BECDEA1}" srcId="{C8B81095-78C5-441F-AFA6-C5D0627E90F0}" destId="{51685BEF-6039-471E-8F82-D84AC591942D}" srcOrd="2" destOrd="0" parTransId="{02D2F67F-5C8A-4AB7-88E2-B50A61E1A6E0}" sibTransId="{232BFEB4-18B6-4D7A-91AC-9AA86C79102E}"/>
    <dgm:cxn modelId="{19BC4E5C-8711-48CA-820E-327AC5DE0259}" srcId="{C8B81095-78C5-441F-AFA6-C5D0627E90F0}" destId="{12CFE372-81B2-404B-A2AB-85F2121627D3}" srcOrd="3" destOrd="0" parTransId="{21B8D8B8-831D-4169-B1BD-05A946863BE8}" sibTransId="{7AF248DE-8B12-4591-B2E5-A9AC13BA380F}"/>
    <dgm:cxn modelId="{91B42D9B-A32F-4413-87B9-AC34ED745DFA}" type="presOf" srcId="{7AF248DE-8B12-4591-B2E5-A9AC13BA380F}" destId="{A8E8F30B-037E-4D69-8F54-C528564AED3A}" srcOrd="0" destOrd="0" presId="urn:microsoft.com/office/officeart/2005/8/layout/pList2"/>
    <dgm:cxn modelId="{2009AABA-7210-4F47-BC5D-0ECB9BB393BF}" type="presOf" srcId="{12055D42-AD49-4646-BC78-E838EB3C09A4}" destId="{E96EE2CA-D75C-4053-A774-4DD584370423}" srcOrd="0" destOrd="0" presId="urn:microsoft.com/office/officeart/2005/8/layout/pList2"/>
    <dgm:cxn modelId="{56CF570C-FB8E-4CDA-A692-867CBECF25E9}" type="presOf" srcId="{C8B81095-78C5-441F-AFA6-C5D0627E90F0}" destId="{409D3529-BACE-4494-9CF2-14F9FF131A80}" srcOrd="0" destOrd="0" presId="urn:microsoft.com/office/officeart/2005/8/layout/pList2"/>
    <dgm:cxn modelId="{3E2D5B65-19F8-4B63-A635-65B10508CAFE}" type="presOf" srcId="{4CBB9855-4F44-4904-B5FE-25B50682E4D4}" destId="{35096231-4DCD-4AD7-8E5D-CD01AD1F1838}" srcOrd="0" destOrd="1" presId="urn:microsoft.com/office/officeart/2005/8/layout/pList2"/>
    <dgm:cxn modelId="{EC5509F5-21D1-437F-A2AF-87D79A7AEAFE}" srcId="{C8B81095-78C5-441F-AFA6-C5D0627E90F0}" destId="{70869491-926C-4473-8E0E-65A23BC2FFEC}" srcOrd="1" destOrd="0" parTransId="{C3325142-C8CD-4390-BDF3-ADE3084B104D}" sibTransId="{05908F31-A329-4B1F-8791-6C0A53043428}"/>
    <dgm:cxn modelId="{067951CB-4CA4-46F9-A3FB-1FFDC76B71AC}" srcId="{C8B81095-78C5-441F-AFA6-C5D0627E90F0}" destId="{7518A61A-03E7-485C-8580-CE30BC0091BA}" srcOrd="4" destOrd="0" parTransId="{C3202B12-85ED-46D6-9215-F42A6F381248}" sibTransId="{FD045871-87E8-4F68-9BAC-FEBE0D423587}"/>
    <dgm:cxn modelId="{D5A27EA5-E518-44B4-BED9-A76E956DAEDB}" type="presOf" srcId="{FD045871-87E8-4F68-9BAC-FEBE0D423587}" destId="{A7D43B7E-B1D2-4A54-BBEB-6E83DB5CD2EA}" srcOrd="0" destOrd="0" presId="urn:microsoft.com/office/officeart/2005/8/layout/pList2"/>
    <dgm:cxn modelId="{4B87159B-A2E1-423F-8F23-747B8FA8540D}" type="presParOf" srcId="{409D3529-BACE-4494-9CF2-14F9FF131A80}" destId="{BE210112-72F0-4047-87E1-FF426F8A3167}" srcOrd="0" destOrd="0" presId="urn:microsoft.com/office/officeart/2005/8/layout/pList2"/>
    <dgm:cxn modelId="{D20F510F-D6B5-46C6-AF0E-8A33A510A9FE}" type="presParOf" srcId="{409D3529-BACE-4494-9CF2-14F9FF131A80}" destId="{659BE182-EA1B-4133-92ED-ECDC014BE157}" srcOrd="1" destOrd="0" presId="urn:microsoft.com/office/officeart/2005/8/layout/pList2"/>
    <dgm:cxn modelId="{8829C74B-4320-42A5-9382-3005B30BB7E6}" type="presParOf" srcId="{659BE182-EA1B-4133-92ED-ECDC014BE157}" destId="{6684A25F-1B4E-4AC4-958C-B1E60F10BA7D}" srcOrd="0" destOrd="0" presId="urn:microsoft.com/office/officeart/2005/8/layout/pList2"/>
    <dgm:cxn modelId="{50DBD8AC-B894-4F35-AD97-FDDD81F5FB94}" type="presParOf" srcId="{6684A25F-1B4E-4AC4-958C-B1E60F10BA7D}" destId="{35096231-4DCD-4AD7-8E5D-CD01AD1F1838}" srcOrd="0" destOrd="0" presId="urn:microsoft.com/office/officeart/2005/8/layout/pList2"/>
    <dgm:cxn modelId="{F2A12337-B6B0-435A-8D85-0C08A749F9D3}" type="presParOf" srcId="{6684A25F-1B4E-4AC4-958C-B1E60F10BA7D}" destId="{9CA51CE1-E3F1-4538-8C64-5AEF9D9EC4DD}" srcOrd="1" destOrd="0" presId="urn:microsoft.com/office/officeart/2005/8/layout/pList2"/>
    <dgm:cxn modelId="{07C51044-8D12-44F7-8FDD-656BC48C9CBC}" type="presParOf" srcId="{6684A25F-1B4E-4AC4-958C-B1E60F10BA7D}" destId="{615BAF7A-8A9B-436A-81A4-4D6E2551DBB9}" srcOrd="2" destOrd="0" presId="urn:microsoft.com/office/officeart/2005/8/layout/pList2"/>
    <dgm:cxn modelId="{8E92169B-18DE-4BB7-B8EF-569F5B3E1EEC}" type="presParOf" srcId="{659BE182-EA1B-4133-92ED-ECDC014BE157}" destId="{E96EE2CA-D75C-4053-A774-4DD584370423}" srcOrd="1" destOrd="0" presId="urn:microsoft.com/office/officeart/2005/8/layout/pList2"/>
    <dgm:cxn modelId="{3F50241A-7B30-4B67-808F-826DF30D622C}" type="presParOf" srcId="{659BE182-EA1B-4133-92ED-ECDC014BE157}" destId="{AF462E67-830C-41D9-AA83-83205387C347}" srcOrd="2" destOrd="0" presId="urn:microsoft.com/office/officeart/2005/8/layout/pList2"/>
    <dgm:cxn modelId="{9DA2030B-E74F-4EFB-95E4-1E6C127CC343}" type="presParOf" srcId="{AF462E67-830C-41D9-AA83-83205387C347}" destId="{8C0EC4E9-E122-4944-9B55-2FA23650EFA2}" srcOrd="0" destOrd="0" presId="urn:microsoft.com/office/officeart/2005/8/layout/pList2"/>
    <dgm:cxn modelId="{1839E45A-1C0D-4466-992E-76979002E7C5}" type="presParOf" srcId="{AF462E67-830C-41D9-AA83-83205387C347}" destId="{5774EEEF-D59B-4860-9D4B-B48D54599D84}" srcOrd="1" destOrd="0" presId="urn:microsoft.com/office/officeart/2005/8/layout/pList2"/>
    <dgm:cxn modelId="{7194211A-AF78-453A-908F-4AC7E871BACC}" type="presParOf" srcId="{AF462E67-830C-41D9-AA83-83205387C347}" destId="{A0919A14-3C83-400E-8D16-2A651E7EC92C}" srcOrd="2" destOrd="0" presId="urn:microsoft.com/office/officeart/2005/8/layout/pList2"/>
    <dgm:cxn modelId="{913171C0-63EC-4129-9EB0-4271DB91F175}" type="presParOf" srcId="{659BE182-EA1B-4133-92ED-ECDC014BE157}" destId="{187F2094-F6EF-4375-AD42-40AA489B9580}" srcOrd="3" destOrd="0" presId="urn:microsoft.com/office/officeart/2005/8/layout/pList2"/>
    <dgm:cxn modelId="{CBE47D98-DCB2-4D36-A1FC-9F9EAE7238DF}" type="presParOf" srcId="{659BE182-EA1B-4133-92ED-ECDC014BE157}" destId="{63FA8B86-D1DD-420F-A3E2-378A2FB2EBFF}" srcOrd="4" destOrd="0" presId="urn:microsoft.com/office/officeart/2005/8/layout/pList2"/>
    <dgm:cxn modelId="{EC6BC8C2-00D1-46CC-B44C-312486EC10D3}" type="presParOf" srcId="{63FA8B86-D1DD-420F-A3E2-378A2FB2EBFF}" destId="{4D69CAB1-0DBD-44DE-A882-763D1B95EC46}" srcOrd="0" destOrd="0" presId="urn:microsoft.com/office/officeart/2005/8/layout/pList2"/>
    <dgm:cxn modelId="{C5E601E1-320E-4743-92AE-EFAA78EFDA82}" type="presParOf" srcId="{63FA8B86-D1DD-420F-A3E2-378A2FB2EBFF}" destId="{C8920621-DE3A-43A4-89FA-135D9AE83590}" srcOrd="1" destOrd="0" presId="urn:microsoft.com/office/officeart/2005/8/layout/pList2"/>
    <dgm:cxn modelId="{ADC1F37B-6E0C-4552-B2ED-DCED0AB504BF}" type="presParOf" srcId="{63FA8B86-D1DD-420F-A3E2-378A2FB2EBFF}" destId="{3A063873-C49B-497B-8E99-63EE422B3498}" srcOrd="2" destOrd="0" presId="urn:microsoft.com/office/officeart/2005/8/layout/pList2"/>
    <dgm:cxn modelId="{20435D6D-1975-433B-B1ED-F4C6C9387781}" type="presParOf" srcId="{659BE182-EA1B-4133-92ED-ECDC014BE157}" destId="{0C6D560D-D7C6-4621-BCD8-DEA2DC697535}" srcOrd="5" destOrd="0" presId="urn:microsoft.com/office/officeart/2005/8/layout/pList2"/>
    <dgm:cxn modelId="{F6CA2947-CE2A-4664-B9F2-8F57D3C5D557}" type="presParOf" srcId="{659BE182-EA1B-4133-92ED-ECDC014BE157}" destId="{FA54BC8F-6FEF-4947-88BD-404D69EFEBEC}" srcOrd="6" destOrd="0" presId="urn:microsoft.com/office/officeart/2005/8/layout/pList2"/>
    <dgm:cxn modelId="{9BDA89ED-5608-4E31-BD16-F95B51F90B85}" type="presParOf" srcId="{FA54BC8F-6FEF-4947-88BD-404D69EFEBEC}" destId="{AF0426F0-EAEC-4AB7-AD0C-08276ACBBF95}" srcOrd="0" destOrd="0" presId="urn:microsoft.com/office/officeart/2005/8/layout/pList2"/>
    <dgm:cxn modelId="{B0D66087-8B06-4656-B128-BB1121490B17}" type="presParOf" srcId="{FA54BC8F-6FEF-4947-88BD-404D69EFEBEC}" destId="{42DF7433-500D-44CD-BF40-180FD86CF49E}" srcOrd="1" destOrd="0" presId="urn:microsoft.com/office/officeart/2005/8/layout/pList2"/>
    <dgm:cxn modelId="{36D12DC2-78A6-4BFF-BE84-AAB3ADFE28BA}" type="presParOf" srcId="{FA54BC8F-6FEF-4947-88BD-404D69EFEBEC}" destId="{56EEB8B7-FF85-4129-9696-8E66BE097E2B}" srcOrd="2" destOrd="0" presId="urn:microsoft.com/office/officeart/2005/8/layout/pList2"/>
    <dgm:cxn modelId="{D1CA15A7-32D9-411F-B730-61A7512CA609}" type="presParOf" srcId="{659BE182-EA1B-4133-92ED-ECDC014BE157}" destId="{A8E8F30B-037E-4D69-8F54-C528564AED3A}" srcOrd="7" destOrd="0" presId="urn:microsoft.com/office/officeart/2005/8/layout/pList2"/>
    <dgm:cxn modelId="{1D8CCEC0-D116-40C5-B68D-6FF31426F6DD}" type="presParOf" srcId="{659BE182-EA1B-4133-92ED-ECDC014BE157}" destId="{87FC8344-7DFC-41B2-8DD7-A32DE823028A}" srcOrd="8" destOrd="0" presId="urn:microsoft.com/office/officeart/2005/8/layout/pList2"/>
    <dgm:cxn modelId="{F3C03A27-6183-4B03-81ED-D07A4B6D8638}" type="presParOf" srcId="{87FC8344-7DFC-41B2-8DD7-A32DE823028A}" destId="{F9015DCC-0758-4E8D-A2E7-A7EE5F602D69}" srcOrd="0" destOrd="0" presId="urn:microsoft.com/office/officeart/2005/8/layout/pList2"/>
    <dgm:cxn modelId="{C3CBC2D7-6C86-46BE-A680-55BAF7DE82D2}" type="presParOf" srcId="{87FC8344-7DFC-41B2-8DD7-A32DE823028A}" destId="{60E2FA1F-37F3-42EE-9D86-1EAE5A5B2FB9}" srcOrd="1" destOrd="0" presId="urn:microsoft.com/office/officeart/2005/8/layout/pList2"/>
    <dgm:cxn modelId="{679ECB43-A6B0-466B-A2C3-B663891FD284}" type="presParOf" srcId="{87FC8344-7DFC-41B2-8DD7-A32DE823028A}" destId="{53FE897C-3D86-4C1F-9435-06964094378D}" srcOrd="2" destOrd="0" presId="urn:microsoft.com/office/officeart/2005/8/layout/pList2"/>
    <dgm:cxn modelId="{52BDE7E2-74A5-4008-A6FD-DEA96249E46C}" type="presParOf" srcId="{659BE182-EA1B-4133-92ED-ECDC014BE157}" destId="{A7D43B7E-B1D2-4A54-BBEB-6E83DB5CD2EA}" srcOrd="9" destOrd="0" presId="urn:microsoft.com/office/officeart/2005/8/layout/pList2"/>
    <dgm:cxn modelId="{28160269-8CA5-43A7-9F23-B3FA592E7A36}" type="presParOf" srcId="{659BE182-EA1B-4133-92ED-ECDC014BE157}" destId="{7642AF9E-4CAF-4D06-B48B-F8B6D59B94E4}" srcOrd="10" destOrd="0" presId="urn:microsoft.com/office/officeart/2005/8/layout/pList2"/>
    <dgm:cxn modelId="{8D734C0E-FBCD-49D1-A914-0C1094F19EFB}" type="presParOf" srcId="{7642AF9E-4CAF-4D06-B48B-F8B6D59B94E4}" destId="{017AD99B-A1D3-49F1-8F0A-EF16B86F6D17}" srcOrd="0" destOrd="0" presId="urn:microsoft.com/office/officeart/2005/8/layout/pList2"/>
    <dgm:cxn modelId="{83B88E54-CB25-402C-8B87-374AC2DA96DA}" type="presParOf" srcId="{7642AF9E-4CAF-4D06-B48B-F8B6D59B94E4}" destId="{6445F12A-CEEB-4BC9-A686-72586B3C0D5C}" srcOrd="1" destOrd="0" presId="urn:microsoft.com/office/officeart/2005/8/layout/pList2"/>
    <dgm:cxn modelId="{4A958CCC-2207-4024-A5D9-B13F03AFFF1C}" type="presParOf" srcId="{7642AF9E-4CAF-4D06-B48B-F8B6D59B94E4}" destId="{ED0B4C5C-ABF6-4AAA-BCF7-1E1CC6D5A73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10112-72F0-4047-87E1-FF426F8A3167}">
      <dsp:nvSpPr>
        <dsp:cNvPr id="0" name=""/>
        <dsp:cNvSpPr/>
      </dsp:nvSpPr>
      <dsp:spPr>
        <a:xfrm>
          <a:off x="0" y="368495"/>
          <a:ext cx="10515600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5BAF7A-8A9B-436A-81A4-4D6E2551DBB9}">
      <dsp:nvSpPr>
        <dsp:cNvPr id="0" name=""/>
        <dsp:cNvSpPr/>
      </dsp:nvSpPr>
      <dsp:spPr>
        <a:xfrm>
          <a:off x="316674" y="261080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96231-4DCD-4AD7-8E5D-CD01AD1F1838}">
      <dsp:nvSpPr>
        <dsp:cNvPr id="0" name=""/>
        <dsp:cNvSpPr/>
      </dsp:nvSpPr>
      <dsp:spPr>
        <a:xfrm rot="10800000">
          <a:off x="316674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32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endParaRPr lang="en-US" sz="32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430" y="1958102"/>
        <a:ext cx="1426834" cy="2346479"/>
      </dsp:txXfrm>
    </dsp:sp>
    <dsp:sp modelId="{A0919A14-3C83-400E-8D16-2A651E7EC92C}">
      <dsp:nvSpPr>
        <dsp:cNvPr id="0" name=""/>
        <dsp:cNvSpPr/>
      </dsp:nvSpPr>
      <dsp:spPr>
        <a:xfrm>
          <a:off x="1989055" y="261080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0EC4E9-E122-4944-9B55-2FA23650EFA2}">
      <dsp:nvSpPr>
        <dsp:cNvPr id="0" name=""/>
        <dsp:cNvSpPr/>
      </dsp:nvSpPr>
      <dsp:spPr>
        <a:xfrm rot="10800000">
          <a:off x="1989055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kern="1200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video</a:t>
          </a:r>
          <a:endParaRPr lang="en-US" sz="3200" kern="1200" dirty="0">
            <a:solidFill>
              <a:srgbClr val="66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rgbClr val="66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5811" y="1958102"/>
        <a:ext cx="1426834" cy="2346479"/>
      </dsp:txXfrm>
    </dsp:sp>
    <dsp:sp modelId="{3A063873-C49B-497B-8E99-63EE422B3498}">
      <dsp:nvSpPr>
        <dsp:cNvPr id="0" name=""/>
        <dsp:cNvSpPr/>
      </dsp:nvSpPr>
      <dsp:spPr>
        <a:xfrm>
          <a:off x="3661436" y="261080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69CAB1-0DBD-44DE-A882-763D1B95EC46}">
      <dsp:nvSpPr>
        <dsp:cNvPr id="0" name=""/>
        <dsp:cNvSpPr/>
      </dsp:nvSpPr>
      <dsp:spPr>
        <a:xfrm rot="10800000">
          <a:off x="3661436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2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endParaRPr lang="en-US" sz="32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08192" y="1958102"/>
        <a:ext cx="1426834" cy="2346479"/>
      </dsp:txXfrm>
    </dsp:sp>
    <dsp:sp modelId="{56EEB8B7-FF85-4129-9696-8E66BE097E2B}">
      <dsp:nvSpPr>
        <dsp:cNvPr id="0" name=""/>
        <dsp:cNvSpPr/>
      </dsp:nvSpPr>
      <dsp:spPr>
        <a:xfrm>
          <a:off x="5333817" y="261080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0426F0-EAEC-4AB7-AD0C-08276ACBBF95}">
      <dsp:nvSpPr>
        <dsp:cNvPr id="0" name=""/>
        <dsp:cNvSpPr/>
      </dsp:nvSpPr>
      <dsp:spPr>
        <a:xfrm rot="10800000">
          <a:off x="5333817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Tệp tin văn bản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380573" y="1958102"/>
        <a:ext cx="1426834" cy="2346479"/>
      </dsp:txXfrm>
    </dsp:sp>
    <dsp:sp modelId="{53FE897C-3D86-4C1F-9435-06964094378D}">
      <dsp:nvSpPr>
        <dsp:cNvPr id="0" name=""/>
        <dsp:cNvSpPr/>
      </dsp:nvSpPr>
      <dsp:spPr>
        <a:xfrm>
          <a:off x="7001348" y="343575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015DCC-0758-4E8D-A2E7-A7EE5F602D69}">
      <dsp:nvSpPr>
        <dsp:cNvPr id="0" name=""/>
        <dsp:cNvSpPr/>
      </dsp:nvSpPr>
      <dsp:spPr>
        <a:xfrm rot="10800000">
          <a:off x="7006198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Tệp</a:t>
          </a:r>
          <a:r>
            <a:rPr lang="en-US" sz="32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endParaRPr lang="en-US" sz="32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052954" y="1958102"/>
        <a:ext cx="1426834" cy="2346479"/>
      </dsp:txXfrm>
    </dsp:sp>
    <dsp:sp modelId="{ED0B4C5C-ABF6-4AAA-BCF7-1E1CC6D5A734}">
      <dsp:nvSpPr>
        <dsp:cNvPr id="0" name=""/>
        <dsp:cNvSpPr/>
      </dsp:nvSpPr>
      <dsp:spPr>
        <a:xfrm>
          <a:off x="8678579" y="261080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7AD99B-A1D3-49F1-8F0A-EF16B86F6D17}">
      <dsp:nvSpPr>
        <dsp:cNvPr id="0" name=""/>
        <dsp:cNvSpPr/>
      </dsp:nvSpPr>
      <dsp:spPr>
        <a:xfrm rot="10800000">
          <a:off x="8678579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Tệp tin nén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725335" y="1958102"/>
        <a:ext cx="1426834" cy="234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0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VD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tệp</a:t>
            </a:r>
            <a:r>
              <a:rPr lang="en-US" dirty="0" smtClean="0"/>
              <a:t> tin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:</a:t>
            </a:r>
            <a:endParaRPr lang="en-US" sz="1050" dirty="0" smtClean="0"/>
          </a:p>
          <a:p>
            <a:pPr lvl="0"/>
            <a:r>
              <a:rPr lang="en-CA" dirty="0" err="1" smtClean="0"/>
              <a:t>chúng</a:t>
            </a:r>
            <a:r>
              <a:rPr lang="en-CA" dirty="0" smtClean="0"/>
              <a:t> ta </a:t>
            </a:r>
            <a:r>
              <a:rPr lang="en-CA" dirty="0" err="1" smtClean="0"/>
              <a:t>chụp</a:t>
            </a:r>
            <a:r>
              <a:rPr lang="en-CA" dirty="0" smtClean="0"/>
              <a:t> </a:t>
            </a:r>
            <a:r>
              <a:rPr lang="en-CA" dirty="0" err="1" smtClean="0"/>
              <a:t>ảnh</a:t>
            </a:r>
            <a:r>
              <a:rPr lang="en-CA" dirty="0" smtClean="0"/>
              <a:t>, </a:t>
            </a:r>
            <a:r>
              <a:rPr lang="en-CA" dirty="0" err="1" smtClean="0"/>
              <a:t>lưu</a:t>
            </a:r>
            <a:r>
              <a:rPr lang="en-CA" dirty="0" smtClean="0"/>
              <a:t> </a:t>
            </a:r>
            <a:r>
              <a:rPr lang="en-CA" dirty="0" err="1" smtClean="0"/>
              <a:t>trong</a:t>
            </a:r>
            <a:r>
              <a:rPr lang="en-CA" dirty="0" smtClean="0"/>
              <a:t> </a:t>
            </a:r>
            <a:r>
              <a:rPr lang="en-CA" dirty="0" err="1" smtClean="0"/>
              <a:t>máy</a:t>
            </a:r>
            <a:r>
              <a:rPr lang="en-CA" dirty="0" smtClean="0"/>
              <a:t> </a:t>
            </a:r>
            <a:r>
              <a:rPr lang="en-CA" dirty="0" err="1" smtClean="0"/>
              <a:t>tính</a:t>
            </a:r>
            <a:endParaRPr lang="en-CA" dirty="0" smtClean="0"/>
          </a:p>
          <a:p>
            <a:pPr lvl="0"/>
            <a:r>
              <a:rPr lang="en-CA" dirty="0" err="1" smtClean="0"/>
              <a:t>chúng</a:t>
            </a:r>
            <a:r>
              <a:rPr lang="en-CA" dirty="0" smtClean="0"/>
              <a:t> ta </a:t>
            </a:r>
            <a:r>
              <a:rPr lang="en-CA" dirty="0" err="1" smtClean="0"/>
              <a:t>tạo</a:t>
            </a:r>
            <a:r>
              <a:rPr lang="en-CA" dirty="0" smtClean="0"/>
              <a:t> </a:t>
            </a:r>
            <a:r>
              <a:rPr lang="en-CA" dirty="0" err="1" smtClean="0"/>
              <a:t>ra</a:t>
            </a:r>
            <a:r>
              <a:rPr lang="en-CA" dirty="0" smtClean="0"/>
              <a:t> 1 </a:t>
            </a:r>
            <a:r>
              <a:rPr lang="en-CA" dirty="0" err="1" smtClean="0"/>
              <a:t>tệp</a:t>
            </a:r>
            <a:r>
              <a:rPr lang="en-CA" dirty="0" smtClean="0"/>
              <a:t> </a:t>
            </a:r>
            <a:r>
              <a:rPr lang="en-CA" dirty="0" err="1" smtClean="0"/>
              <a:t>chứa</a:t>
            </a:r>
            <a:r>
              <a:rPr lang="en-CA" dirty="0" smtClean="0"/>
              <a:t> </a:t>
            </a:r>
            <a:r>
              <a:rPr lang="en-CA" dirty="0" err="1" smtClean="0"/>
              <a:t>danh</a:t>
            </a:r>
            <a:r>
              <a:rPr lang="en-CA" dirty="0" smtClean="0"/>
              <a:t> </a:t>
            </a:r>
            <a:r>
              <a:rPr lang="en-CA" dirty="0" err="1" smtClean="0"/>
              <a:t>sách</a:t>
            </a:r>
            <a:r>
              <a:rPr lang="en-CA" dirty="0" smtClean="0"/>
              <a:t>  HS </a:t>
            </a:r>
            <a:r>
              <a:rPr lang="en-CA" dirty="0" err="1" smtClean="0"/>
              <a:t>trong</a:t>
            </a:r>
            <a:r>
              <a:rPr lang="en-CA" dirty="0" smtClean="0"/>
              <a:t> </a:t>
            </a:r>
            <a:r>
              <a:rPr lang="en-CA" dirty="0" err="1" smtClean="0"/>
              <a:t>lớp</a:t>
            </a:r>
            <a:r>
              <a:rPr lang="en-CA" dirty="0" smtClean="0"/>
              <a:t> </a:t>
            </a:r>
            <a:r>
              <a:rPr lang="en-CA" dirty="0" err="1" smtClean="0"/>
              <a:t>mình</a:t>
            </a:r>
            <a:endParaRPr lang="en-US" sz="1050" dirty="0" smtClean="0"/>
          </a:p>
          <a:p>
            <a:r>
              <a:rPr lang="en-CA" dirty="0" err="1" smtClean="0"/>
              <a:t>Thầy</a:t>
            </a:r>
            <a:r>
              <a:rPr lang="en-CA" dirty="0" smtClean="0"/>
              <a:t>/</a:t>
            </a:r>
            <a:r>
              <a:rPr lang="en-CA" dirty="0" err="1" smtClean="0"/>
              <a:t>cô</a:t>
            </a:r>
            <a:r>
              <a:rPr lang="en-CA" dirty="0" smtClean="0"/>
              <a:t> </a:t>
            </a:r>
            <a:r>
              <a:rPr lang="en-CA" dirty="0" err="1" smtClean="0"/>
              <a:t>làm</a:t>
            </a:r>
            <a:r>
              <a:rPr lang="en-CA" dirty="0" smtClean="0"/>
              <a:t> slide </a:t>
            </a:r>
            <a:r>
              <a:rPr lang="en-CA" dirty="0" err="1" smtClean="0"/>
              <a:t>bài</a:t>
            </a:r>
            <a:r>
              <a:rPr lang="en-CA" dirty="0" smtClean="0"/>
              <a:t> </a:t>
            </a:r>
            <a:r>
              <a:rPr lang="en-CA" dirty="0" err="1" smtClean="0"/>
              <a:t>giảng</a:t>
            </a:r>
            <a:r>
              <a:rPr lang="en-CA" dirty="0" smtClean="0"/>
              <a:t> </a:t>
            </a:r>
            <a:r>
              <a:rPr lang="en-CA" dirty="0" err="1" smtClean="0"/>
              <a:t>môn</a:t>
            </a:r>
            <a:r>
              <a:rPr lang="en-CA" dirty="0" smtClean="0"/>
              <a:t> </a:t>
            </a:r>
            <a:r>
              <a:rPr lang="en-CA" dirty="0" err="1" smtClean="0"/>
              <a:t>học</a:t>
            </a:r>
            <a:r>
              <a:rPr lang="en-CA" dirty="0" smtClean="0"/>
              <a:t> </a:t>
            </a:r>
            <a:r>
              <a:rPr lang="en-CA" dirty="0" err="1" smtClean="0"/>
              <a:t>cho</a:t>
            </a:r>
            <a:r>
              <a:rPr lang="en-CA" dirty="0" smtClean="0"/>
              <a:t> </a:t>
            </a:r>
            <a:r>
              <a:rPr lang="en-CA" dirty="0" err="1" smtClean="0"/>
              <a:t>các</a:t>
            </a:r>
            <a:r>
              <a:rPr lang="en-CA" dirty="0" smtClean="0"/>
              <a:t> con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C1CA74-CAC5-4020-8697-079ED1D92C55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6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00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00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00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006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7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microsoft.com/office/2007/relationships/hdphoto" Target="../media/hdphoto11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19" y="3343701"/>
            <a:ext cx="11247121" cy="16675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TÌM HIỂU TỆP TIN VÀ THƯ MỤC</a:t>
            </a:r>
            <a:br>
              <a:rPr lang="en-US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CÁC KIỂU TỆP TIN</a:t>
            </a:r>
            <a:br>
              <a:rPr lang="en-US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SGK tr.26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</a:b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6795210" y="35250"/>
            <a:ext cx="5396790" cy="848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Image result for Maximize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4334" y="746794"/>
            <a:ext cx="100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dogs.docx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6" b="100000" l="661" r="99339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" t="7579" r="1408" b="2288"/>
          <a:stretch/>
        </p:blipFill>
        <p:spPr>
          <a:xfrm>
            <a:off x="2119086" y="1331569"/>
            <a:ext cx="8348747" cy="540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28572" y="2714172"/>
            <a:ext cx="972457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6115" y="1696298"/>
            <a:ext cx="2322285" cy="220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n w="0">
                  <a:solidFill>
                    <a:srgbClr val="000066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CHUẨN BỊ BÀI TUẦN 6</a:t>
            </a:r>
            <a:endParaRPr lang="en-US" b="1" dirty="0">
              <a:ln w="0">
                <a:solidFill>
                  <a:srgbClr val="000066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6" y="1825625"/>
            <a:ext cx="8958943" cy="435133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Ôn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kiến</a:t>
            </a:r>
            <a:r>
              <a:rPr lang="en-US" sz="3600" dirty="0" smtClean="0"/>
              <a:t> </a:t>
            </a:r>
            <a:r>
              <a:rPr lang="en-US" sz="3600" dirty="0" err="1" smtClean="0"/>
              <a:t>thức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tuần</a:t>
            </a:r>
            <a:r>
              <a:rPr lang="en-US" sz="3600" dirty="0" smtClean="0"/>
              <a:t> 5</a:t>
            </a:r>
          </a:p>
          <a:p>
            <a:r>
              <a:rPr lang="en-US" sz="3600" dirty="0" smtClean="0"/>
              <a:t>Đọc, </a:t>
            </a: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lvl="2"/>
            <a:r>
              <a:rPr lang="vi-VN" sz="3200" dirty="0" smtClean="0">
                <a:solidFill>
                  <a:srgbClr val="003300"/>
                </a:solidFill>
              </a:rPr>
              <a:t>Cấu </a:t>
            </a:r>
            <a:r>
              <a:rPr lang="vi-VN" sz="3200" dirty="0">
                <a:solidFill>
                  <a:srgbClr val="003300"/>
                </a:solidFill>
              </a:rPr>
              <a:t>trúc cây thư </a:t>
            </a:r>
            <a:r>
              <a:rPr lang="vi-VN" sz="3200" dirty="0" smtClean="0">
                <a:solidFill>
                  <a:srgbClr val="003300"/>
                </a:solidFill>
              </a:rPr>
              <a:t>mục</a:t>
            </a:r>
            <a:r>
              <a:rPr lang="en-US" sz="3200" dirty="0" smtClean="0">
                <a:solidFill>
                  <a:srgbClr val="003300"/>
                </a:solidFill>
              </a:rPr>
              <a:t> (SGK tr.30)</a:t>
            </a:r>
          </a:p>
          <a:p>
            <a:pPr lvl="2"/>
            <a:r>
              <a:rPr lang="vi-VN" sz="3200" dirty="0">
                <a:solidFill>
                  <a:srgbClr val="003300"/>
                </a:solidFill>
              </a:rPr>
              <a:t>Làm quen </a:t>
            </a:r>
            <a:r>
              <a:rPr lang="vi-VN" sz="3200" dirty="0" smtClean="0">
                <a:solidFill>
                  <a:srgbClr val="003300"/>
                </a:solidFill>
              </a:rPr>
              <a:t>v</a:t>
            </a:r>
            <a:r>
              <a:rPr lang="en-US" sz="3200" dirty="0" smtClean="0">
                <a:solidFill>
                  <a:srgbClr val="003300"/>
                </a:solidFill>
              </a:rPr>
              <a:t>ớ</a:t>
            </a:r>
            <a:r>
              <a:rPr lang="vi-VN" sz="3200" dirty="0" smtClean="0">
                <a:solidFill>
                  <a:srgbClr val="003300"/>
                </a:solidFill>
              </a:rPr>
              <a:t>i c</a:t>
            </a:r>
            <a:r>
              <a:rPr lang="en-US" sz="3200" dirty="0" err="1" smtClean="0">
                <a:solidFill>
                  <a:srgbClr val="003300"/>
                </a:solidFill>
              </a:rPr>
              <a:t>ửa</a:t>
            </a:r>
            <a:r>
              <a:rPr lang="vi-VN" sz="3200" dirty="0" smtClean="0">
                <a:solidFill>
                  <a:srgbClr val="003300"/>
                </a:solidFill>
              </a:rPr>
              <a:t> s</a:t>
            </a:r>
            <a:r>
              <a:rPr lang="en-US" sz="3200" dirty="0" smtClean="0">
                <a:solidFill>
                  <a:srgbClr val="003300"/>
                </a:solidFill>
              </a:rPr>
              <a:t>ổ </a:t>
            </a:r>
            <a:r>
              <a:rPr lang="vi-VN" sz="3200" dirty="0" smtClean="0">
                <a:solidFill>
                  <a:srgbClr val="003300"/>
                </a:solidFill>
              </a:rPr>
              <a:t>chứ</a:t>
            </a:r>
            <a:r>
              <a:rPr lang="en-US" sz="3200" dirty="0" smtClean="0">
                <a:solidFill>
                  <a:srgbClr val="003300"/>
                </a:solidFill>
              </a:rPr>
              <a:t>a t</a:t>
            </a:r>
            <a:r>
              <a:rPr lang="vi-VN" sz="3200" dirty="0" smtClean="0">
                <a:solidFill>
                  <a:srgbClr val="003300"/>
                </a:solidFill>
              </a:rPr>
              <a:t>ệp </a:t>
            </a:r>
            <a:r>
              <a:rPr lang="vi-VN" sz="3200" dirty="0">
                <a:solidFill>
                  <a:srgbClr val="003300"/>
                </a:solidFill>
              </a:rPr>
              <a:t>tin và thư </a:t>
            </a:r>
            <a:r>
              <a:rPr lang="vi-VN" sz="3200" dirty="0" smtClean="0">
                <a:solidFill>
                  <a:srgbClr val="003300"/>
                </a:solidFill>
              </a:rPr>
              <a:t>mục</a:t>
            </a:r>
            <a:r>
              <a:rPr lang="en-US" sz="3200" dirty="0" smtClean="0">
                <a:solidFill>
                  <a:srgbClr val="003300"/>
                </a:solidFill>
              </a:rPr>
              <a:t> </a:t>
            </a:r>
            <a:r>
              <a:rPr lang="en-US" sz="3200" dirty="0">
                <a:solidFill>
                  <a:srgbClr val="003300"/>
                </a:solidFill>
              </a:rPr>
              <a:t>(SGK </a:t>
            </a:r>
            <a:r>
              <a:rPr lang="en-US" sz="3200" dirty="0" smtClean="0">
                <a:solidFill>
                  <a:srgbClr val="003300"/>
                </a:solidFill>
              </a:rPr>
              <a:t>tr.31)</a:t>
            </a:r>
            <a:endParaRPr lang="en-US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71" y="2382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Chúc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các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em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chăm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ngoan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,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học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tốt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!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&amp;S Graceland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17" y="2516639"/>
            <a:ext cx="2194881" cy="414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27" y="2492146"/>
            <a:ext cx="2712959" cy="406381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5282" y="697293"/>
            <a:ext cx="11945204" cy="1782317"/>
            <a:chOff x="123398" y="-104864"/>
            <a:chExt cx="11945204" cy="2002980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123398" y="-104864"/>
              <a:ext cx="11945204" cy="2002980"/>
              <a:chOff x="103" y="827"/>
              <a:chExt cx="5702" cy="900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3" y="873"/>
                <a:ext cx="4745" cy="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505" y="875"/>
                <a:ext cx="5300" cy="806"/>
              </a:xfrm>
              <a:prstGeom prst="rect">
                <a:avLst/>
              </a:prstGeom>
              <a:solidFill>
                <a:srgbClr val="33A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03" y="827"/>
                <a:ext cx="893" cy="900"/>
              </a:xfrm>
              <a:custGeom>
                <a:avLst/>
                <a:gdLst>
                  <a:gd name="T0" fmla="*/ 27 w 371"/>
                  <a:gd name="T1" fmla="*/ 234 h 371"/>
                  <a:gd name="T2" fmla="*/ 234 w 371"/>
                  <a:gd name="T3" fmla="*/ 344 h 371"/>
                  <a:gd name="T4" fmla="*/ 345 w 371"/>
                  <a:gd name="T5" fmla="*/ 137 h 371"/>
                  <a:gd name="T6" fmla="*/ 137 w 371"/>
                  <a:gd name="T7" fmla="*/ 27 h 371"/>
                  <a:gd name="T8" fmla="*/ 27 w 371"/>
                  <a:gd name="T9" fmla="*/ 23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371">
                    <a:moveTo>
                      <a:pt x="27" y="234"/>
                    </a:moveTo>
                    <a:cubicBezTo>
                      <a:pt x="54" y="322"/>
                      <a:pt x="147" y="371"/>
                      <a:pt x="234" y="344"/>
                    </a:cubicBezTo>
                    <a:cubicBezTo>
                      <a:pt x="322" y="318"/>
                      <a:pt x="371" y="225"/>
                      <a:pt x="345" y="137"/>
                    </a:cubicBezTo>
                    <a:cubicBezTo>
                      <a:pt x="318" y="49"/>
                      <a:pt x="225" y="0"/>
                      <a:pt x="137" y="27"/>
                    </a:cubicBezTo>
                    <a:cubicBezTo>
                      <a:pt x="50" y="54"/>
                      <a:pt x="0" y="146"/>
                      <a:pt x="27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" y="872"/>
                <a:ext cx="852" cy="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" y="872"/>
                <a:ext cx="845" cy="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964"/>
                <a:ext cx="621" cy="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032" y="925"/>
                <a:ext cx="662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0" lang="en-US" sz="4400" b="0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</a:t>
                </a:r>
                <a:r>
                  <a:rPr kumimoji="0" lang="en-US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endPara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032" y="1195"/>
                <a:ext cx="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286" y="1053"/>
                <a:ext cx="433" cy="448"/>
              </a:xfrm>
              <a:custGeom>
                <a:avLst/>
                <a:gdLst>
                  <a:gd name="T0" fmla="*/ 97 w 180"/>
                  <a:gd name="T1" fmla="*/ 169 h 185"/>
                  <a:gd name="T2" fmla="*/ 168 w 180"/>
                  <a:gd name="T3" fmla="*/ 144 h 185"/>
                  <a:gd name="T4" fmla="*/ 162 w 180"/>
                  <a:gd name="T5" fmla="*/ 167 h 185"/>
                  <a:gd name="T6" fmla="*/ 94 w 180"/>
                  <a:gd name="T7" fmla="*/ 184 h 185"/>
                  <a:gd name="T8" fmla="*/ 94 w 180"/>
                  <a:gd name="T9" fmla="*/ 184 h 185"/>
                  <a:gd name="T10" fmla="*/ 94 w 180"/>
                  <a:gd name="T11" fmla="*/ 184 h 185"/>
                  <a:gd name="T12" fmla="*/ 94 w 180"/>
                  <a:gd name="T13" fmla="*/ 184 h 185"/>
                  <a:gd name="T14" fmla="*/ 94 w 180"/>
                  <a:gd name="T15" fmla="*/ 185 h 185"/>
                  <a:gd name="T16" fmla="*/ 94 w 180"/>
                  <a:gd name="T17" fmla="*/ 185 h 185"/>
                  <a:gd name="T18" fmla="*/ 93 w 180"/>
                  <a:gd name="T19" fmla="*/ 185 h 185"/>
                  <a:gd name="T20" fmla="*/ 93 w 180"/>
                  <a:gd name="T21" fmla="*/ 185 h 185"/>
                  <a:gd name="T22" fmla="*/ 93 w 180"/>
                  <a:gd name="T23" fmla="*/ 185 h 185"/>
                  <a:gd name="T24" fmla="*/ 93 w 180"/>
                  <a:gd name="T25" fmla="*/ 185 h 185"/>
                  <a:gd name="T26" fmla="*/ 93 w 180"/>
                  <a:gd name="T27" fmla="*/ 185 h 185"/>
                  <a:gd name="T28" fmla="*/ 93 w 180"/>
                  <a:gd name="T29" fmla="*/ 185 h 185"/>
                  <a:gd name="T30" fmla="*/ 92 w 180"/>
                  <a:gd name="T31" fmla="*/ 185 h 185"/>
                  <a:gd name="T32" fmla="*/ 92 w 180"/>
                  <a:gd name="T33" fmla="*/ 185 h 185"/>
                  <a:gd name="T34" fmla="*/ 92 w 180"/>
                  <a:gd name="T35" fmla="*/ 185 h 185"/>
                  <a:gd name="T36" fmla="*/ 92 w 180"/>
                  <a:gd name="T37" fmla="*/ 185 h 185"/>
                  <a:gd name="T38" fmla="*/ 92 w 180"/>
                  <a:gd name="T39" fmla="*/ 185 h 185"/>
                  <a:gd name="T40" fmla="*/ 92 w 180"/>
                  <a:gd name="T41" fmla="*/ 185 h 185"/>
                  <a:gd name="T42" fmla="*/ 91 w 180"/>
                  <a:gd name="T43" fmla="*/ 185 h 185"/>
                  <a:gd name="T44" fmla="*/ 91 w 180"/>
                  <a:gd name="T45" fmla="*/ 185 h 185"/>
                  <a:gd name="T46" fmla="*/ 91 w 180"/>
                  <a:gd name="T47" fmla="*/ 185 h 185"/>
                  <a:gd name="T48" fmla="*/ 91 w 180"/>
                  <a:gd name="T49" fmla="*/ 185 h 185"/>
                  <a:gd name="T50" fmla="*/ 91 w 180"/>
                  <a:gd name="T51" fmla="*/ 185 h 185"/>
                  <a:gd name="T52" fmla="*/ 90 w 180"/>
                  <a:gd name="T53" fmla="*/ 185 h 185"/>
                  <a:gd name="T54" fmla="*/ 90 w 180"/>
                  <a:gd name="T55" fmla="*/ 185 h 185"/>
                  <a:gd name="T56" fmla="*/ 90 w 180"/>
                  <a:gd name="T57" fmla="*/ 185 h 185"/>
                  <a:gd name="T58" fmla="*/ 90 w 180"/>
                  <a:gd name="T59" fmla="*/ 185 h 185"/>
                  <a:gd name="T60" fmla="*/ 90 w 180"/>
                  <a:gd name="T61" fmla="*/ 185 h 185"/>
                  <a:gd name="T62" fmla="*/ 90 w 180"/>
                  <a:gd name="T63" fmla="*/ 185 h 185"/>
                  <a:gd name="T64" fmla="*/ 89 w 180"/>
                  <a:gd name="T65" fmla="*/ 185 h 185"/>
                  <a:gd name="T66" fmla="*/ 89 w 180"/>
                  <a:gd name="T67" fmla="*/ 185 h 185"/>
                  <a:gd name="T68" fmla="*/ 89 w 180"/>
                  <a:gd name="T69" fmla="*/ 185 h 185"/>
                  <a:gd name="T70" fmla="*/ 89 w 180"/>
                  <a:gd name="T71" fmla="*/ 185 h 185"/>
                  <a:gd name="T72" fmla="*/ 89 w 180"/>
                  <a:gd name="T73" fmla="*/ 185 h 185"/>
                  <a:gd name="T74" fmla="*/ 89 w 180"/>
                  <a:gd name="T75" fmla="*/ 185 h 185"/>
                  <a:gd name="T76" fmla="*/ 89 w 180"/>
                  <a:gd name="T77" fmla="*/ 184 h 185"/>
                  <a:gd name="T78" fmla="*/ 88 w 180"/>
                  <a:gd name="T79" fmla="*/ 184 h 185"/>
                  <a:gd name="T80" fmla="*/ 88 w 180"/>
                  <a:gd name="T81" fmla="*/ 184 h 185"/>
                  <a:gd name="T82" fmla="*/ 88 w 180"/>
                  <a:gd name="T83" fmla="*/ 184 h 185"/>
                  <a:gd name="T84" fmla="*/ 88 w 180"/>
                  <a:gd name="T85" fmla="*/ 184 h 185"/>
                  <a:gd name="T86" fmla="*/ 14 w 180"/>
                  <a:gd name="T87" fmla="*/ 161 h 185"/>
                  <a:gd name="T88" fmla="*/ 26 w 180"/>
                  <a:gd name="T89" fmla="*/ 155 h 185"/>
                  <a:gd name="T90" fmla="*/ 57 w 180"/>
                  <a:gd name="T91" fmla="*/ 64 h 185"/>
                  <a:gd name="T92" fmla="*/ 14 w 180"/>
                  <a:gd name="T93" fmla="*/ 54 h 185"/>
                  <a:gd name="T94" fmla="*/ 91 w 180"/>
                  <a:gd name="T95" fmla="*/ 66 h 185"/>
                  <a:gd name="T96" fmla="*/ 168 w 180"/>
                  <a:gd name="T97" fmla="*/ 54 h 185"/>
                  <a:gd name="T98" fmla="*/ 148 w 180"/>
                  <a:gd name="T99" fmla="*/ 101 h 185"/>
                  <a:gd name="T100" fmla="*/ 147 w 180"/>
                  <a:gd name="T101" fmla="*/ 119 h 185"/>
                  <a:gd name="T102" fmla="*/ 151 w 180"/>
                  <a:gd name="T103" fmla="*/ 131 h 185"/>
                  <a:gd name="T104" fmla="*/ 176 w 180"/>
                  <a:gd name="T105" fmla="*/ 105 h 185"/>
                  <a:gd name="T106" fmla="*/ 11 w 180"/>
                  <a:gd name="T107" fmla="*/ 135 h 185"/>
                  <a:gd name="T108" fmla="*/ 32 w 180"/>
                  <a:gd name="T109" fmla="*/ 130 h 185"/>
                  <a:gd name="T110" fmla="*/ 33 w 180"/>
                  <a:gd name="T111" fmla="*/ 111 h 185"/>
                  <a:gd name="T112" fmla="*/ 91 w 180"/>
                  <a:gd name="T113" fmla="*/ 0 h 185"/>
                  <a:gd name="T114" fmla="*/ 127 w 180"/>
                  <a:gd name="T115" fmla="*/ 4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0" h="185">
                    <a:moveTo>
                      <a:pt x="156" y="60"/>
                    </a:moveTo>
                    <a:cubicBezTo>
                      <a:pt x="146" y="60"/>
                      <a:pt x="135" y="61"/>
                      <a:pt x="126" y="64"/>
                    </a:cubicBezTo>
                    <a:cubicBezTo>
                      <a:pt x="115" y="66"/>
                      <a:pt x="106" y="70"/>
                      <a:pt x="97" y="76"/>
                    </a:cubicBezTo>
                    <a:cubicBezTo>
                      <a:pt x="97" y="169"/>
                      <a:pt x="97" y="169"/>
                      <a:pt x="97" y="169"/>
                    </a:cubicBezTo>
                    <a:cubicBezTo>
                      <a:pt x="105" y="165"/>
                      <a:pt x="114" y="161"/>
                      <a:pt x="123" y="159"/>
                    </a:cubicBezTo>
                    <a:cubicBezTo>
                      <a:pt x="133" y="156"/>
                      <a:pt x="144" y="154"/>
                      <a:pt x="156" y="155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60" y="146"/>
                      <a:pt x="164" y="146"/>
                      <a:pt x="168" y="144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1"/>
                      <a:pt x="168" y="161"/>
                    </a:cubicBezTo>
                    <a:cubicBezTo>
                      <a:pt x="168" y="161"/>
                      <a:pt x="168" y="162"/>
                      <a:pt x="168" y="162"/>
                    </a:cubicBezTo>
                    <a:cubicBezTo>
                      <a:pt x="168" y="165"/>
                      <a:pt x="165" y="167"/>
                      <a:pt x="162" y="167"/>
                    </a:cubicBezTo>
                    <a:cubicBezTo>
                      <a:pt x="149" y="165"/>
                      <a:pt x="137" y="166"/>
                      <a:pt x="126" y="170"/>
                    </a:cubicBezTo>
                    <a:cubicBezTo>
                      <a:pt x="115" y="173"/>
                      <a:pt x="104" y="178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4"/>
                      <a:pt x="94" y="184"/>
                      <a:pt x="94" y="184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3" y="185"/>
                      <a:pt x="93" y="185"/>
                      <a:pt x="93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78" y="178"/>
                      <a:pt x="68" y="173"/>
                      <a:pt x="57" y="170"/>
                    </a:cubicBezTo>
                    <a:cubicBezTo>
                      <a:pt x="46" y="166"/>
                      <a:pt x="34" y="165"/>
                      <a:pt x="21" y="167"/>
                    </a:cubicBezTo>
                    <a:cubicBezTo>
                      <a:pt x="18" y="167"/>
                      <a:pt x="15" y="165"/>
                      <a:pt x="14" y="162"/>
                    </a:cubicBezTo>
                    <a:cubicBezTo>
                      <a:pt x="14" y="162"/>
                      <a:pt x="14" y="161"/>
                      <a:pt x="14" y="161"/>
                    </a:cubicBezTo>
                    <a:cubicBezTo>
                      <a:pt x="14" y="161"/>
                      <a:pt x="14" y="161"/>
                      <a:pt x="14" y="161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8" y="146"/>
                      <a:pt x="22" y="146"/>
                      <a:pt x="26" y="146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38" y="154"/>
                      <a:pt x="49" y="156"/>
                      <a:pt x="60" y="159"/>
                    </a:cubicBezTo>
                    <a:cubicBezTo>
                      <a:pt x="69" y="161"/>
                      <a:pt x="77" y="165"/>
                      <a:pt x="85" y="169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76" y="70"/>
                      <a:pt x="67" y="66"/>
                      <a:pt x="57" y="64"/>
                    </a:cubicBezTo>
                    <a:cubicBezTo>
                      <a:pt x="47" y="61"/>
                      <a:pt x="37" y="60"/>
                      <a:pt x="26" y="60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2" y="92"/>
                      <a:pt x="18" y="92"/>
                      <a:pt x="14" y="9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1"/>
                      <a:pt x="17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34" y="48"/>
                      <a:pt x="47" y="49"/>
                      <a:pt x="60" y="52"/>
                    </a:cubicBezTo>
                    <a:cubicBezTo>
                      <a:pt x="71" y="55"/>
                      <a:pt x="81" y="60"/>
                      <a:pt x="91" y="66"/>
                    </a:cubicBezTo>
                    <a:cubicBezTo>
                      <a:pt x="101" y="60"/>
                      <a:pt x="111" y="55"/>
                      <a:pt x="123" y="52"/>
                    </a:cubicBezTo>
                    <a:cubicBezTo>
                      <a:pt x="135" y="49"/>
                      <a:pt x="148" y="48"/>
                      <a:pt x="162" y="49"/>
                    </a:cubicBezTo>
                    <a:cubicBezTo>
                      <a:pt x="162" y="49"/>
                      <a:pt x="162" y="49"/>
                      <a:pt x="162" y="49"/>
                    </a:cubicBezTo>
                    <a:cubicBezTo>
                      <a:pt x="165" y="49"/>
                      <a:pt x="168" y="51"/>
                      <a:pt x="168" y="54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4" y="92"/>
                      <a:pt x="160" y="92"/>
                      <a:pt x="156" y="92"/>
                    </a:cubicBezTo>
                    <a:cubicBezTo>
                      <a:pt x="156" y="60"/>
                      <a:pt x="156" y="60"/>
                      <a:pt x="156" y="60"/>
                    </a:cubicBezTo>
                    <a:close/>
                    <a:moveTo>
                      <a:pt x="148" y="101"/>
                    </a:moveTo>
                    <a:cubicBezTo>
                      <a:pt x="147" y="104"/>
                      <a:pt x="147" y="106"/>
                      <a:pt x="147" y="109"/>
                    </a:cubicBezTo>
                    <a:cubicBezTo>
                      <a:pt x="152" y="110"/>
                      <a:pt x="152" y="110"/>
                      <a:pt x="152" y="110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4"/>
                      <a:pt x="147" y="117"/>
                      <a:pt x="147" y="119"/>
                    </a:cubicBezTo>
                    <a:cubicBezTo>
                      <a:pt x="151" y="121"/>
                      <a:pt x="151" y="121"/>
                      <a:pt x="151" y="121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47" y="124"/>
                      <a:pt x="147" y="127"/>
                      <a:pt x="148" y="130"/>
                    </a:cubicBezTo>
                    <a:cubicBezTo>
                      <a:pt x="151" y="131"/>
                      <a:pt x="151" y="131"/>
                      <a:pt x="151" y="131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48" y="133"/>
                      <a:pt x="148" y="135"/>
                      <a:pt x="148" y="137"/>
                    </a:cubicBezTo>
                    <a:cubicBezTo>
                      <a:pt x="151" y="138"/>
                      <a:pt x="163" y="141"/>
                      <a:pt x="169" y="135"/>
                    </a:cubicBezTo>
                    <a:cubicBezTo>
                      <a:pt x="176" y="129"/>
                      <a:pt x="180" y="116"/>
                      <a:pt x="176" y="105"/>
                    </a:cubicBezTo>
                    <a:cubicBezTo>
                      <a:pt x="173" y="96"/>
                      <a:pt x="154" y="100"/>
                      <a:pt x="148" y="101"/>
                    </a:cubicBezTo>
                    <a:close/>
                    <a:moveTo>
                      <a:pt x="32" y="101"/>
                    </a:moveTo>
                    <a:cubicBezTo>
                      <a:pt x="26" y="100"/>
                      <a:pt x="7" y="96"/>
                      <a:pt x="4" y="105"/>
                    </a:cubicBezTo>
                    <a:cubicBezTo>
                      <a:pt x="0" y="116"/>
                      <a:pt x="4" y="129"/>
                      <a:pt x="11" y="135"/>
                    </a:cubicBezTo>
                    <a:cubicBezTo>
                      <a:pt x="17" y="141"/>
                      <a:pt x="29" y="138"/>
                      <a:pt x="31" y="137"/>
                    </a:cubicBezTo>
                    <a:cubicBezTo>
                      <a:pt x="32" y="135"/>
                      <a:pt x="32" y="133"/>
                      <a:pt x="32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2" y="130"/>
                      <a:pt x="32" y="130"/>
                      <a:pt x="32" y="130"/>
                    </a:cubicBezTo>
                    <a:cubicBezTo>
                      <a:pt x="33" y="127"/>
                      <a:pt x="33" y="124"/>
                      <a:pt x="33" y="121"/>
                    </a:cubicBezTo>
                    <a:cubicBezTo>
                      <a:pt x="29" y="121"/>
                      <a:pt x="29" y="121"/>
                      <a:pt x="29" y="121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7"/>
                      <a:pt x="33" y="114"/>
                      <a:pt x="33" y="111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06"/>
                      <a:pt x="33" y="104"/>
                      <a:pt x="32" y="101"/>
                    </a:cubicBezTo>
                    <a:close/>
                    <a:moveTo>
                      <a:pt x="91" y="0"/>
                    </a:moveTo>
                    <a:cubicBezTo>
                      <a:pt x="71" y="0"/>
                      <a:pt x="55" y="16"/>
                      <a:pt x="55" y="36"/>
                    </a:cubicBezTo>
                    <a:cubicBezTo>
                      <a:pt x="55" y="37"/>
                      <a:pt x="55" y="39"/>
                      <a:pt x="55" y="40"/>
                    </a:cubicBezTo>
                    <a:cubicBezTo>
                      <a:pt x="68" y="43"/>
                      <a:pt x="80" y="48"/>
                      <a:pt x="91" y="55"/>
                    </a:cubicBezTo>
                    <a:cubicBezTo>
                      <a:pt x="102" y="48"/>
                      <a:pt x="114" y="43"/>
                      <a:pt x="127" y="40"/>
                    </a:cubicBezTo>
                    <a:cubicBezTo>
                      <a:pt x="127" y="39"/>
                      <a:pt x="127" y="37"/>
                      <a:pt x="127" y="36"/>
                    </a:cubicBezTo>
                    <a:cubicBezTo>
                      <a:pt x="127" y="16"/>
                      <a:pt x="111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540942" y="160672"/>
              <a:ext cx="8406746" cy="155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(File)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tin,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35348" y="4251425"/>
            <a:ext cx="2577499" cy="156966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729" y="4186020"/>
            <a:ext cx="2064544" cy="1384995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06526" y="4524051"/>
            <a:ext cx="703119" cy="4693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634408" y="4409159"/>
            <a:ext cx="703119" cy="4693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8"/>
          <p:cNvSpPr>
            <a:spLocks noGrp="1"/>
          </p:cNvSpPr>
          <p:nvPr>
            <p:ph type="title"/>
          </p:nvPr>
        </p:nvSpPr>
        <p:spPr>
          <a:xfrm>
            <a:off x="1676400" y="-37863"/>
            <a:ext cx="10515600" cy="747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1413" y="-106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b="1" dirty="0" err="1" smtClean="0"/>
              <a:t>Ví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tệp</a:t>
            </a:r>
            <a:r>
              <a:rPr lang="en-US" sz="3600" b="1" dirty="0" smtClean="0"/>
              <a:t> tin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máy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32" y="2055443"/>
            <a:ext cx="4907781" cy="942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60" y="3134402"/>
            <a:ext cx="10629900" cy="845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27" y="4354936"/>
            <a:ext cx="4721561" cy="919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022" y="824672"/>
            <a:ext cx="5508778" cy="911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801" y="5511649"/>
            <a:ext cx="6381549" cy="7445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49422" y="875635"/>
            <a:ext cx="1276350" cy="1047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5713" y="1876523"/>
            <a:ext cx="1276350" cy="1047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16625" y="3033307"/>
            <a:ext cx="1276350" cy="1047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30426" y="4437397"/>
            <a:ext cx="1033462" cy="817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69560" y="5511649"/>
            <a:ext cx="923415" cy="737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6308" y="1182503"/>
            <a:ext cx="1531067" cy="5109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n/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/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nimated-question-mark-sign-image-00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9" y="5543758"/>
            <a:ext cx="1004957" cy="10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468158" y="1136612"/>
            <a:ext cx="8728541" cy="520142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SzPct val="170000"/>
            </a:pP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(File) </a:t>
            </a: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SzPct val="170000"/>
            </a:pP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(File name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255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600" dirty="0" smtClean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\ / : * ? “ &lt; &gt;</a:t>
            </a:r>
            <a:endParaRPr lang="en-US" sz="44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(Extension):</a:t>
            </a:r>
            <a:endParaRPr lang="en-US" sz="36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5" action="ppaction://hlinksldjump" tooltip="Nhấp chuột vào hình này. Kết thúc Slide khi &quot;Phần mở rộng&quot; xuất hiện."/>
          </p:cNvPr>
          <p:cNvSpPr txBox="1"/>
          <p:nvPr/>
        </p:nvSpPr>
        <p:spPr>
          <a:xfrm>
            <a:off x="2205622" y="5738253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8"/>
          <p:cNvSpPr>
            <a:spLocks noGrp="1"/>
          </p:cNvSpPr>
          <p:nvPr>
            <p:ph type="title"/>
          </p:nvPr>
        </p:nvSpPr>
        <p:spPr>
          <a:xfrm>
            <a:off x="3014233" y="0"/>
            <a:ext cx="9177767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069" y="1796308"/>
            <a:ext cx="3460412" cy="67370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8177391" y="2470017"/>
            <a:ext cx="1310640" cy="1665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3484" y="2362200"/>
            <a:ext cx="2009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25200" y="2362200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9212580" y="2470017"/>
            <a:ext cx="2598421" cy="2405646"/>
          </a:xfrm>
          <a:prstGeom prst="bentConnector3">
            <a:avLst>
              <a:gd name="adj1" fmla="val 11099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99" y="0"/>
            <a:ext cx="8630530" cy="1325563"/>
          </a:xfrm>
        </p:spPr>
        <p:txBody>
          <a:bodyPr/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</a:t>
            </a:r>
            <a:r>
              <a:rPr lang="en-US" b="1" dirty="0" err="1" smtClean="0"/>
              <a:t>tệp</a:t>
            </a:r>
            <a:r>
              <a:rPr lang="en-US" b="1" dirty="0" smtClean="0"/>
              <a:t> </a:t>
            </a:r>
            <a:r>
              <a:rPr lang="en-US" b="1" dirty="0"/>
              <a:t>tin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39057"/>
              </p:ext>
            </p:extLst>
          </p:nvPr>
        </p:nvGraphicFramePr>
        <p:xfrm>
          <a:off x="1676400" y="119782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3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210112-72F0-4047-87E1-FF426F8A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E210112-72F0-4047-87E1-FF426F8A3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E210112-72F0-4047-87E1-FF426F8A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E210112-72F0-4047-87E1-FF426F8A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5BAF7A-8A9B-436A-81A4-4D6E2551D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15BAF7A-8A9B-436A-81A4-4D6E2551D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15BAF7A-8A9B-436A-81A4-4D6E2551D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15BAF7A-8A9B-436A-81A4-4D6E2551D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96231-4DCD-4AD7-8E5D-CD01AD1F1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5096231-4DCD-4AD7-8E5D-CD01AD1F1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5096231-4DCD-4AD7-8E5D-CD01AD1F1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5096231-4DCD-4AD7-8E5D-CD01AD1F1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19A14-3C83-400E-8D16-2A651E7EC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0919A14-3C83-400E-8D16-2A651E7EC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0919A14-3C83-400E-8D16-2A651E7EC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0919A14-3C83-400E-8D16-2A651E7EC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EC4E9-E122-4944-9B55-2FA23650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C0EC4E9-E122-4944-9B55-2FA23650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C0EC4E9-E122-4944-9B55-2FA23650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C0EC4E9-E122-4944-9B55-2FA23650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63873-C49B-497B-8E99-63EE422B3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A063873-C49B-497B-8E99-63EE422B3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A063873-C49B-497B-8E99-63EE422B3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A063873-C49B-497B-8E99-63EE422B3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9CAB1-0DBD-44DE-A882-763D1B95E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4D69CAB1-0DBD-44DE-A882-763D1B95E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D69CAB1-0DBD-44DE-A882-763D1B95E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D69CAB1-0DBD-44DE-A882-763D1B95E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EB8B7-FF85-4129-9696-8E66BE09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56EEB8B7-FF85-4129-9696-8E66BE097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56EEB8B7-FF85-4129-9696-8E66BE09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56EEB8B7-FF85-4129-9696-8E66BE09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426F0-EAEC-4AB7-AD0C-08276ACBB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AF0426F0-EAEC-4AB7-AD0C-08276ACBB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F0426F0-EAEC-4AB7-AD0C-08276ACBB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F0426F0-EAEC-4AB7-AD0C-08276ACBB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E897C-3D86-4C1F-9435-069640943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53FE897C-3D86-4C1F-9435-069640943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3FE897C-3D86-4C1F-9435-069640943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3FE897C-3D86-4C1F-9435-069640943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015DCC-0758-4E8D-A2E7-A7EE5F60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9015DCC-0758-4E8D-A2E7-A7EE5F602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9015DCC-0758-4E8D-A2E7-A7EE5F60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9015DCC-0758-4E8D-A2E7-A7EE5F60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B4C5C-ABF6-4AAA-BCF7-1E1CC6D5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ED0B4C5C-ABF6-4AAA-BCF7-1E1CC6D5A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ED0B4C5C-ABF6-4AAA-BCF7-1E1CC6D5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ED0B4C5C-ABF6-4AAA-BCF7-1E1CC6D5A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7AD99B-A1D3-49F1-8F0A-EF16B86F6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017AD99B-A1D3-49F1-8F0A-EF16B86F6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017AD99B-A1D3-49F1-8F0A-EF16B86F6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017AD99B-A1D3-49F1-8F0A-EF16B86F6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088952" y="780680"/>
            <a:ext cx="11103048" cy="1596164"/>
          </a:xfrm>
          <a:prstGeom prst="rect">
            <a:avLst/>
          </a:prstGeom>
          <a:solidFill>
            <a:srgbClr val="33A3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6" y="774739"/>
            <a:ext cx="1770203" cy="16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3" y="956931"/>
            <a:ext cx="1300942" cy="12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2665" y="810926"/>
            <a:ext cx="8160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tin.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2" name="Group 3071"/>
          <p:cNvGrpSpPr/>
          <p:nvPr/>
        </p:nvGrpSpPr>
        <p:grpSpPr>
          <a:xfrm>
            <a:off x="4548309" y="2623458"/>
            <a:ext cx="7340282" cy="3979420"/>
            <a:chOff x="5838031" y="4456113"/>
            <a:chExt cx="7008813" cy="2401887"/>
          </a:xfrm>
        </p:grpSpPr>
        <p:sp>
          <p:nvSpPr>
            <p:cNvPr id="19" name="TextBox 18"/>
            <p:cNvSpPr txBox="1"/>
            <p:nvPr/>
          </p:nvSpPr>
          <p:spPr>
            <a:xfrm>
              <a:off x="7404902" y="4612858"/>
              <a:ext cx="3875072" cy="1170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2400" kern="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kern="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7"/>
            <p:cNvGrpSpPr>
              <a:grpSpLocks noChangeAspect="1"/>
            </p:cNvGrpSpPr>
            <p:nvPr/>
          </p:nvGrpSpPr>
          <p:grpSpPr bwMode="auto">
            <a:xfrm>
              <a:off x="5838031" y="4456113"/>
              <a:ext cx="7008813" cy="2401887"/>
              <a:chOff x="3520" y="1979"/>
              <a:chExt cx="4415" cy="1513"/>
            </a:xfrm>
          </p:grpSpPr>
          <p:sp>
            <p:nvSpPr>
              <p:cNvPr id="21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3596" y="2413"/>
                <a:ext cx="3373" cy="1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22" name="Freeform 18"/>
              <p:cNvSpPr>
                <a:spLocks noEditPoints="1"/>
              </p:cNvSpPr>
              <p:nvPr/>
            </p:nvSpPr>
            <p:spPr bwMode="auto">
              <a:xfrm>
                <a:off x="3520" y="1979"/>
                <a:ext cx="4415" cy="1513"/>
              </a:xfrm>
              <a:custGeom>
                <a:avLst/>
                <a:gdLst>
                  <a:gd name="T0" fmla="*/ 1794 w 1797"/>
                  <a:gd name="T1" fmla="*/ 359 h 574"/>
                  <a:gd name="T2" fmla="*/ 1480 w 1797"/>
                  <a:gd name="T3" fmla="*/ 0 h 574"/>
                  <a:gd name="T4" fmla="*/ 316 w 1797"/>
                  <a:gd name="T5" fmla="*/ 0 h 574"/>
                  <a:gd name="T6" fmla="*/ 3 w 1797"/>
                  <a:gd name="T7" fmla="*/ 359 h 574"/>
                  <a:gd name="T8" fmla="*/ 0 w 1797"/>
                  <a:gd name="T9" fmla="*/ 359 h 574"/>
                  <a:gd name="T10" fmla="*/ 0 w 1797"/>
                  <a:gd name="T11" fmla="*/ 537 h 574"/>
                  <a:gd name="T12" fmla="*/ 108 w 1797"/>
                  <a:gd name="T13" fmla="*/ 574 h 574"/>
                  <a:gd name="T14" fmla="*/ 1689 w 1797"/>
                  <a:gd name="T15" fmla="*/ 574 h 574"/>
                  <a:gd name="T16" fmla="*/ 1797 w 1797"/>
                  <a:gd name="T17" fmla="*/ 537 h 574"/>
                  <a:gd name="T18" fmla="*/ 1797 w 1797"/>
                  <a:gd name="T19" fmla="*/ 359 h 574"/>
                  <a:gd name="T20" fmla="*/ 1794 w 1797"/>
                  <a:gd name="T21" fmla="*/ 359 h 574"/>
                  <a:gd name="T22" fmla="*/ 1289 w 1797"/>
                  <a:gd name="T23" fmla="*/ 350 h 574"/>
                  <a:gd name="T24" fmla="*/ 1123 w 1797"/>
                  <a:gd name="T25" fmla="*/ 462 h 574"/>
                  <a:gd name="T26" fmla="*/ 663 w 1797"/>
                  <a:gd name="T27" fmla="*/ 462 h 574"/>
                  <a:gd name="T28" fmla="*/ 490 w 1797"/>
                  <a:gd name="T29" fmla="*/ 350 h 574"/>
                  <a:gd name="T30" fmla="*/ 184 w 1797"/>
                  <a:gd name="T31" fmla="*/ 350 h 574"/>
                  <a:gd name="T32" fmla="*/ 449 w 1797"/>
                  <a:gd name="T33" fmla="*/ 38 h 574"/>
                  <a:gd name="T34" fmla="*/ 1343 w 1797"/>
                  <a:gd name="T35" fmla="*/ 38 h 574"/>
                  <a:gd name="T36" fmla="*/ 1618 w 1797"/>
                  <a:gd name="T37" fmla="*/ 350 h 574"/>
                  <a:gd name="T38" fmla="*/ 1289 w 1797"/>
                  <a:gd name="T39" fmla="*/ 350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97" h="574">
                    <a:moveTo>
                      <a:pt x="1794" y="359"/>
                    </a:moveTo>
                    <a:cubicBezTo>
                      <a:pt x="1480" y="0"/>
                      <a:pt x="1480" y="0"/>
                      <a:pt x="1480" y="0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3" y="359"/>
                      <a:pt x="3" y="359"/>
                      <a:pt x="3" y="359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0" y="557"/>
                      <a:pt x="48" y="574"/>
                      <a:pt x="108" y="574"/>
                    </a:cubicBezTo>
                    <a:cubicBezTo>
                      <a:pt x="1689" y="574"/>
                      <a:pt x="1689" y="574"/>
                      <a:pt x="1689" y="574"/>
                    </a:cubicBezTo>
                    <a:cubicBezTo>
                      <a:pt x="1748" y="574"/>
                      <a:pt x="1797" y="557"/>
                      <a:pt x="1797" y="537"/>
                    </a:cubicBezTo>
                    <a:cubicBezTo>
                      <a:pt x="1797" y="359"/>
                      <a:pt x="1797" y="359"/>
                      <a:pt x="1797" y="359"/>
                    </a:cubicBezTo>
                    <a:lnTo>
                      <a:pt x="1794" y="359"/>
                    </a:lnTo>
                    <a:close/>
                    <a:moveTo>
                      <a:pt x="1289" y="350"/>
                    </a:moveTo>
                    <a:cubicBezTo>
                      <a:pt x="1123" y="462"/>
                      <a:pt x="1123" y="462"/>
                      <a:pt x="1123" y="462"/>
                    </a:cubicBezTo>
                    <a:cubicBezTo>
                      <a:pt x="663" y="462"/>
                      <a:pt x="663" y="462"/>
                      <a:pt x="663" y="462"/>
                    </a:cubicBezTo>
                    <a:cubicBezTo>
                      <a:pt x="490" y="350"/>
                      <a:pt x="490" y="350"/>
                      <a:pt x="490" y="350"/>
                    </a:cubicBezTo>
                    <a:cubicBezTo>
                      <a:pt x="184" y="350"/>
                      <a:pt x="184" y="350"/>
                      <a:pt x="184" y="350"/>
                    </a:cubicBezTo>
                    <a:cubicBezTo>
                      <a:pt x="449" y="38"/>
                      <a:pt x="449" y="38"/>
                      <a:pt x="449" y="38"/>
                    </a:cubicBezTo>
                    <a:cubicBezTo>
                      <a:pt x="1343" y="38"/>
                      <a:pt x="1343" y="38"/>
                      <a:pt x="1343" y="38"/>
                    </a:cubicBezTo>
                    <a:cubicBezTo>
                      <a:pt x="1618" y="350"/>
                      <a:pt x="1618" y="350"/>
                      <a:pt x="1618" y="350"/>
                    </a:cubicBezTo>
                    <a:lnTo>
                      <a:pt x="1289" y="350"/>
                    </a:lnTo>
                    <a:close/>
                  </a:path>
                </a:pathLst>
              </a:custGeom>
              <a:solidFill>
                <a:srgbClr val="47A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404902" y="5941023"/>
              <a:ext cx="4258236" cy="7523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(subfolder)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5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0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US" sz="25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4252" y="2623458"/>
            <a:ext cx="4020567" cy="4234542"/>
            <a:chOff x="243" y="984"/>
            <a:chExt cx="2236" cy="23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" y="985"/>
              <a:ext cx="2236" cy="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014" y="2719"/>
              <a:ext cx="553" cy="409"/>
            </a:xfrm>
            <a:custGeom>
              <a:avLst/>
              <a:gdLst>
                <a:gd name="T0" fmla="*/ 437 w 438"/>
                <a:gd name="T1" fmla="*/ 202 h 324"/>
                <a:gd name="T2" fmla="*/ 361 w 438"/>
                <a:gd name="T3" fmla="*/ 0 h 324"/>
                <a:gd name="T4" fmla="*/ 77 w 438"/>
                <a:gd name="T5" fmla="*/ 0 h 324"/>
                <a:gd name="T6" fmla="*/ 1 w 438"/>
                <a:gd name="T7" fmla="*/ 202 h 324"/>
                <a:gd name="T8" fmla="*/ 0 w 438"/>
                <a:gd name="T9" fmla="*/ 202 h 324"/>
                <a:gd name="T10" fmla="*/ 0 w 438"/>
                <a:gd name="T11" fmla="*/ 303 h 324"/>
                <a:gd name="T12" fmla="*/ 26 w 438"/>
                <a:gd name="T13" fmla="*/ 324 h 324"/>
                <a:gd name="T14" fmla="*/ 412 w 438"/>
                <a:gd name="T15" fmla="*/ 324 h 324"/>
                <a:gd name="T16" fmla="*/ 438 w 438"/>
                <a:gd name="T17" fmla="*/ 303 h 324"/>
                <a:gd name="T18" fmla="*/ 438 w 438"/>
                <a:gd name="T19" fmla="*/ 202 h 324"/>
                <a:gd name="T20" fmla="*/ 437 w 438"/>
                <a:gd name="T21" fmla="*/ 202 h 324"/>
                <a:gd name="T22" fmla="*/ 314 w 438"/>
                <a:gd name="T23" fmla="*/ 197 h 324"/>
                <a:gd name="T24" fmla="*/ 274 w 438"/>
                <a:gd name="T25" fmla="*/ 260 h 324"/>
                <a:gd name="T26" fmla="*/ 162 w 438"/>
                <a:gd name="T27" fmla="*/ 260 h 324"/>
                <a:gd name="T28" fmla="*/ 119 w 438"/>
                <a:gd name="T29" fmla="*/ 197 h 324"/>
                <a:gd name="T30" fmla="*/ 45 w 438"/>
                <a:gd name="T31" fmla="*/ 197 h 324"/>
                <a:gd name="T32" fmla="*/ 109 w 438"/>
                <a:gd name="T33" fmla="*/ 21 h 324"/>
                <a:gd name="T34" fmla="*/ 327 w 438"/>
                <a:gd name="T35" fmla="*/ 21 h 324"/>
                <a:gd name="T36" fmla="*/ 394 w 438"/>
                <a:gd name="T37" fmla="*/ 197 h 324"/>
                <a:gd name="T38" fmla="*/ 314 w 438"/>
                <a:gd name="T39" fmla="*/ 19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8" h="324">
                  <a:moveTo>
                    <a:pt x="437" y="202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14"/>
                    <a:pt x="12" y="324"/>
                    <a:pt x="26" y="324"/>
                  </a:cubicBezTo>
                  <a:cubicBezTo>
                    <a:pt x="412" y="324"/>
                    <a:pt x="412" y="324"/>
                    <a:pt x="412" y="324"/>
                  </a:cubicBezTo>
                  <a:cubicBezTo>
                    <a:pt x="426" y="324"/>
                    <a:pt x="438" y="314"/>
                    <a:pt x="438" y="303"/>
                  </a:cubicBezTo>
                  <a:cubicBezTo>
                    <a:pt x="438" y="202"/>
                    <a:pt x="438" y="202"/>
                    <a:pt x="438" y="202"/>
                  </a:cubicBezTo>
                  <a:lnTo>
                    <a:pt x="437" y="202"/>
                  </a:lnTo>
                  <a:close/>
                  <a:moveTo>
                    <a:pt x="314" y="197"/>
                  </a:moveTo>
                  <a:cubicBezTo>
                    <a:pt x="274" y="260"/>
                    <a:pt x="274" y="260"/>
                    <a:pt x="274" y="260"/>
                  </a:cubicBezTo>
                  <a:cubicBezTo>
                    <a:pt x="162" y="260"/>
                    <a:pt x="162" y="260"/>
                    <a:pt x="162" y="260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94" y="197"/>
                    <a:pt x="394" y="197"/>
                    <a:pt x="394" y="197"/>
                  </a:cubicBezTo>
                  <a:lnTo>
                    <a:pt x="314" y="197"/>
                  </a:lnTo>
                  <a:close/>
                </a:path>
              </a:pathLst>
            </a:cu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43" y="2390"/>
              <a:ext cx="243" cy="243"/>
            </a:xfrm>
            <a:prstGeom prst="ellipse">
              <a:avLst/>
            </a:pr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324" y="1984"/>
              <a:ext cx="242" cy="243"/>
            </a:xfrm>
            <a:prstGeom prst="ellipse">
              <a:avLst/>
            </a:pr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27" y="2487"/>
              <a:ext cx="374" cy="374"/>
            </a:xfrm>
            <a:prstGeom prst="ellipse">
              <a:avLst/>
            </a:pr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798" y="2360"/>
              <a:ext cx="26" cy="167"/>
            </a:xfrm>
            <a:prstGeom prst="rect">
              <a:avLst/>
            </a:pr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443" y="2312"/>
              <a:ext cx="247" cy="158"/>
            </a:xfrm>
            <a:custGeom>
              <a:avLst/>
              <a:gdLst>
                <a:gd name="T0" fmla="*/ 12 w 247"/>
                <a:gd name="T1" fmla="*/ 158 h 158"/>
                <a:gd name="T2" fmla="*/ 0 w 247"/>
                <a:gd name="T3" fmla="*/ 134 h 158"/>
                <a:gd name="T4" fmla="*/ 235 w 247"/>
                <a:gd name="T5" fmla="*/ 0 h 158"/>
                <a:gd name="T6" fmla="*/ 247 w 247"/>
                <a:gd name="T7" fmla="*/ 22 h 158"/>
                <a:gd name="T8" fmla="*/ 12 w 247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8">
                  <a:moveTo>
                    <a:pt x="12" y="158"/>
                  </a:moveTo>
                  <a:lnTo>
                    <a:pt x="0" y="134"/>
                  </a:lnTo>
                  <a:lnTo>
                    <a:pt x="235" y="0"/>
                  </a:lnTo>
                  <a:lnTo>
                    <a:pt x="247" y="22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478" y="2097"/>
              <a:ext cx="262" cy="126"/>
            </a:xfrm>
            <a:custGeom>
              <a:avLst/>
              <a:gdLst>
                <a:gd name="T0" fmla="*/ 0 w 262"/>
                <a:gd name="T1" fmla="*/ 25 h 126"/>
                <a:gd name="T2" fmla="*/ 10 w 262"/>
                <a:gd name="T3" fmla="*/ 0 h 126"/>
                <a:gd name="T4" fmla="*/ 262 w 262"/>
                <a:gd name="T5" fmla="*/ 101 h 126"/>
                <a:gd name="T6" fmla="*/ 253 w 262"/>
                <a:gd name="T7" fmla="*/ 126 h 126"/>
                <a:gd name="T8" fmla="*/ 0 w 262"/>
                <a:gd name="T9" fmla="*/ 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26">
                  <a:moveTo>
                    <a:pt x="0" y="25"/>
                  </a:moveTo>
                  <a:lnTo>
                    <a:pt x="10" y="0"/>
                  </a:lnTo>
                  <a:lnTo>
                    <a:pt x="262" y="101"/>
                  </a:lnTo>
                  <a:lnTo>
                    <a:pt x="253" y="12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740" y="2180"/>
              <a:ext cx="483" cy="74"/>
            </a:xfrm>
            <a:custGeom>
              <a:avLst/>
              <a:gdLst>
                <a:gd name="T0" fmla="*/ 11 w 483"/>
                <a:gd name="T1" fmla="*/ 74 h 74"/>
                <a:gd name="T2" fmla="*/ 0 w 483"/>
                <a:gd name="T3" fmla="*/ 0 h 74"/>
                <a:gd name="T4" fmla="*/ 483 w 483"/>
                <a:gd name="T5" fmla="*/ 0 h 74"/>
                <a:gd name="T6" fmla="*/ 483 w 483"/>
                <a:gd name="T7" fmla="*/ 74 h 74"/>
                <a:gd name="T8" fmla="*/ 11 w 483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74">
                  <a:moveTo>
                    <a:pt x="11" y="74"/>
                  </a:moveTo>
                  <a:lnTo>
                    <a:pt x="0" y="0"/>
                  </a:lnTo>
                  <a:lnTo>
                    <a:pt x="483" y="0"/>
                  </a:lnTo>
                  <a:lnTo>
                    <a:pt x="483" y="7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353" y="2395"/>
              <a:ext cx="626" cy="73"/>
            </a:xfrm>
            <a:custGeom>
              <a:avLst/>
              <a:gdLst>
                <a:gd name="T0" fmla="*/ 612 w 626"/>
                <a:gd name="T1" fmla="*/ 0 h 73"/>
                <a:gd name="T2" fmla="*/ 626 w 626"/>
                <a:gd name="T3" fmla="*/ 73 h 73"/>
                <a:gd name="T4" fmla="*/ 0 w 626"/>
                <a:gd name="T5" fmla="*/ 73 h 73"/>
                <a:gd name="T6" fmla="*/ 0 w 626"/>
                <a:gd name="T7" fmla="*/ 0 h 73"/>
                <a:gd name="T8" fmla="*/ 612 w 62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73">
                  <a:moveTo>
                    <a:pt x="612" y="0"/>
                  </a:moveTo>
                  <a:lnTo>
                    <a:pt x="626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24" name="Freeform 15"/>
            <p:cNvSpPr>
              <a:spLocks/>
            </p:cNvSpPr>
            <p:nvPr/>
          </p:nvSpPr>
          <p:spPr bwMode="auto">
            <a:xfrm>
              <a:off x="1897" y="2092"/>
              <a:ext cx="222" cy="302"/>
            </a:xfrm>
            <a:custGeom>
              <a:avLst/>
              <a:gdLst>
                <a:gd name="T0" fmla="*/ 189 w 222"/>
                <a:gd name="T1" fmla="*/ 0 h 302"/>
                <a:gd name="T2" fmla="*/ 222 w 222"/>
                <a:gd name="T3" fmla="*/ 12 h 302"/>
                <a:gd name="T4" fmla="*/ 27 w 222"/>
                <a:gd name="T5" fmla="*/ 302 h 302"/>
                <a:gd name="T6" fmla="*/ 0 w 222"/>
                <a:gd name="T7" fmla="*/ 283 h 302"/>
                <a:gd name="T8" fmla="*/ 189 w 222"/>
                <a:gd name="T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02">
                  <a:moveTo>
                    <a:pt x="189" y="0"/>
                  </a:moveTo>
                  <a:lnTo>
                    <a:pt x="222" y="12"/>
                  </a:lnTo>
                  <a:lnTo>
                    <a:pt x="27" y="302"/>
                  </a:lnTo>
                  <a:lnTo>
                    <a:pt x="0" y="28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25" name="Freeform 16"/>
            <p:cNvSpPr>
              <a:spLocks/>
            </p:cNvSpPr>
            <p:nvPr/>
          </p:nvSpPr>
          <p:spPr bwMode="auto">
            <a:xfrm>
              <a:off x="1491" y="1284"/>
              <a:ext cx="296" cy="237"/>
            </a:xfrm>
            <a:custGeom>
              <a:avLst/>
              <a:gdLst>
                <a:gd name="T0" fmla="*/ 268 w 296"/>
                <a:gd name="T1" fmla="*/ 0 h 237"/>
                <a:gd name="T2" fmla="*/ 296 w 296"/>
                <a:gd name="T3" fmla="*/ 21 h 237"/>
                <a:gd name="T4" fmla="*/ 22 w 296"/>
                <a:gd name="T5" fmla="*/ 237 h 237"/>
                <a:gd name="T6" fmla="*/ 0 w 296"/>
                <a:gd name="T7" fmla="*/ 210 h 237"/>
                <a:gd name="T8" fmla="*/ 268 w 296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37">
                  <a:moveTo>
                    <a:pt x="268" y="0"/>
                  </a:moveTo>
                  <a:lnTo>
                    <a:pt x="296" y="21"/>
                  </a:lnTo>
                  <a:lnTo>
                    <a:pt x="22" y="237"/>
                  </a:lnTo>
                  <a:lnTo>
                    <a:pt x="0" y="21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26" name="Freeform 17"/>
            <p:cNvSpPr>
              <a:spLocks/>
            </p:cNvSpPr>
            <p:nvPr/>
          </p:nvSpPr>
          <p:spPr bwMode="auto">
            <a:xfrm>
              <a:off x="1499" y="1737"/>
              <a:ext cx="348" cy="49"/>
            </a:xfrm>
            <a:custGeom>
              <a:avLst/>
              <a:gdLst>
                <a:gd name="T0" fmla="*/ 341 w 348"/>
                <a:gd name="T1" fmla="*/ 15 h 49"/>
                <a:gd name="T2" fmla="*/ 348 w 348"/>
                <a:gd name="T3" fmla="*/ 49 h 49"/>
                <a:gd name="T4" fmla="*/ 0 w 348"/>
                <a:gd name="T5" fmla="*/ 33 h 49"/>
                <a:gd name="T6" fmla="*/ 1 w 348"/>
                <a:gd name="T7" fmla="*/ 0 h 49"/>
                <a:gd name="T8" fmla="*/ 341 w 348"/>
                <a:gd name="T9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49">
                  <a:moveTo>
                    <a:pt x="341" y="15"/>
                  </a:moveTo>
                  <a:lnTo>
                    <a:pt x="348" y="49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1" y="15"/>
                  </a:lnTo>
                  <a:close/>
                </a:path>
              </a:pathLst>
            </a:cu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27" name="Freeform 18"/>
            <p:cNvSpPr>
              <a:spLocks/>
            </p:cNvSpPr>
            <p:nvPr/>
          </p:nvSpPr>
          <p:spPr bwMode="auto">
            <a:xfrm>
              <a:off x="646" y="1691"/>
              <a:ext cx="350" cy="48"/>
            </a:xfrm>
            <a:custGeom>
              <a:avLst/>
              <a:gdLst>
                <a:gd name="T0" fmla="*/ 341 w 350"/>
                <a:gd name="T1" fmla="*/ 0 h 48"/>
                <a:gd name="T2" fmla="*/ 350 w 350"/>
                <a:gd name="T3" fmla="*/ 33 h 48"/>
                <a:gd name="T4" fmla="*/ 1 w 350"/>
                <a:gd name="T5" fmla="*/ 48 h 48"/>
                <a:gd name="T6" fmla="*/ 0 w 350"/>
                <a:gd name="T7" fmla="*/ 14 h 48"/>
                <a:gd name="T8" fmla="*/ 341 w 3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48">
                  <a:moveTo>
                    <a:pt x="341" y="0"/>
                  </a:moveTo>
                  <a:lnTo>
                    <a:pt x="350" y="33"/>
                  </a:lnTo>
                  <a:lnTo>
                    <a:pt x="1" y="48"/>
                  </a:lnTo>
                  <a:lnTo>
                    <a:pt x="0" y="14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28" name="Freeform 19"/>
            <p:cNvSpPr>
              <a:spLocks/>
            </p:cNvSpPr>
            <p:nvPr/>
          </p:nvSpPr>
          <p:spPr bwMode="auto">
            <a:xfrm>
              <a:off x="861" y="1204"/>
              <a:ext cx="279" cy="252"/>
            </a:xfrm>
            <a:custGeom>
              <a:avLst/>
              <a:gdLst>
                <a:gd name="T0" fmla="*/ 0 w 279"/>
                <a:gd name="T1" fmla="*/ 30 h 252"/>
                <a:gd name="T2" fmla="*/ 15 w 279"/>
                <a:gd name="T3" fmla="*/ 0 h 252"/>
                <a:gd name="T4" fmla="*/ 279 w 279"/>
                <a:gd name="T5" fmla="*/ 227 h 252"/>
                <a:gd name="T6" fmla="*/ 258 w 279"/>
                <a:gd name="T7" fmla="*/ 252 h 252"/>
                <a:gd name="T8" fmla="*/ 0 w 279"/>
                <a:gd name="T9" fmla="*/ 3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52">
                  <a:moveTo>
                    <a:pt x="0" y="30"/>
                  </a:moveTo>
                  <a:lnTo>
                    <a:pt x="15" y="0"/>
                  </a:lnTo>
                  <a:lnTo>
                    <a:pt x="279" y="227"/>
                  </a:lnTo>
                  <a:lnTo>
                    <a:pt x="258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0" name="Freeform 20"/>
            <p:cNvSpPr>
              <a:spLocks/>
            </p:cNvSpPr>
            <p:nvPr/>
          </p:nvSpPr>
          <p:spPr bwMode="auto">
            <a:xfrm>
              <a:off x="1576" y="2490"/>
              <a:ext cx="222" cy="302"/>
            </a:xfrm>
            <a:custGeom>
              <a:avLst/>
              <a:gdLst>
                <a:gd name="T0" fmla="*/ 189 w 222"/>
                <a:gd name="T1" fmla="*/ 0 h 302"/>
                <a:gd name="T2" fmla="*/ 222 w 222"/>
                <a:gd name="T3" fmla="*/ 13 h 302"/>
                <a:gd name="T4" fmla="*/ 28 w 222"/>
                <a:gd name="T5" fmla="*/ 302 h 302"/>
                <a:gd name="T6" fmla="*/ 0 w 222"/>
                <a:gd name="T7" fmla="*/ 283 h 302"/>
                <a:gd name="T8" fmla="*/ 189 w 222"/>
                <a:gd name="T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02">
                  <a:moveTo>
                    <a:pt x="189" y="0"/>
                  </a:moveTo>
                  <a:lnTo>
                    <a:pt x="222" y="13"/>
                  </a:lnTo>
                  <a:lnTo>
                    <a:pt x="28" y="302"/>
                  </a:lnTo>
                  <a:lnTo>
                    <a:pt x="0" y="28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1" name="Freeform 21"/>
            <p:cNvSpPr>
              <a:spLocks/>
            </p:cNvSpPr>
            <p:nvPr/>
          </p:nvSpPr>
          <p:spPr bwMode="auto">
            <a:xfrm>
              <a:off x="1955" y="2486"/>
              <a:ext cx="316" cy="196"/>
            </a:xfrm>
            <a:custGeom>
              <a:avLst/>
              <a:gdLst>
                <a:gd name="T0" fmla="*/ 0 w 316"/>
                <a:gd name="T1" fmla="*/ 34 h 196"/>
                <a:gd name="T2" fmla="*/ 9 w 316"/>
                <a:gd name="T3" fmla="*/ 0 h 196"/>
                <a:gd name="T4" fmla="*/ 316 w 316"/>
                <a:gd name="T5" fmla="*/ 167 h 196"/>
                <a:gd name="T6" fmla="*/ 299 w 316"/>
                <a:gd name="T7" fmla="*/ 196 h 196"/>
                <a:gd name="T8" fmla="*/ 0 w 316"/>
                <a:gd name="T9" fmla="*/ 3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6">
                  <a:moveTo>
                    <a:pt x="0" y="34"/>
                  </a:moveTo>
                  <a:lnTo>
                    <a:pt x="9" y="0"/>
                  </a:lnTo>
                  <a:lnTo>
                    <a:pt x="316" y="167"/>
                  </a:lnTo>
                  <a:lnTo>
                    <a:pt x="299" y="19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2" name="Freeform 22"/>
            <p:cNvSpPr>
              <a:spLocks/>
            </p:cNvSpPr>
            <p:nvPr/>
          </p:nvSpPr>
          <p:spPr bwMode="auto">
            <a:xfrm>
              <a:off x="1150" y="2180"/>
              <a:ext cx="73" cy="784"/>
            </a:xfrm>
            <a:custGeom>
              <a:avLst/>
              <a:gdLst>
                <a:gd name="T0" fmla="*/ 73 w 73"/>
                <a:gd name="T1" fmla="*/ 784 h 784"/>
                <a:gd name="T2" fmla="*/ 0 w 73"/>
                <a:gd name="T3" fmla="*/ 766 h 784"/>
                <a:gd name="T4" fmla="*/ 0 w 73"/>
                <a:gd name="T5" fmla="*/ 0 h 784"/>
                <a:gd name="T6" fmla="*/ 73 w 73"/>
                <a:gd name="T7" fmla="*/ 0 h 784"/>
                <a:gd name="T8" fmla="*/ 73 w 73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4">
                  <a:moveTo>
                    <a:pt x="73" y="784"/>
                  </a:moveTo>
                  <a:lnTo>
                    <a:pt x="0" y="766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784"/>
                  </a:lnTo>
                  <a:close/>
                </a:path>
              </a:pathLst>
            </a:cu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3" name="Freeform 23"/>
            <p:cNvSpPr>
              <a:spLocks/>
            </p:cNvSpPr>
            <p:nvPr/>
          </p:nvSpPr>
          <p:spPr bwMode="auto">
            <a:xfrm>
              <a:off x="1353" y="2417"/>
              <a:ext cx="74" cy="547"/>
            </a:xfrm>
            <a:custGeom>
              <a:avLst/>
              <a:gdLst>
                <a:gd name="T0" fmla="*/ 74 w 74"/>
                <a:gd name="T1" fmla="*/ 534 h 547"/>
                <a:gd name="T2" fmla="*/ 0 w 74"/>
                <a:gd name="T3" fmla="*/ 547 h 547"/>
                <a:gd name="T4" fmla="*/ 0 w 74"/>
                <a:gd name="T5" fmla="*/ 0 h 547"/>
                <a:gd name="T6" fmla="*/ 74 w 74"/>
                <a:gd name="T7" fmla="*/ 0 h 547"/>
                <a:gd name="T8" fmla="*/ 74 w 74"/>
                <a:gd name="T9" fmla="*/ 53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47">
                  <a:moveTo>
                    <a:pt x="74" y="534"/>
                  </a:moveTo>
                  <a:lnTo>
                    <a:pt x="0" y="547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34"/>
                  </a:lnTo>
                  <a:close/>
                </a:path>
              </a:pathLst>
            </a:cu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4" name="Rectangle 24"/>
            <p:cNvSpPr>
              <a:spLocks noChangeArrowheads="1"/>
            </p:cNvSpPr>
            <p:nvPr/>
          </p:nvSpPr>
          <p:spPr bwMode="auto">
            <a:xfrm>
              <a:off x="1220" y="1656"/>
              <a:ext cx="137" cy="1308"/>
            </a:xfrm>
            <a:prstGeom prst="rect">
              <a:avLst/>
            </a:pr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5" name="Oval 25"/>
            <p:cNvSpPr>
              <a:spLocks noChangeArrowheads="1"/>
            </p:cNvSpPr>
            <p:nvPr/>
          </p:nvSpPr>
          <p:spPr bwMode="auto">
            <a:xfrm>
              <a:off x="1591" y="2203"/>
              <a:ext cx="477" cy="478"/>
            </a:xfrm>
            <a:prstGeom prst="ellipse">
              <a:avLst/>
            </a:pr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6" name="Oval 26"/>
            <p:cNvSpPr>
              <a:spLocks noChangeArrowheads="1"/>
            </p:cNvSpPr>
            <p:nvPr/>
          </p:nvSpPr>
          <p:spPr bwMode="auto">
            <a:xfrm>
              <a:off x="1971" y="1984"/>
              <a:ext cx="243" cy="243"/>
            </a:xfrm>
            <a:prstGeom prst="ellipse">
              <a:avLst/>
            </a:pr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7" name="Oval 27"/>
            <p:cNvSpPr>
              <a:spLocks noChangeArrowheads="1"/>
            </p:cNvSpPr>
            <p:nvPr/>
          </p:nvSpPr>
          <p:spPr bwMode="auto">
            <a:xfrm>
              <a:off x="1715" y="1647"/>
              <a:ext cx="242" cy="243"/>
            </a:xfrm>
            <a:prstGeom prst="ellipse">
              <a:avLst/>
            </a:pr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8" name="Oval 28"/>
            <p:cNvSpPr>
              <a:spLocks noChangeArrowheads="1"/>
            </p:cNvSpPr>
            <p:nvPr/>
          </p:nvSpPr>
          <p:spPr bwMode="auto">
            <a:xfrm>
              <a:off x="347" y="1526"/>
              <a:ext cx="346" cy="346"/>
            </a:xfrm>
            <a:prstGeom prst="ellipse">
              <a:avLst/>
            </a:pr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39" name="Oval 29"/>
            <p:cNvSpPr>
              <a:spLocks noChangeArrowheads="1"/>
            </p:cNvSpPr>
            <p:nvPr/>
          </p:nvSpPr>
          <p:spPr bwMode="auto">
            <a:xfrm>
              <a:off x="1485" y="2658"/>
              <a:ext cx="242" cy="243"/>
            </a:xfrm>
            <a:prstGeom prst="ellipse">
              <a:avLst/>
            </a:pr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0" name="Oval 30"/>
            <p:cNvSpPr>
              <a:spLocks noChangeArrowheads="1"/>
            </p:cNvSpPr>
            <p:nvPr/>
          </p:nvSpPr>
          <p:spPr bwMode="auto">
            <a:xfrm>
              <a:off x="2103" y="2471"/>
              <a:ext cx="375" cy="374"/>
            </a:xfrm>
            <a:prstGeom prst="ellipse">
              <a:avLst/>
            </a:prstGeom>
            <a:solidFill>
              <a:srgbClr val="F3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1" name="Oval 31"/>
            <p:cNvSpPr>
              <a:spLocks noChangeArrowheads="1"/>
            </p:cNvSpPr>
            <p:nvPr/>
          </p:nvSpPr>
          <p:spPr bwMode="auto">
            <a:xfrm>
              <a:off x="1616" y="984"/>
              <a:ext cx="503" cy="503"/>
            </a:xfrm>
            <a:prstGeom prst="ellipse">
              <a:avLst/>
            </a:pr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2" name="Oval 32"/>
            <p:cNvSpPr>
              <a:spLocks noChangeArrowheads="1"/>
            </p:cNvSpPr>
            <p:nvPr/>
          </p:nvSpPr>
          <p:spPr bwMode="auto">
            <a:xfrm>
              <a:off x="728" y="1053"/>
              <a:ext cx="295" cy="295"/>
            </a:xfrm>
            <a:prstGeom prst="ellipse">
              <a:avLst/>
            </a:pr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3" name="Oval 33"/>
            <p:cNvSpPr>
              <a:spLocks noChangeArrowheads="1"/>
            </p:cNvSpPr>
            <p:nvPr/>
          </p:nvSpPr>
          <p:spPr bwMode="auto">
            <a:xfrm>
              <a:off x="636" y="2069"/>
              <a:ext cx="328" cy="329"/>
            </a:xfrm>
            <a:prstGeom prst="ellipse">
              <a:avLst/>
            </a:prstGeom>
            <a:solidFill>
              <a:srgbClr val="F6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4" name="Oval 34"/>
            <p:cNvSpPr>
              <a:spLocks noChangeArrowheads="1"/>
            </p:cNvSpPr>
            <p:nvPr/>
          </p:nvSpPr>
          <p:spPr bwMode="auto">
            <a:xfrm>
              <a:off x="914" y="1291"/>
              <a:ext cx="741" cy="741"/>
            </a:xfrm>
            <a:prstGeom prst="ellipse">
              <a:avLst/>
            </a:prstGeom>
            <a:solidFill>
              <a:srgbClr val="94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5" name="Freeform 35"/>
            <p:cNvSpPr>
              <a:spLocks noEditPoints="1"/>
            </p:cNvSpPr>
            <p:nvPr/>
          </p:nvSpPr>
          <p:spPr bwMode="auto">
            <a:xfrm>
              <a:off x="1110" y="1487"/>
              <a:ext cx="350" cy="350"/>
            </a:xfrm>
            <a:custGeom>
              <a:avLst/>
              <a:gdLst>
                <a:gd name="T0" fmla="*/ 277 w 277"/>
                <a:gd name="T1" fmla="*/ 230 h 277"/>
                <a:gd name="T2" fmla="*/ 229 w 277"/>
                <a:gd name="T3" fmla="*/ 277 h 277"/>
                <a:gd name="T4" fmla="*/ 205 w 277"/>
                <a:gd name="T5" fmla="*/ 277 h 277"/>
                <a:gd name="T6" fmla="*/ 183 w 277"/>
                <a:gd name="T7" fmla="*/ 277 h 277"/>
                <a:gd name="T8" fmla="*/ 48 w 277"/>
                <a:gd name="T9" fmla="*/ 277 h 277"/>
                <a:gd name="T10" fmla="*/ 0 w 277"/>
                <a:gd name="T11" fmla="*/ 230 h 277"/>
                <a:gd name="T12" fmla="*/ 0 w 277"/>
                <a:gd name="T13" fmla="*/ 139 h 277"/>
                <a:gd name="T14" fmla="*/ 0 w 277"/>
                <a:gd name="T15" fmla="*/ 46 h 277"/>
                <a:gd name="T16" fmla="*/ 46 w 277"/>
                <a:gd name="T17" fmla="*/ 0 h 277"/>
                <a:gd name="T18" fmla="*/ 108 w 277"/>
                <a:gd name="T19" fmla="*/ 0 h 277"/>
                <a:gd name="T20" fmla="*/ 152 w 277"/>
                <a:gd name="T21" fmla="*/ 33 h 277"/>
                <a:gd name="T22" fmla="*/ 229 w 277"/>
                <a:gd name="T23" fmla="*/ 33 h 277"/>
                <a:gd name="T24" fmla="*/ 277 w 277"/>
                <a:gd name="T25" fmla="*/ 77 h 277"/>
                <a:gd name="T26" fmla="*/ 277 w 277"/>
                <a:gd name="T27" fmla="*/ 139 h 277"/>
                <a:gd name="T28" fmla="*/ 277 w 277"/>
                <a:gd name="T29" fmla="*/ 230 h 277"/>
                <a:gd name="T30" fmla="*/ 28 w 277"/>
                <a:gd name="T31" fmla="*/ 233 h 277"/>
                <a:gd name="T32" fmla="*/ 43 w 277"/>
                <a:gd name="T33" fmla="*/ 249 h 277"/>
                <a:gd name="T34" fmla="*/ 183 w 277"/>
                <a:gd name="T35" fmla="*/ 249 h 277"/>
                <a:gd name="T36" fmla="*/ 205 w 277"/>
                <a:gd name="T37" fmla="*/ 249 h 277"/>
                <a:gd name="T38" fmla="*/ 234 w 277"/>
                <a:gd name="T39" fmla="*/ 249 h 277"/>
                <a:gd name="T40" fmla="*/ 249 w 277"/>
                <a:gd name="T41" fmla="*/ 233 h 277"/>
                <a:gd name="T42" fmla="*/ 249 w 277"/>
                <a:gd name="T43" fmla="*/ 149 h 277"/>
                <a:gd name="T44" fmla="*/ 249 w 277"/>
                <a:gd name="T45" fmla="*/ 143 h 277"/>
                <a:gd name="T46" fmla="*/ 234 w 277"/>
                <a:gd name="T47" fmla="*/ 127 h 277"/>
                <a:gd name="T48" fmla="*/ 205 w 277"/>
                <a:gd name="T49" fmla="*/ 127 h 277"/>
                <a:gd name="T50" fmla="*/ 183 w 277"/>
                <a:gd name="T51" fmla="*/ 127 h 277"/>
                <a:gd name="T52" fmla="*/ 43 w 277"/>
                <a:gd name="T53" fmla="*/ 127 h 277"/>
                <a:gd name="T54" fmla="*/ 40 w 277"/>
                <a:gd name="T55" fmla="*/ 128 h 277"/>
                <a:gd name="T56" fmla="*/ 39 w 277"/>
                <a:gd name="T57" fmla="*/ 128 h 277"/>
                <a:gd name="T58" fmla="*/ 37 w 277"/>
                <a:gd name="T59" fmla="*/ 129 h 277"/>
                <a:gd name="T60" fmla="*/ 35 w 277"/>
                <a:gd name="T61" fmla="*/ 130 h 277"/>
                <a:gd name="T62" fmla="*/ 34 w 277"/>
                <a:gd name="T63" fmla="*/ 130 h 277"/>
                <a:gd name="T64" fmla="*/ 32 w 277"/>
                <a:gd name="T65" fmla="*/ 132 h 277"/>
                <a:gd name="T66" fmla="*/ 32 w 277"/>
                <a:gd name="T67" fmla="*/ 132 h 277"/>
                <a:gd name="T68" fmla="*/ 28 w 277"/>
                <a:gd name="T69" fmla="*/ 143 h 277"/>
                <a:gd name="T70" fmla="*/ 28 w 277"/>
                <a:gd name="T71" fmla="*/ 149 h 277"/>
                <a:gd name="T72" fmla="*/ 28 w 277"/>
                <a:gd name="T73" fmla="*/ 233 h 277"/>
                <a:gd name="T74" fmla="*/ 234 w 277"/>
                <a:gd name="T75" fmla="*/ 66 h 277"/>
                <a:gd name="T76" fmla="*/ 122 w 277"/>
                <a:gd name="T77" fmla="*/ 66 h 277"/>
                <a:gd name="T78" fmla="*/ 122 w 277"/>
                <a:gd name="T79" fmla="*/ 48 h 277"/>
                <a:gd name="T80" fmla="*/ 106 w 277"/>
                <a:gd name="T81" fmla="*/ 32 h 277"/>
                <a:gd name="T82" fmla="*/ 43 w 277"/>
                <a:gd name="T83" fmla="*/ 32 h 277"/>
                <a:gd name="T84" fmla="*/ 28 w 277"/>
                <a:gd name="T85" fmla="*/ 48 h 277"/>
                <a:gd name="T86" fmla="*/ 28 w 277"/>
                <a:gd name="T87" fmla="*/ 98 h 277"/>
                <a:gd name="T88" fmla="*/ 32 w 277"/>
                <a:gd name="T89" fmla="*/ 96 h 277"/>
                <a:gd name="T90" fmla="*/ 33 w 277"/>
                <a:gd name="T91" fmla="*/ 96 h 277"/>
                <a:gd name="T92" fmla="*/ 37 w 277"/>
                <a:gd name="T93" fmla="*/ 95 h 277"/>
                <a:gd name="T94" fmla="*/ 38 w 277"/>
                <a:gd name="T95" fmla="*/ 95 h 277"/>
                <a:gd name="T96" fmla="*/ 42 w 277"/>
                <a:gd name="T97" fmla="*/ 94 h 277"/>
                <a:gd name="T98" fmla="*/ 43 w 277"/>
                <a:gd name="T99" fmla="*/ 94 h 277"/>
                <a:gd name="T100" fmla="*/ 48 w 277"/>
                <a:gd name="T101" fmla="*/ 94 h 277"/>
                <a:gd name="T102" fmla="*/ 183 w 277"/>
                <a:gd name="T103" fmla="*/ 94 h 277"/>
                <a:gd name="T104" fmla="*/ 205 w 277"/>
                <a:gd name="T105" fmla="*/ 94 h 277"/>
                <a:gd name="T106" fmla="*/ 229 w 277"/>
                <a:gd name="T107" fmla="*/ 94 h 277"/>
                <a:gd name="T108" fmla="*/ 249 w 277"/>
                <a:gd name="T109" fmla="*/ 98 h 277"/>
                <a:gd name="T110" fmla="*/ 249 w 277"/>
                <a:gd name="T111" fmla="*/ 81 h 277"/>
                <a:gd name="T112" fmla="*/ 234 w 277"/>
                <a:gd name="T113" fmla="*/ 6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77">
                  <a:moveTo>
                    <a:pt x="277" y="230"/>
                  </a:moveTo>
                  <a:cubicBezTo>
                    <a:pt x="277" y="256"/>
                    <a:pt x="255" y="277"/>
                    <a:pt x="229" y="277"/>
                  </a:cubicBezTo>
                  <a:cubicBezTo>
                    <a:pt x="205" y="277"/>
                    <a:pt x="205" y="277"/>
                    <a:pt x="205" y="277"/>
                  </a:cubicBezTo>
                  <a:cubicBezTo>
                    <a:pt x="183" y="277"/>
                    <a:pt x="183" y="277"/>
                    <a:pt x="183" y="277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23" y="277"/>
                    <a:pt x="0" y="256"/>
                    <a:pt x="0" y="23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9" y="0"/>
                    <a:pt x="146" y="15"/>
                    <a:pt x="152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55" y="33"/>
                    <a:pt x="277" y="51"/>
                    <a:pt x="277" y="77"/>
                  </a:cubicBezTo>
                  <a:cubicBezTo>
                    <a:pt x="277" y="139"/>
                    <a:pt x="277" y="139"/>
                    <a:pt x="277" y="139"/>
                  </a:cubicBezTo>
                  <a:lnTo>
                    <a:pt x="277" y="230"/>
                  </a:lnTo>
                  <a:close/>
                  <a:moveTo>
                    <a:pt x="28" y="233"/>
                  </a:moveTo>
                  <a:cubicBezTo>
                    <a:pt x="28" y="242"/>
                    <a:pt x="35" y="249"/>
                    <a:pt x="43" y="249"/>
                  </a:cubicBezTo>
                  <a:cubicBezTo>
                    <a:pt x="183" y="249"/>
                    <a:pt x="183" y="249"/>
                    <a:pt x="183" y="249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43" y="249"/>
                    <a:pt x="249" y="242"/>
                    <a:pt x="249" y="23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9" y="134"/>
                    <a:pt x="243" y="127"/>
                    <a:pt x="23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1" y="128"/>
                    <a:pt x="40" y="128"/>
                  </a:cubicBezTo>
                  <a:cubicBezTo>
                    <a:pt x="40" y="128"/>
                    <a:pt x="39" y="128"/>
                    <a:pt x="39" y="128"/>
                  </a:cubicBezTo>
                  <a:cubicBezTo>
                    <a:pt x="38" y="128"/>
                    <a:pt x="38" y="129"/>
                    <a:pt x="37" y="129"/>
                  </a:cubicBezTo>
                  <a:cubicBezTo>
                    <a:pt x="36" y="129"/>
                    <a:pt x="36" y="129"/>
                    <a:pt x="35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1"/>
                    <a:pt x="33" y="131"/>
                    <a:pt x="32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29" y="135"/>
                    <a:pt x="28" y="139"/>
                    <a:pt x="28" y="143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28" y="233"/>
                  </a:lnTo>
                  <a:close/>
                  <a:moveTo>
                    <a:pt x="234" y="66"/>
                  </a:moveTo>
                  <a:cubicBezTo>
                    <a:pt x="122" y="66"/>
                    <a:pt x="122" y="66"/>
                    <a:pt x="122" y="66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39"/>
                    <a:pt x="115" y="32"/>
                    <a:pt x="106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28" y="39"/>
                    <a:pt x="28" y="4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9" y="97"/>
                    <a:pt x="31" y="97"/>
                    <a:pt x="32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4" y="96"/>
                    <a:pt x="36" y="95"/>
                    <a:pt x="37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95"/>
                    <a:pt x="41" y="94"/>
                    <a:pt x="42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5" y="94"/>
                    <a:pt x="46" y="94"/>
                    <a:pt x="48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205" y="94"/>
                    <a:pt x="205" y="94"/>
                    <a:pt x="205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36" y="94"/>
                    <a:pt x="243" y="95"/>
                    <a:pt x="249" y="98"/>
                  </a:cubicBezTo>
                  <a:cubicBezTo>
                    <a:pt x="249" y="81"/>
                    <a:pt x="249" y="81"/>
                    <a:pt x="249" y="81"/>
                  </a:cubicBezTo>
                  <a:cubicBezTo>
                    <a:pt x="249" y="73"/>
                    <a:pt x="243" y="66"/>
                    <a:pt x="234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6" name="Freeform 36"/>
            <p:cNvSpPr>
              <a:spLocks noEditPoints="1"/>
            </p:cNvSpPr>
            <p:nvPr/>
          </p:nvSpPr>
          <p:spPr bwMode="auto">
            <a:xfrm>
              <a:off x="708" y="2141"/>
              <a:ext cx="184" cy="185"/>
            </a:xfrm>
            <a:custGeom>
              <a:avLst/>
              <a:gdLst>
                <a:gd name="T0" fmla="*/ 146 w 146"/>
                <a:gd name="T1" fmla="*/ 122 h 146"/>
                <a:gd name="T2" fmla="*/ 121 w 146"/>
                <a:gd name="T3" fmla="*/ 146 h 146"/>
                <a:gd name="T4" fmla="*/ 108 w 146"/>
                <a:gd name="T5" fmla="*/ 146 h 146"/>
                <a:gd name="T6" fmla="*/ 96 w 146"/>
                <a:gd name="T7" fmla="*/ 146 h 146"/>
                <a:gd name="T8" fmla="*/ 25 w 146"/>
                <a:gd name="T9" fmla="*/ 146 h 146"/>
                <a:gd name="T10" fmla="*/ 0 w 146"/>
                <a:gd name="T11" fmla="*/ 122 h 146"/>
                <a:gd name="T12" fmla="*/ 0 w 146"/>
                <a:gd name="T13" fmla="*/ 74 h 146"/>
                <a:gd name="T14" fmla="*/ 0 w 146"/>
                <a:gd name="T15" fmla="*/ 25 h 146"/>
                <a:gd name="T16" fmla="*/ 24 w 146"/>
                <a:gd name="T17" fmla="*/ 0 h 146"/>
                <a:gd name="T18" fmla="*/ 57 w 146"/>
                <a:gd name="T19" fmla="*/ 0 h 146"/>
                <a:gd name="T20" fmla="*/ 80 w 146"/>
                <a:gd name="T21" fmla="*/ 17 h 146"/>
                <a:gd name="T22" fmla="*/ 121 w 146"/>
                <a:gd name="T23" fmla="*/ 17 h 146"/>
                <a:gd name="T24" fmla="*/ 146 w 146"/>
                <a:gd name="T25" fmla="*/ 41 h 146"/>
                <a:gd name="T26" fmla="*/ 146 w 146"/>
                <a:gd name="T27" fmla="*/ 74 h 146"/>
                <a:gd name="T28" fmla="*/ 146 w 146"/>
                <a:gd name="T29" fmla="*/ 122 h 146"/>
                <a:gd name="T30" fmla="*/ 14 w 146"/>
                <a:gd name="T31" fmla="*/ 123 h 146"/>
                <a:gd name="T32" fmla="*/ 23 w 146"/>
                <a:gd name="T33" fmla="*/ 132 h 146"/>
                <a:gd name="T34" fmla="*/ 96 w 146"/>
                <a:gd name="T35" fmla="*/ 132 h 146"/>
                <a:gd name="T36" fmla="*/ 108 w 146"/>
                <a:gd name="T37" fmla="*/ 132 h 146"/>
                <a:gd name="T38" fmla="*/ 123 w 146"/>
                <a:gd name="T39" fmla="*/ 132 h 146"/>
                <a:gd name="T40" fmla="*/ 132 w 146"/>
                <a:gd name="T41" fmla="*/ 123 h 146"/>
                <a:gd name="T42" fmla="*/ 132 w 146"/>
                <a:gd name="T43" fmla="*/ 79 h 146"/>
                <a:gd name="T44" fmla="*/ 132 w 146"/>
                <a:gd name="T45" fmla="*/ 76 h 146"/>
                <a:gd name="T46" fmla="*/ 123 w 146"/>
                <a:gd name="T47" fmla="*/ 68 h 146"/>
                <a:gd name="T48" fmla="*/ 108 w 146"/>
                <a:gd name="T49" fmla="*/ 68 h 146"/>
                <a:gd name="T50" fmla="*/ 96 w 146"/>
                <a:gd name="T51" fmla="*/ 68 h 146"/>
                <a:gd name="T52" fmla="*/ 23 w 146"/>
                <a:gd name="T53" fmla="*/ 68 h 146"/>
                <a:gd name="T54" fmla="*/ 21 w 146"/>
                <a:gd name="T55" fmla="*/ 68 h 146"/>
                <a:gd name="T56" fmla="*/ 20 w 146"/>
                <a:gd name="T57" fmla="*/ 68 h 146"/>
                <a:gd name="T58" fmla="*/ 19 w 146"/>
                <a:gd name="T59" fmla="*/ 68 h 146"/>
                <a:gd name="T60" fmla="*/ 18 w 146"/>
                <a:gd name="T61" fmla="*/ 69 h 146"/>
                <a:gd name="T62" fmla="*/ 18 w 146"/>
                <a:gd name="T63" fmla="*/ 69 h 146"/>
                <a:gd name="T64" fmla="*/ 17 w 146"/>
                <a:gd name="T65" fmla="*/ 70 h 146"/>
                <a:gd name="T66" fmla="*/ 17 w 146"/>
                <a:gd name="T67" fmla="*/ 70 h 146"/>
                <a:gd name="T68" fmla="*/ 14 w 146"/>
                <a:gd name="T69" fmla="*/ 76 h 146"/>
                <a:gd name="T70" fmla="*/ 14 w 146"/>
                <a:gd name="T71" fmla="*/ 79 h 146"/>
                <a:gd name="T72" fmla="*/ 14 w 146"/>
                <a:gd name="T73" fmla="*/ 123 h 146"/>
                <a:gd name="T74" fmla="*/ 123 w 146"/>
                <a:gd name="T75" fmla="*/ 35 h 146"/>
                <a:gd name="T76" fmla="*/ 64 w 146"/>
                <a:gd name="T77" fmla="*/ 35 h 146"/>
                <a:gd name="T78" fmla="*/ 64 w 146"/>
                <a:gd name="T79" fmla="*/ 25 h 146"/>
                <a:gd name="T80" fmla="*/ 56 w 146"/>
                <a:gd name="T81" fmla="*/ 17 h 146"/>
                <a:gd name="T82" fmla="*/ 23 w 146"/>
                <a:gd name="T83" fmla="*/ 17 h 146"/>
                <a:gd name="T84" fmla="*/ 14 w 146"/>
                <a:gd name="T85" fmla="*/ 25 h 146"/>
                <a:gd name="T86" fmla="*/ 14 w 146"/>
                <a:gd name="T87" fmla="*/ 52 h 146"/>
                <a:gd name="T88" fmla="*/ 17 w 146"/>
                <a:gd name="T89" fmla="*/ 51 h 146"/>
                <a:gd name="T90" fmla="*/ 17 w 146"/>
                <a:gd name="T91" fmla="*/ 51 h 146"/>
                <a:gd name="T92" fmla="*/ 19 w 146"/>
                <a:gd name="T93" fmla="*/ 50 h 146"/>
                <a:gd name="T94" fmla="*/ 20 w 146"/>
                <a:gd name="T95" fmla="*/ 50 h 146"/>
                <a:gd name="T96" fmla="*/ 22 w 146"/>
                <a:gd name="T97" fmla="*/ 50 h 146"/>
                <a:gd name="T98" fmla="*/ 23 w 146"/>
                <a:gd name="T99" fmla="*/ 50 h 146"/>
                <a:gd name="T100" fmla="*/ 25 w 146"/>
                <a:gd name="T101" fmla="*/ 50 h 146"/>
                <a:gd name="T102" fmla="*/ 96 w 146"/>
                <a:gd name="T103" fmla="*/ 50 h 146"/>
                <a:gd name="T104" fmla="*/ 108 w 146"/>
                <a:gd name="T105" fmla="*/ 50 h 146"/>
                <a:gd name="T106" fmla="*/ 121 w 146"/>
                <a:gd name="T107" fmla="*/ 50 h 146"/>
                <a:gd name="T108" fmla="*/ 132 w 146"/>
                <a:gd name="T109" fmla="*/ 52 h 146"/>
                <a:gd name="T110" fmla="*/ 132 w 146"/>
                <a:gd name="T111" fmla="*/ 43 h 146"/>
                <a:gd name="T112" fmla="*/ 123 w 146"/>
                <a:gd name="T113" fmla="*/ 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" h="146">
                  <a:moveTo>
                    <a:pt x="146" y="122"/>
                  </a:moveTo>
                  <a:cubicBezTo>
                    <a:pt x="146" y="135"/>
                    <a:pt x="134" y="146"/>
                    <a:pt x="121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12" y="146"/>
                    <a:pt x="0" y="135"/>
                    <a:pt x="0" y="12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8"/>
                    <a:pt x="80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34" y="17"/>
                    <a:pt x="146" y="27"/>
                    <a:pt x="146" y="41"/>
                  </a:cubicBezTo>
                  <a:cubicBezTo>
                    <a:pt x="146" y="74"/>
                    <a:pt x="146" y="74"/>
                    <a:pt x="146" y="74"/>
                  </a:cubicBezTo>
                  <a:lnTo>
                    <a:pt x="146" y="122"/>
                  </a:lnTo>
                  <a:close/>
                  <a:moveTo>
                    <a:pt x="14" y="123"/>
                  </a:moveTo>
                  <a:cubicBezTo>
                    <a:pt x="14" y="128"/>
                    <a:pt x="18" y="132"/>
                    <a:pt x="23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8" y="132"/>
                    <a:pt x="132" y="128"/>
                    <a:pt x="132" y="123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1"/>
                    <a:pt x="128" y="68"/>
                    <a:pt x="123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8"/>
                    <a:pt x="21" y="68"/>
                    <a:pt x="21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5" y="71"/>
                    <a:pt x="14" y="73"/>
                    <a:pt x="14" y="76"/>
                  </a:cubicBezTo>
                  <a:cubicBezTo>
                    <a:pt x="14" y="79"/>
                    <a:pt x="14" y="79"/>
                    <a:pt x="14" y="79"/>
                  </a:cubicBezTo>
                  <a:lnTo>
                    <a:pt x="14" y="123"/>
                  </a:lnTo>
                  <a:close/>
                  <a:moveTo>
                    <a:pt x="123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1"/>
                    <a:pt x="61" y="17"/>
                    <a:pt x="56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8" y="17"/>
                    <a:pt x="14" y="21"/>
                    <a:pt x="14" y="2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1" y="50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4" y="50"/>
                    <a:pt x="25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5" y="50"/>
                    <a:pt x="128" y="51"/>
                    <a:pt x="132" y="52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39"/>
                    <a:pt x="128" y="35"/>
                    <a:pt x="12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7" name="Freeform 37"/>
            <p:cNvSpPr>
              <a:spLocks noEditPoints="1"/>
            </p:cNvSpPr>
            <p:nvPr/>
          </p:nvSpPr>
          <p:spPr bwMode="auto">
            <a:xfrm>
              <a:off x="1713" y="2326"/>
              <a:ext cx="234" cy="233"/>
            </a:xfrm>
            <a:custGeom>
              <a:avLst/>
              <a:gdLst>
                <a:gd name="T0" fmla="*/ 185 w 185"/>
                <a:gd name="T1" fmla="*/ 154 h 185"/>
                <a:gd name="T2" fmla="*/ 153 w 185"/>
                <a:gd name="T3" fmla="*/ 185 h 185"/>
                <a:gd name="T4" fmla="*/ 137 w 185"/>
                <a:gd name="T5" fmla="*/ 185 h 185"/>
                <a:gd name="T6" fmla="*/ 122 w 185"/>
                <a:gd name="T7" fmla="*/ 185 h 185"/>
                <a:gd name="T8" fmla="*/ 32 w 185"/>
                <a:gd name="T9" fmla="*/ 185 h 185"/>
                <a:gd name="T10" fmla="*/ 0 w 185"/>
                <a:gd name="T11" fmla="*/ 154 h 185"/>
                <a:gd name="T12" fmla="*/ 0 w 185"/>
                <a:gd name="T13" fmla="*/ 93 h 185"/>
                <a:gd name="T14" fmla="*/ 0 w 185"/>
                <a:gd name="T15" fmla="*/ 31 h 185"/>
                <a:gd name="T16" fmla="*/ 31 w 185"/>
                <a:gd name="T17" fmla="*/ 0 h 185"/>
                <a:gd name="T18" fmla="*/ 72 w 185"/>
                <a:gd name="T19" fmla="*/ 0 h 185"/>
                <a:gd name="T20" fmla="*/ 101 w 185"/>
                <a:gd name="T21" fmla="*/ 22 h 185"/>
                <a:gd name="T22" fmla="*/ 153 w 185"/>
                <a:gd name="T23" fmla="*/ 22 h 185"/>
                <a:gd name="T24" fmla="*/ 185 w 185"/>
                <a:gd name="T25" fmla="*/ 51 h 185"/>
                <a:gd name="T26" fmla="*/ 185 w 185"/>
                <a:gd name="T27" fmla="*/ 93 h 185"/>
                <a:gd name="T28" fmla="*/ 185 w 185"/>
                <a:gd name="T29" fmla="*/ 154 h 185"/>
                <a:gd name="T30" fmla="*/ 18 w 185"/>
                <a:gd name="T31" fmla="*/ 156 h 185"/>
                <a:gd name="T32" fmla="*/ 29 w 185"/>
                <a:gd name="T33" fmla="*/ 166 h 185"/>
                <a:gd name="T34" fmla="*/ 122 w 185"/>
                <a:gd name="T35" fmla="*/ 166 h 185"/>
                <a:gd name="T36" fmla="*/ 137 w 185"/>
                <a:gd name="T37" fmla="*/ 166 h 185"/>
                <a:gd name="T38" fmla="*/ 156 w 185"/>
                <a:gd name="T39" fmla="*/ 166 h 185"/>
                <a:gd name="T40" fmla="*/ 166 w 185"/>
                <a:gd name="T41" fmla="*/ 156 h 185"/>
                <a:gd name="T42" fmla="*/ 166 w 185"/>
                <a:gd name="T43" fmla="*/ 100 h 185"/>
                <a:gd name="T44" fmla="*/ 166 w 185"/>
                <a:gd name="T45" fmla="*/ 95 h 185"/>
                <a:gd name="T46" fmla="*/ 156 w 185"/>
                <a:gd name="T47" fmla="*/ 85 h 185"/>
                <a:gd name="T48" fmla="*/ 137 w 185"/>
                <a:gd name="T49" fmla="*/ 85 h 185"/>
                <a:gd name="T50" fmla="*/ 122 w 185"/>
                <a:gd name="T51" fmla="*/ 85 h 185"/>
                <a:gd name="T52" fmla="*/ 29 w 185"/>
                <a:gd name="T53" fmla="*/ 85 h 185"/>
                <a:gd name="T54" fmla="*/ 27 w 185"/>
                <a:gd name="T55" fmla="*/ 85 h 185"/>
                <a:gd name="T56" fmla="*/ 26 w 185"/>
                <a:gd name="T57" fmla="*/ 86 h 185"/>
                <a:gd name="T58" fmla="*/ 25 w 185"/>
                <a:gd name="T59" fmla="*/ 86 h 185"/>
                <a:gd name="T60" fmla="*/ 23 w 185"/>
                <a:gd name="T61" fmla="*/ 87 h 185"/>
                <a:gd name="T62" fmla="*/ 23 w 185"/>
                <a:gd name="T63" fmla="*/ 87 h 185"/>
                <a:gd name="T64" fmla="*/ 21 w 185"/>
                <a:gd name="T65" fmla="*/ 88 h 185"/>
                <a:gd name="T66" fmla="*/ 21 w 185"/>
                <a:gd name="T67" fmla="*/ 88 h 185"/>
                <a:gd name="T68" fmla="*/ 18 w 185"/>
                <a:gd name="T69" fmla="*/ 95 h 185"/>
                <a:gd name="T70" fmla="*/ 18 w 185"/>
                <a:gd name="T71" fmla="*/ 100 h 185"/>
                <a:gd name="T72" fmla="*/ 18 w 185"/>
                <a:gd name="T73" fmla="*/ 156 h 185"/>
                <a:gd name="T74" fmla="*/ 156 w 185"/>
                <a:gd name="T75" fmla="*/ 44 h 185"/>
                <a:gd name="T76" fmla="*/ 81 w 185"/>
                <a:gd name="T77" fmla="*/ 44 h 185"/>
                <a:gd name="T78" fmla="*/ 81 w 185"/>
                <a:gd name="T79" fmla="*/ 32 h 185"/>
                <a:gd name="T80" fmla="*/ 71 w 185"/>
                <a:gd name="T81" fmla="*/ 22 h 185"/>
                <a:gd name="T82" fmla="*/ 29 w 185"/>
                <a:gd name="T83" fmla="*/ 22 h 185"/>
                <a:gd name="T84" fmla="*/ 18 w 185"/>
                <a:gd name="T85" fmla="*/ 32 h 185"/>
                <a:gd name="T86" fmla="*/ 18 w 185"/>
                <a:gd name="T87" fmla="*/ 66 h 185"/>
                <a:gd name="T88" fmla="*/ 21 w 185"/>
                <a:gd name="T89" fmla="*/ 64 h 185"/>
                <a:gd name="T90" fmla="*/ 22 w 185"/>
                <a:gd name="T91" fmla="*/ 64 h 185"/>
                <a:gd name="T92" fmla="*/ 25 w 185"/>
                <a:gd name="T93" fmla="*/ 63 h 185"/>
                <a:gd name="T94" fmla="*/ 25 w 185"/>
                <a:gd name="T95" fmla="*/ 63 h 185"/>
                <a:gd name="T96" fmla="*/ 28 w 185"/>
                <a:gd name="T97" fmla="*/ 63 h 185"/>
                <a:gd name="T98" fmla="*/ 29 w 185"/>
                <a:gd name="T99" fmla="*/ 63 h 185"/>
                <a:gd name="T100" fmla="*/ 32 w 185"/>
                <a:gd name="T101" fmla="*/ 63 h 185"/>
                <a:gd name="T102" fmla="*/ 122 w 185"/>
                <a:gd name="T103" fmla="*/ 63 h 185"/>
                <a:gd name="T104" fmla="*/ 137 w 185"/>
                <a:gd name="T105" fmla="*/ 63 h 185"/>
                <a:gd name="T106" fmla="*/ 153 w 185"/>
                <a:gd name="T107" fmla="*/ 63 h 185"/>
                <a:gd name="T108" fmla="*/ 166 w 185"/>
                <a:gd name="T109" fmla="*/ 66 h 185"/>
                <a:gd name="T110" fmla="*/ 166 w 185"/>
                <a:gd name="T111" fmla="*/ 54 h 185"/>
                <a:gd name="T112" fmla="*/ 156 w 185"/>
                <a:gd name="T113" fmla="*/ 4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" h="185">
                  <a:moveTo>
                    <a:pt x="185" y="154"/>
                  </a:moveTo>
                  <a:cubicBezTo>
                    <a:pt x="185" y="171"/>
                    <a:pt x="170" y="185"/>
                    <a:pt x="153" y="185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15" y="185"/>
                    <a:pt x="0" y="171"/>
                    <a:pt x="0" y="15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6" y="0"/>
                    <a:pt x="97" y="10"/>
                    <a:pt x="101" y="22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70" y="22"/>
                    <a:pt x="185" y="34"/>
                    <a:pt x="185" y="51"/>
                  </a:cubicBezTo>
                  <a:cubicBezTo>
                    <a:pt x="185" y="93"/>
                    <a:pt x="185" y="93"/>
                    <a:pt x="185" y="93"/>
                  </a:cubicBezTo>
                  <a:lnTo>
                    <a:pt x="185" y="154"/>
                  </a:lnTo>
                  <a:close/>
                  <a:moveTo>
                    <a:pt x="18" y="156"/>
                  </a:moveTo>
                  <a:cubicBezTo>
                    <a:pt x="18" y="161"/>
                    <a:pt x="23" y="166"/>
                    <a:pt x="29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37" y="166"/>
                    <a:pt x="137" y="166"/>
                    <a:pt x="137" y="166"/>
                  </a:cubicBezTo>
                  <a:cubicBezTo>
                    <a:pt x="156" y="166"/>
                    <a:pt x="156" y="166"/>
                    <a:pt x="156" y="166"/>
                  </a:cubicBezTo>
                  <a:cubicBezTo>
                    <a:pt x="162" y="166"/>
                    <a:pt x="166" y="161"/>
                    <a:pt x="166" y="156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6" y="90"/>
                    <a:pt x="162" y="85"/>
                    <a:pt x="156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7" y="85"/>
                    <a:pt x="27" y="8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4" y="86"/>
                    <a:pt x="24" y="86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2" y="87"/>
                    <a:pt x="22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9" y="90"/>
                    <a:pt x="18" y="93"/>
                    <a:pt x="18" y="95"/>
                  </a:cubicBezTo>
                  <a:cubicBezTo>
                    <a:pt x="18" y="100"/>
                    <a:pt x="18" y="100"/>
                    <a:pt x="18" y="100"/>
                  </a:cubicBezTo>
                  <a:lnTo>
                    <a:pt x="18" y="156"/>
                  </a:lnTo>
                  <a:close/>
                  <a:moveTo>
                    <a:pt x="156" y="44"/>
                  </a:moveTo>
                  <a:cubicBezTo>
                    <a:pt x="81" y="44"/>
                    <a:pt x="81" y="44"/>
                    <a:pt x="81" y="4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26"/>
                    <a:pt x="77" y="22"/>
                    <a:pt x="71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3" y="22"/>
                    <a:pt x="18" y="26"/>
                    <a:pt x="18" y="32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20" y="65"/>
                    <a:pt x="21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4" y="64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7" y="63"/>
                    <a:pt x="28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0" y="63"/>
                    <a:pt x="31" y="63"/>
                    <a:pt x="32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8" y="63"/>
                    <a:pt x="162" y="64"/>
                    <a:pt x="166" y="6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48"/>
                    <a:pt x="162" y="44"/>
                    <a:pt x="15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8" name="Freeform 38"/>
            <p:cNvSpPr>
              <a:spLocks noEditPoints="1"/>
            </p:cNvSpPr>
            <p:nvPr/>
          </p:nvSpPr>
          <p:spPr bwMode="auto">
            <a:xfrm>
              <a:off x="1767" y="1084"/>
              <a:ext cx="252" cy="253"/>
            </a:xfrm>
            <a:custGeom>
              <a:avLst/>
              <a:gdLst>
                <a:gd name="T0" fmla="*/ 164 w 200"/>
                <a:gd name="T1" fmla="*/ 177 h 201"/>
                <a:gd name="T2" fmla="*/ 144 w 200"/>
                <a:gd name="T3" fmla="*/ 201 h 201"/>
                <a:gd name="T4" fmla="*/ 0 w 200"/>
                <a:gd name="T5" fmla="*/ 181 h 201"/>
                <a:gd name="T6" fmla="*/ 20 w 200"/>
                <a:gd name="T7" fmla="*/ 1 h 201"/>
                <a:gd name="T8" fmla="*/ 107 w 200"/>
                <a:gd name="T9" fmla="*/ 1 h 201"/>
                <a:gd name="T10" fmla="*/ 108 w 200"/>
                <a:gd name="T11" fmla="*/ 1 h 201"/>
                <a:gd name="T12" fmla="*/ 108 w 200"/>
                <a:gd name="T13" fmla="*/ 1 h 201"/>
                <a:gd name="T14" fmla="*/ 164 w 200"/>
                <a:gd name="T15" fmla="*/ 61 h 201"/>
                <a:gd name="T16" fmla="*/ 164 w 200"/>
                <a:gd name="T17" fmla="*/ 62 h 201"/>
                <a:gd name="T18" fmla="*/ 164 w 200"/>
                <a:gd name="T19" fmla="*/ 109 h 201"/>
                <a:gd name="T20" fmla="*/ 200 w 200"/>
                <a:gd name="T21" fmla="*/ 129 h 201"/>
                <a:gd name="T22" fmla="*/ 180 w 200"/>
                <a:gd name="T23" fmla="*/ 177 h 201"/>
                <a:gd name="T24" fmla="*/ 108 w 200"/>
                <a:gd name="T25" fmla="*/ 41 h 201"/>
                <a:gd name="T26" fmla="*/ 151 w 200"/>
                <a:gd name="T27" fmla="*/ 61 h 201"/>
                <a:gd name="T28" fmla="*/ 156 w 200"/>
                <a:gd name="T29" fmla="*/ 62 h 201"/>
                <a:gd name="T30" fmla="*/ 156 w 200"/>
                <a:gd name="T31" fmla="*/ 69 h 201"/>
                <a:gd name="T32" fmla="*/ 100 w 200"/>
                <a:gd name="T33" fmla="*/ 49 h 201"/>
                <a:gd name="T34" fmla="*/ 28 w 200"/>
                <a:gd name="T35" fmla="*/ 9 h 201"/>
                <a:gd name="T36" fmla="*/ 8 w 200"/>
                <a:gd name="T37" fmla="*/ 173 h 201"/>
                <a:gd name="T38" fmla="*/ 136 w 200"/>
                <a:gd name="T39" fmla="*/ 193 h 201"/>
                <a:gd name="T40" fmla="*/ 64 w 200"/>
                <a:gd name="T41" fmla="*/ 177 h 201"/>
                <a:gd name="T42" fmla="*/ 44 w 200"/>
                <a:gd name="T43" fmla="*/ 129 h 201"/>
                <a:gd name="T44" fmla="*/ 156 w 200"/>
                <a:gd name="T45" fmla="*/ 109 h 201"/>
                <a:gd name="T46" fmla="*/ 130 w 200"/>
                <a:gd name="T47" fmla="*/ 147 h 201"/>
                <a:gd name="T48" fmla="*/ 112 w 200"/>
                <a:gd name="T49" fmla="*/ 141 h 201"/>
                <a:gd name="T50" fmla="*/ 131 w 200"/>
                <a:gd name="T51" fmla="*/ 134 h 201"/>
                <a:gd name="T52" fmla="*/ 105 w 200"/>
                <a:gd name="T53" fmla="*/ 128 h 201"/>
                <a:gd name="T54" fmla="*/ 131 w 200"/>
                <a:gd name="T55" fmla="*/ 162 h 201"/>
                <a:gd name="T56" fmla="*/ 112 w 200"/>
                <a:gd name="T57" fmla="*/ 156 h 201"/>
                <a:gd name="T58" fmla="*/ 130 w 200"/>
                <a:gd name="T59" fmla="*/ 147 h 201"/>
                <a:gd name="T60" fmla="*/ 70 w 200"/>
                <a:gd name="T61" fmla="*/ 128 h 201"/>
                <a:gd name="T62" fmla="*/ 76 w 200"/>
                <a:gd name="T63" fmla="*/ 162 h 201"/>
                <a:gd name="T64" fmla="*/ 90 w 200"/>
                <a:gd name="T65" fmla="*/ 162 h 201"/>
                <a:gd name="T66" fmla="*/ 97 w 200"/>
                <a:gd name="T67" fmla="*/ 128 h 201"/>
                <a:gd name="T68" fmla="*/ 90 w 200"/>
                <a:gd name="T69" fmla="*/ 151 h 201"/>
                <a:gd name="T70" fmla="*/ 173 w 200"/>
                <a:gd name="T71" fmla="*/ 128 h 201"/>
                <a:gd name="T72" fmla="*/ 162 w 200"/>
                <a:gd name="T73" fmla="*/ 128 h 201"/>
                <a:gd name="T74" fmla="*/ 148 w 200"/>
                <a:gd name="T75" fmla="*/ 152 h 201"/>
                <a:gd name="T76" fmla="*/ 135 w 200"/>
                <a:gd name="T77" fmla="*/ 128 h 201"/>
                <a:gd name="T78" fmla="*/ 151 w 200"/>
                <a:gd name="T79" fmla="*/ 162 h 201"/>
                <a:gd name="T80" fmla="*/ 165 w 200"/>
                <a:gd name="T81" fmla="*/ 162 h 201"/>
                <a:gd name="T82" fmla="*/ 180 w 200"/>
                <a:gd name="T83" fmla="*/ 12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201">
                  <a:moveTo>
                    <a:pt x="180" y="177"/>
                  </a:moveTo>
                  <a:cubicBezTo>
                    <a:pt x="164" y="177"/>
                    <a:pt x="164" y="177"/>
                    <a:pt x="164" y="177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92"/>
                    <a:pt x="155" y="201"/>
                    <a:pt x="144" y="20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9" y="201"/>
                    <a:pt x="0" y="192"/>
                    <a:pt x="0" y="18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1"/>
                    <a:pt x="2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91" y="109"/>
                    <a:pt x="200" y="118"/>
                    <a:pt x="200" y="129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68"/>
                    <a:pt x="191" y="177"/>
                    <a:pt x="180" y="177"/>
                  </a:cubicBezTo>
                  <a:close/>
                  <a:moveTo>
                    <a:pt x="108" y="15"/>
                  </a:moveTo>
                  <a:cubicBezTo>
                    <a:pt x="108" y="41"/>
                    <a:pt x="108" y="41"/>
                    <a:pt x="108" y="41"/>
                  </a:cubicBezTo>
                  <a:cubicBezTo>
                    <a:pt x="108" y="52"/>
                    <a:pt x="117" y="61"/>
                    <a:pt x="128" y="61"/>
                  </a:cubicBezTo>
                  <a:cubicBezTo>
                    <a:pt x="151" y="61"/>
                    <a:pt x="151" y="61"/>
                    <a:pt x="151" y="61"/>
                  </a:cubicBezTo>
                  <a:lnTo>
                    <a:pt x="108" y="15"/>
                  </a:lnTo>
                  <a:close/>
                  <a:moveTo>
                    <a:pt x="156" y="62"/>
                  </a:moveTo>
                  <a:cubicBezTo>
                    <a:pt x="156" y="62"/>
                    <a:pt x="156" y="62"/>
                    <a:pt x="156" y="62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09" y="69"/>
                    <a:pt x="100" y="60"/>
                    <a:pt x="100" y="4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17" y="9"/>
                    <a:pt x="8" y="18"/>
                    <a:pt x="8" y="29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84"/>
                    <a:pt x="17" y="193"/>
                    <a:pt x="28" y="193"/>
                  </a:cubicBezTo>
                  <a:cubicBezTo>
                    <a:pt x="136" y="193"/>
                    <a:pt x="136" y="193"/>
                    <a:pt x="136" y="193"/>
                  </a:cubicBezTo>
                  <a:cubicBezTo>
                    <a:pt x="145" y="193"/>
                    <a:pt x="153" y="186"/>
                    <a:pt x="155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53" y="177"/>
                    <a:pt x="44" y="168"/>
                    <a:pt x="44" y="157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18"/>
                    <a:pt x="53" y="109"/>
                    <a:pt x="64" y="109"/>
                  </a:cubicBezTo>
                  <a:cubicBezTo>
                    <a:pt x="156" y="109"/>
                    <a:pt x="156" y="109"/>
                    <a:pt x="156" y="109"/>
                  </a:cubicBezTo>
                  <a:lnTo>
                    <a:pt x="156" y="62"/>
                  </a:lnTo>
                  <a:close/>
                  <a:moveTo>
                    <a:pt x="130" y="147"/>
                  </a:moveTo>
                  <a:cubicBezTo>
                    <a:pt x="130" y="141"/>
                    <a:pt x="130" y="141"/>
                    <a:pt x="130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31" y="162"/>
                    <a:pt x="131" y="162"/>
                    <a:pt x="131" y="162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2" y="147"/>
                    <a:pt x="112" y="147"/>
                    <a:pt x="112" y="147"/>
                  </a:cubicBezTo>
                  <a:lnTo>
                    <a:pt x="130" y="147"/>
                  </a:lnTo>
                  <a:close/>
                  <a:moveTo>
                    <a:pt x="76" y="128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51"/>
                    <a:pt x="90" y="151"/>
                    <a:pt x="90" y="151"/>
                  </a:cubicBezTo>
                  <a:lnTo>
                    <a:pt x="76" y="128"/>
                  </a:lnTo>
                  <a:close/>
                  <a:moveTo>
                    <a:pt x="173" y="128"/>
                  </a:moveTo>
                  <a:cubicBezTo>
                    <a:pt x="168" y="152"/>
                    <a:pt x="168" y="152"/>
                    <a:pt x="168" y="152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43" y="162"/>
                    <a:pt x="143" y="162"/>
                    <a:pt x="143" y="162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80" y="128"/>
                    <a:pt x="180" y="128"/>
                    <a:pt x="180" y="128"/>
                  </a:cubicBezTo>
                  <a:lnTo>
                    <a:pt x="17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49" name="Freeform 39"/>
            <p:cNvSpPr>
              <a:spLocks noEditPoints="1"/>
            </p:cNvSpPr>
            <p:nvPr/>
          </p:nvSpPr>
          <p:spPr bwMode="auto">
            <a:xfrm>
              <a:off x="1788" y="1696"/>
              <a:ext cx="130" cy="130"/>
            </a:xfrm>
            <a:custGeom>
              <a:avLst/>
              <a:gdLst>
                <a:gd name="T0" fmla="*/ 84 w 103"/>
                <a:gd name="T1" fmla="*/ 91 h 103"/>
                <a:gd name="T2" fmla="*/ 74 w 103"/>
                <a:gd name="T3" fmla="*/ 103 h 103"/>
                <a:gd name="T4" fmla="*/ 0 w 103"/>
                <a:gd name="T5" fmla="*/ 93 h 103"/>
                <a:gd name="T6" fmla="*/ 10 w 103"/>
                <a:gd name="T7" fmla="*/ 0 h 103"/>
                <a:gd name="T8" fmla="*/ 55 w 103"/>
                <a:gd name="T9" fmla="*/ 0 h 103"/>
                <a:gd name="T10" fmla="*/ 56 w 103"/>
                <a:gd name="T11" fmla="*/ 0 h 103"/>
                <a:gd name="T12" fmla="*/ 56 w 103"/>
                <a:gd name="T13" fmla="*/ 0 h 103"/>
                <a:gd name="T14" fmla="*/ 84 w 103"/>
                <a:gd name="T15" fmla="*/ 31 h 103"/>
                <a:gd name="T16" fmla="*/ 85 w 103"/>
                <a:gd name="T17" fmla="*/ 31 h 103"/>
                <a:gd name="T18" fmla="*/ 84 w 103"/>
                <a:gd name="T19" fmla="*/ 56 h 103"/>
                <a:gd name="T20" fmla="*/ 103 w 103"/>
                <a:gd name="T21" fmla="*/ 66 h 103"/>
                <a:gd name="T22" fmla="*/ 93 w 103"/>
                <a:gd name="T23" fmla="*/ 91 h 103"/>
                <a:gd name="T24" fmla="*/ 56 w 103"/>
                <a:gd name="T25" fmla="*/ 21 h 103"/>
                <a:gd name="T26" fmla="*/ 78 w 103"/>
                <a:gd name="T27" fmla="*/ 31 h 103"/>
                <a:gd name="T28" fmla="*/ 80 w 103"/>
                <a:gd name="T29" fmla="*/ 31 h 103"/>
                <a:gd name="T30" fmla="*/ 80 w 103"/>
                <a:gd name="T31" fmla="*/ 35 h 103"/>
                <a:gd name="T32" fmla="*/ 52 w 103"/>
                <a:gd name="T33" fmla="*/ 25 h 103"/>
                <a:gd name="T34" fmla="*/ 15 w 103"/>
                <a:gd name="T35" fmla="*/ 4 h 103"/>
                <a:gd name="T36" fmla="*/ 4 w 103"/>
                <a:gd name="T37" fmla="*/ 89 h 103"/>
                <a:gd name="T38" fmla="*/ 70 w 103"/>
                <a:gd name="T39" fmla="*/ 99 h 103"/>
                <a:gd name="T40" fmla="*/ 33 w 103"/>
                <a:gd name="T41" fmla="*/ 91 h 103"/>
                <a:gd name="T42" fmla="*/ 23 w 103"/>
                <a:gd name="T43" fmla="*/ 66 h 103"/>
                <a:gd name="T44" fmla="*/ 80 w 103"/>
                <a:gd name="T45" fmla="*/ 56 h 103"/>
                <a:gd name="T46" fmla="*/ 67 w 103"/>
                <a:gd name="T47" fmla="*/ 75 h 103"/>
                <a:gd name="T48" fmla="*/ 58 w 103"/>
                <a:gd name="T49" fmla="*/ 72 h 103"/>
                <a:gd name="T50" fmla="*/ 68 w 103"/>
                <a:gd name="T51" fmla="*/ 69 h 103"/>
                <a:gd name="T52" fmla="*/ 55 w 103"/>
                <a:gd name="T53" fmla="*/ 66 h 103"/>
                <a:gd name="T54" fmla="*/ 68 w 103"/>
                <a:gd name="T55" fmla="*/ 83 h 103"/>
                <a:gd name="T56" fmla="*/ 58 w 103"/>
                <a:gd name="T57" fmla="*/ 80 h 103"/>
                <a:gd name="T58" fmla="*/ 67 w 103"/>
                <a:gd name="T59" fmla="*/ 75 h 103"/>
                <a:gd name="T60" fmla="*/ 36 w 103"/>
                <a:gd name="T61" fmla="*/ 66 h 103"/>
                <a:gd name="T62" fmla="*/ 39 w 103"/>
                <a:gd name="T63" fmla="*/ 83 h 103"/>
                <a:gd name="T64" fmla="*/ 47 w 103"/>
                <a:gd name="T65" fmla="*/ 83 h 103"/>
                <a:gd name="T66" fmla="*/ 50 w 103"/>
                <a:gd name="T67" fmla="*/ 66 h 103"/>
                <a:gd name="T68" fmla="*/ 47 w 103"/>
                <a:gd name="T69" fmla="*/ 77 h 103"/>
                <a:gd name="T70" fmla="*/ 89 w 103"/>
                <a:gd name="T71" fmla="*/ 66 h 103"/>
                <a:gd name="T72" fmla="*/ 84 w 103"/>
                <a:gd name="T73" fmla="*/ 66 h 103"/>
                <a:gd name="T74" fmla="*/ 76 w 103"/>
                <a:gd name="T75" fmla="*/ 78 h 103"/>
                <a:gd name="T76" fmla="*/ 70 w 103"/>
                <a:gd name="T77" fmla="*/ 66 h 103"/>
                <a:gd name="T78" fmla="*/ 78 w 103"/>
                <a:gd name="T79" fmla="*/ 83 h 103"/>
                <a:gd name="T80" fmla="*/ 85 w 103"/>
                <a:gd name="T81" fmla="*/ 83 h 103"/>
                <a:gd name="T82" fmla="*/ 93 w 103"/>
                <a:gd name="T83" fmla="*/ 6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03">
                  <a:moveTo>
                    <a:pt x="93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8"/>
                    <a:pt x="80" y="103"/>
                    <a:pt x="74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5" y="103"/>
                    <a:pt x="0" y="98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8" y="56"/>
                    <a:pt x="103" y="60"/>
                    <a:pt x="103" y="66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6"/>
                    <a:pt x="98" y="91"/>
                    <a:pt x="93" y="91"/>
                  </a:cubicBezTo>
                  <a:close/>
                  <a:moveTo>
                    <a:pt x="56" y="8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6" y="26"/>
                    <a:pt x="60" y="31"/>
                    <a:pt x="66" y="31"/>
                  </a:cubicBezTo>
                  <a:cubicBezTo>
                    <a:pt x="78" y="31"/>
                    <a:pt x="78" y="31"/>
                    <a:pt x="78" y="31"/>
                  </a:cubicBezTo>
                  <a:lnTo>
                    <a:pt x="56" y="8"/>
                  </a:lnTo>
                  <a:close/>
                  <a:moveTo>
                    <a:pt x="80" y="31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6" y="35"/>
                    <a:pt x="52" y="30"/>
                    <a:pt x="52" y="2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4" y="9"/>
                    <a:pt x="4" y="1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4"/>
                    <a:pt x="9" y="99"/>
                    <a:pt x="15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5" y="99"/>
                    <a:pt x="79" y="95"/>
                    <a:pt x="80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7" y="91"/>
                    <a:pt x="23" y="86"/>
                    <a:pt x="23" y="8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0"/>
                    <a:pt x="27" y="56"/>
                    <a:pt x="33" y="56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0" y="31"/>
                  </a:lnTo>
                  <a:close/>
                  <a:moveTo>
                    <a:pt x="67" y="75"/>
                  </a:moveTo>
                  <a:cubicBezTo>
                    <a:pt x="67" y="72"/>
                    <a:pt x="67" y="72"/>
                    <a:pt x="6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75"/>
                    <a:pt x="58" y="75"/>
                    <a:pt x="58" y="75"/>
                  </a:cubicBezTo>
                  <a:lnTo>
                    <a:pt x="67" y="75"/>
                  </a:lnTo>
                  <a:close/>
                  <a:moveTo>
                    <a:pt x="40" y="66"/>
                  </a:moveTo>
                  <a:cubicBezTo>
                    <a:pt x="36" y="66"/>
                    <a:pt x="36" y="66"/>
                    <a:pt x="36" y="6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77"/>
                    <a:pt x="47" y="77"/>
                    <a:pt x="47" y="77"/>
                  </a:cubicBezTo>
                  <a:lnTo>
                    <a:pt x="40" y="66"/>
                  </a:lnTo>
                  <a:close/>
                  <a:moveTo>
                    <a:pt x="89" y="66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66"/>
                    <a:pt x="93" y="66"/>
                    <a:pt x="93" y="66"/>
                  </a:cubicBezTo>
                  <a:lnTo>
                    <a:pt x="89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50" name="Freeform 40"/>
            <p:cNvSpPr>
              <a:spLocks noEditPoints="1"/>
            </p:cNvSpPr>
            <p:nvPr/>
          </p:nvSpPr>
          <p:spPr bwMode="auto">
            <a:xfrm>
              <a:off x="386" y="2026"/>
              <a:ext cx="130" cy="130"/>
            </a:xfrm>
            <a:custGeom>
              <a:avLst/>
              <a:gdLst>
                <a:gd name="T0" fmla="*/ 84 w 103"/>
                <a:gd name="T1" fmla="*/ 91 h 103"/>
                <a:gd name="T2" fmla="*/ 74 w 103"/>
                <a:gd name="T3" fmla="*/ 103 h 103"/>
                <a:gd name="T4" fmla="*/ 0 w 103"/>
                <a:gd name="T5" fmla="*/ 93 h 103"/>
                <a:gd name="T6" fmla="*/ 10 w 103"/>
                <a:gd name="T7" fmla="*/ 0 h 103"/>
                <a:gd name="T8" fmla="*/ 55 w 103"/>
                <a:gd name="T9" fmla="*/ 0 h 103"/>
                <a:gd name="T10" fmla="*/ 56 w 103"/>
                <a:gd name="T11" fmla="*/ 0 h 103"/>
                <a:gd name="T12" fmla="*/ 56 w 103"/>
                <a:gd name="T13" fmla="*/ 0 h 103"/>
                <a:gd name="T14" fmla="*/ 84 w 103"/>
                <a:gd name="T15" fmla="*/ 31 h 103"/>
                <a:gd name="T16" fmla="*/ 85 w 103"/>
                <a:gd name="T17" fmla="*/ 32 h 103"/>
                <a:gd name="T18" fmla="*/ 84 w 103"/>
                <a:gd name="T19" fmla="*/ 56 h 103"/>
                <a:gd name="T20" fmla="*/ 103 w 103"/>
                <a:gd name="T21" fmla="*/ 66 h 103"/>
                <a:gd name="T22" fmla="*/ 93 w 103"/>
                <a:gd name="T23" fmla="*/ 91 h 103"/>
                <a:gd name="T24" fmla="*/ 56 w 103"/>
                <a:gd name="T25" fmla="*/ 21 h 103"/>
                <a:gd name="T26" fmla="*/ 78 w 103"/>
                <a:gd name="T27" fmla="*/ 31 h 103"/>
                <a:gd name="T28" fmla="*/ 80 w 103"/>
                <a:gd name="T29" fmla="*/ 32 h 103"/>
                <a:gd name="T30" fmla="*/ 80 w 103"/>
                <a:gd name="T31" fmla="*/ 35 h 103"/>
                <a:gd name="T32" fmla="*/ 52 w 103"/>
                <a:gd name="T33" fmla="*/ 25 h 103"/>
                <a:gd name="T34" fmla="*/ 15 w 103"/>
                <a:gd name="T35" fmla="*/ 5 h 103"/>
                <a:gd name="T36" fmla="*/ 4 w 103"/>
                <a:gd name="T37" fmla="*/ 89 h 103"/>
                <a:gd name="T38" fmla="*/ 70 w 103"/>
                <a:gd name="T39" fmla="*/ 99 h 103"/>
                <a:gd name="T40" fmla="*/ 33 w 103"/>
                <a:gd name="T41" fmla="*/ 91 h 103"/>
                <a:gd name="T42" fmla="*/ 23 w 103"/>
                <a:gd name="T43" fmla="*/ 66 h 103"/>
                <a:gd name="T44" fmla="*/ 80 w 103"/>
                <a:gd name="T45" fmla="*/ 56 h 103"/>
                <a:gd name="T46" fmla="*/ 67 w 103"/>
                <a:gd name="T47" fmla="*/ 76 h 103"/>
                <a:gd name="T48" fmla="*/ 58 w 103"/>
                <a:gd name="T49" fmla="*/ 73 h 103"/>
                <a:gd name="T50" fmla="*/ 68 w 103"/>
                <a:gd name="T51" fmla="*/ 69 h 103"/>
                <a:gd name="T52" fmla="*/ 55 w 103"/>
                <a:gd name="T53" fmla="*/ 66 h 103"/>
                <a:gd name="T54" fmla="*/ 68 w 103"/>
                <a:gd name="T55" fmla="*/ 83 h 103"/>
                <a:gd name="T56" fmla="*/ 58 w 103"/>
                <a:gd name="T57" fmla="*/ 80 h 103"/>
                <a:gd name="T58" fmla="*/ 67 w 103"/>
                <a:gd name="T59" fmla="*/ 76 h 103"/>
                <a:gd name="T60" fmla="*/ 36 w 103"/>
                <a:gd name="T61" fmla="*/ 66 h 103"/>
                <a:gd name="T62" fmla="*/ 39 w 103"/>
                <a:gd name="T63" fmla="*/ 83 h 103"/>
                <a:gd name="T64" fmla="*/ 47 w 103"/>
                <a:gd name="T65" fmla="*/ 83 h 103"/>
                <a:gd name="T66" fmla="*/ 50 w 103"/>
                <a:gd name="T67" fmla="*/ 66 h 103"/>
                <a:gd name="T68" fmla="*/ 47 w 103"/>
                <a:gd name="T69" fmla="*/ 78 h 103"/>
                <a:gd name="T70" fmla="*/ 89 w 103"/>
                <a:gd name="T71" fmla="*/ 66 h 103"/>
                <a:gd name="T72" fmla="*/ 84 w 103"/>
                <a:gd name="T73" fmla="*/ 66 h 103"/>
                <a:gd name="T74" fmla="*/ 76 w 103"/>
                <a:gd name="T75" fmla="*/ 78 h 103"/>
                <a:gd name="T76" fmla="*/ 70 w 103"/>
                <a:gd name="T77" fmla="*/ 66 h 103"/>
                <a:gd name="T78" fmla="*/ 78 w 103"/>
                <a:gd name="T79" fmla="*/ 83 h 103"/>
                <a:gd name="T80" fmla="*/ 85 w 103"/>
                <a:gd name="T81" fmla="*/ 83 h 103"/>
                <a:gd name="T82" fmla="*/ 93 w 103"/>
                <a:gd name="T83" fmla="*/ 6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03">
                  <a:moveTo>
                    <a:pt x="93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9"/>
                    <a:pt x="80" y="103"/>
                    <a:pt x="74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5" y="103"/>
                    <a:pt x="0" y="99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8" y="56"/>
                    <a:pt x="103" y="60"/>
                    <a:pt x="103" y="66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6"/>
                    <a:pt x="98" y="91"/>
                    <a:pt x="93" y="91"/>
                  </a:cubicBezTo>
                  <a:close/>
                  <a:moveTo>
                    <a:pt x="56" y="8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6" y="27"/>
                    <a:pt x="60" y="31"/>
                    <a:pt x="66" y="31"/>
                  </a:cubicBezTo>
                  <a:cubicBezTo>
                    <a:pt x="78" y="31"/>
                    <a:pt x="78" y="31"/>
                    <a:pt x="78" y="31"/>
                  </a:cubicBezTo>
                  <a:lnTo>
                    <a:pt x="56" y="8"/>
                  </a:ln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6" y="35"/>
                    <a:pt x="52" y="31"/>
                    <a:pt x="52" y="2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4" y="9"/>
                    <a:pt x="4" y="1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4"/>
                    <a:pt x="9" y="99"/>
                    <a:pt x="15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5" y="99"/>
                    <a:pt x="79" y="96"/>
                    <a:pt x="80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7" y="91"/>
                    <a:pt x="23" y="86"/>
                    <a:pt x="23" y="81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0"/>
                    <a:pt x="27" y="56"/>
                    <a:pt x="33" y="56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0" y="32"/>
                  </a:lnTo>
                  <a:close/>
                  <a:moveTo>
                    <a:pt x="67" y="76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76"/>
                    <a:pt x="58" y="76"/>
                    <a:pt x="58" y="76"/>
                  </a:cubicBezTo>
                  <a:lnTo>
                    <a:pt x="67" y="76"/>
                  </a:lnTo>
                  <a:close/>
                  <a:moveTo>
                    <a:pt x="40" y="66"/>
                  </a:moveTo>
                  <a:cubicBezTo>
                    <a:pt x="36" y="66"/>
                    <a:pt x="36" y="66"/>
                    <a:pt x="36" y="6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78"/>
                    <a:pt x="47" y="78"/>
                    <a:pt x="47" y="78"/>
                  </a:cubicBezTo>
                  <a:lnTo>
                    <a:pt x="40" y="66"/>
                  </a:lnTo>
                  <a:close/>
                  <a:moveTo>
                    <a:pt x="89" y="66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66"/>
                    <a:pt x="93" y="66"/>
                    <a:pt x="93" y="66"/>
                  </a:cubicBezTo>
                  <a:lnTo>
                    <a:pt x="89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51" name="Freeform 41"/>
            <p:cNvSpPr>
              <a:spLocks noEditPoints="1"/>
            </p:cNvSpPr>
            <p:nvPr/>
          </p:nvSpPr>
          <p:spPr bwMode="auto">
            <a:xfrm>
              <a:off x="2048" y="2026"/>
              <a:ext cx="129" cy="130"/>
            </a:xfrm>
            <a:custGeom>
              <a:avLst/>
              <a:gdLst>
                <a:gd name="T0" fmla="*/ 84 w 102"/>
                <a:gd name="T1" fmla="*/ 91 h 103"/>
                <a:gd name="T2" fmla="*/ 74 w 102"/>
                <a:gd name="T3" fmla="*/ 103 h 103"/>
                <a:gd name="T4" fmla="*/ 0 w 102"/>
                <a:gd name="T5" fmla="*/ 93 h 103"/>
                <a:gd name="T6" fmla="*/ 10 w 102"/>
                <a:gd name="T7" fmla="*/ 0 h 103"/>
                <a:gd name="T8" fmla="*/ 55 w 102"/>
                <a:gd name="T9" fmla="*/ 0 h 103"/>
                <a:gd name="T10" fmla="*/ 55 w 102"/>
                <a:gd name="T11" fmla="*/ 0 h 103"/>
                <a:gd name="T12" fmla="*/ 55 w 102"/>
                <a:gd name="T13" fmla="*/ 0 h 103"/>
                <a:gd name="T14" fmla="*/ 84 w 102"/>
                <a:gd name="T15" fmla="*/ 31 h 103"/>
                <a:gd name="T16" fmla="*/ 84 w 102"/>
                <a:gd name="T17" fmla="*/ 32 h 103"/>
                <a:gd name="T18" fmla="*/ 84 w 102"/>
                <a:gd name="T19" fmla="*/ 56 h 103"/>
                <a:gd name="T20" fmla="*/ 102 w 102"/>
                <a:gd name="T21" fmla="*/ 66 h 103"/>
                <a:gd name="T22" fmla="*/ 92 w 102"/>
                <a:gd name="T23" fmla="*/ 91 h 103"/>
                <a:gd name="T24" fmla="*/ 55 w 102"/>
                <a:gd name="T25" fmla="*/ 21 h 103"/>
                <a:gd name="T26" fmla="*/ 77 w 102"/>
                <a:gd name="T27" fmla="*/ 31 h 103"/>
                <a:gd name="T28" fmla="*/ 80 w 102"/>
                <a:gd name="T29" fmla="*/ 32 h 103"/>
                <a:gd name="T30" fmla="*/ 80 w 102"/>
                <a:gd name="T31" fmla="*/ 35 h 103"/>
                <a:gd name="T32" fmla="*/ 51 w 102"/>
                <a:gd name="T33" fmla="*/ 25 h 103"/>
                <a:gd name="T34" fmla="*/ 14 w 102"/>
                <a:gd name="T35" fmla="*/ 5 h 103"/>
                <a:gd name="T36" fmla="*/ 4 w 102"/>
                <a:gd name="T37" fmla="*/ 89 h 103"/>
                <a:gd name="T38" fmla="*/ 70 w 102"/>
                <a:gd name="T39" fmla="*/ 99 h 103"/>
                <a:gd name="T40" fmla="*/ 33 w 102"/>
                <a:gd name="T41" fmla="*/ 91 h 103"/>
                <a:gd name="T42" fmla="*/ 22 w 102"/>
                <a:gd name="T43" fmla="*/ 66 h 103"/>
                <a:gd name="T44" fmla="*/ 80 w 102"/>
                <a:gd name="T45" fmla="*/ 56 h 103"/>
                <a:gd name="T46" fmla="*/ 66 w 102"/>
                <a:gd name="T47" fmla="*/ 76 h 103"/>
                <a:gd name="T48" fmla="*/ 58 w 102"/>
                <a:gd name="T49" fmla="*/ 73 h 103"/>
                <a:gd name="T50" fmla="*/ 67 w 102"/>
                <a:gd name="T51" fmla="*/ 69 h 103"/>
                <a:gd name="T52" fmla="*/ 54 w 102"/>
                <a:gd name="T53" fmla="*/ 66 h 103"/>
                <a:gd name="T54" fmla="*/ 67 w 102"/>
                <a:gd name="T55" fmla="*/ 83 h 103"/>
                <a:gd name="T56" fmla="*/ 58 w 102"/>
                <a:gd name="T57" fmla="*/ 80 h 103"/>
                <a:gd name="T58" fmla="*/ 66 w 102"/>
                <a:gd name="T59" fmla="*/ 76 h 103"/>
                <a:gd name="T60" fmla="*/ 36 w 102"/>
                <a:gd name="T61" fmla="*/ 66 h 103"/>
                <a:gd name="T62" fmla="*/ 39 w 102"/>
                <a:gd name="T63" fmla="*/ 83 h 103"/>
                <a:gd name="T64" fmla="*/ 46 w 102"/>
                <a:gd name="T65" fmla="*/ 83 h 103"/>
                <a:gd name="T66" fmla="*/ 50 w 102"/>
                <a:gd name="T67" fmla="*/ 66 h 103"/>
                <a:gd name="T68" fmla="*/ 46 w 102"/>
                <a:gd name="T69" fmla="*/ 78 h 103"/>
                <a:gd name="T70" fmla="*/ 89 w 102"/>
                <a:gd name="T71" fmla="*/ 66 h 103"/>
                <a:gd name="T72" fmla="*/ 83 w 102"/>
                <a:gd name="T73" fmla="*/ 66 h 103"/>
                <a:gd name="T74" fmla="*/ 76 w 102"/>
                <a:gd name="T75" fmla="*/ 78 h 103"/>
                <a:gd name="T76" fmla="*/ 69 w 102"/>
                <a:gd name="T77" fmla="*/ 66 h 103"/>
                <a:gd name="T78" fmla="*/ 77 w 102"/>
                <a:gd name="T79" fmla="*/ 83 h 103"/>
                <a:gd name="T80" fmla="*/ 85 w 102"/>
                <a:gd name="T81" fmla="*/ 83 h 103"/>
                <a:gd name="T82" fmla="*/ 93 w 102"/>
                <a:gd name="T83" fmla="*/ 6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03">
                  <a:moveTo>
                    <a:pt x="92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9"/>
                    <a:pt x="79" y="103"/>
                    <a:pt x="74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4" y="103"/>
                    <a:pt x="0" y="99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8" y="56"/>
                    <a:pt x="102" y="60"/>
                    <a:pt x="102" y="66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6"/>
                    <a:pt x="98" y="91"/>
                    <a:pt x="92" y="91"/>
                  </a:cubicBezTo>
                  <a:close/>
                  <a:moveTo>
                    <a:pt x="55" y="8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5" y="27"/>
                    <a:pt x="60" y="31"/>
                    <a:pt x="65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55" y="8"/>
                  </a:ln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56" y="35"/>
                    <a:pt x="51" y="31"/>
                    <a:pt x="51" y="2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8" y="5"/>
                    <a:pt x="4" y="9"/>
                    <a:pt x="4" y="1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4"/>
                    <a:pt x="8" y="99"/>
                    <a:pt x="14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5" y="99"/>
                    <a:pt x="79" y="96"/>
                    <a:pt x="80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7" y="91"/>
                    <a:pt x="22" y="86"/>
                    <a:pt x="22" y="81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0"/>
                    <a:pt x="27" y="56"/>
                    <a:pt x="33" y="56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0" y="32"/>
                  </a:lnTo>
                  <a:close/>
                  <a:moveTo>
                    <a:pt x="66" y="76"/>
                  </a:moveTo>
                  <a:cubicBezTo>
                    <a:pt x="66" y="73"/>
                    <a:pt x="66" y="73"/>
                    <a:pt x="66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76"/>
                    <a:pt x="58" y="76"/>
                    <a:pt x="58" y="76"/>
                  </a:cubicBezTo>
                  <a:lnTo>
                    <a:pt x="66" y="76"/>
                  </a:lnTo>
                  <a:close/>
                  <a:moveTo>
                    <a:pt x="39" y="66"/>
                  </a:moveTo>
                  <a:cubicBezTo>
                    <a:pt x="36" y="66"/>
                    <a:pt x="36" y="66"/>
                    <a:pt x="36" y="6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78"/>
                    <a:pt x="46" y="78"/>
                    <a:pt x="46" y="78"/>
                  </a:cubicBezTo>
                  <a:lnTo>
                    <a:pt x="39" y="66"/>
                  </a:lnTo>
                  <a:close/>
                  <a:moveTo>
                    <a:pt x="89" y="66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3" y="66"/>
                    <a:pt x="93" y="66"/>
                    <a:pt x="93" y="66"/>
                  </a:cubicBezTo>
                  <a:lnTo>
                    <a:pt x="89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52" name="Freeform 42"/>
            <p:cNvSpPr>
              <a:spLocks noEditPoints="1"/>
            </p:cNvSpPr>
            <p:nvPr/>
          </p:nvSpPr>
          <p:spPr bwMode="auto">
            <a:xfrm>
              <a:off x="1554" y="2708"/>
              <a:ext cx="130" cy="131"/>
            </a:xfrm>
            <a:custGeom>
              <a:avLst/>
              <a:gdLst>
                <a:gd name="T0" fmla="*/ 84 w 103"/>
                <a:gd name="T1" fmla="*/ 91 h 103"/>
                <a:gd name="T2" fmla="*/ 74 w 103"/>
                <a:gd name="T3" fmla="*/ 103 h 103"/>
                <a:gd name="T4" fmla="*/ 0 w 103"/>
                <a:gd name="T5" fmla="*/ 93 h 103"/>
                <a:gd name="T6" fmla="*/ 10 w 103"/>
                <a:gd name="T7" fmla="*/ 0 h 103"/>
                <a:gd name="T8" fmla="*/ 55 w 103"/>
                <a:gd name="T9" fmla="*/ 0 h 103"/>
                <a:gd name="T10" fmla="*/ 55 w 103"/>
                <a:gd name="T11" fmla="*/ 0 h 103"/>
                <a:gd name="T12" fmla="*/ 56 w 103"/>
                <a:gd name="T13" fmla="*/ 0 h 103"/>
                <a:gd name="T14" fmla="*/ 84 w 103"/>
                <a:gd name="T15" fmla="*/ 31 h 103"/>
                <a:gd name="T16" fmla="*/ 84 w 103"/>
                <a:gd name="T17" fmla="*/ 31 h 103"/>
                <a:gd name="T18" fmla="*/ 84 w 103"/>
                <a:gd name="T19" fmla="*/ 56 h 103"/>
                <a:gd name="T20" fmla="*/ 103 w 103"/>
                <a:gd name="T21" fmla="*/ 66 h 103"/>
                <a:gd name="T22" fmla="*/ 93 w 103"/>
                <a:gd name="T23" fmla="*/ 91 h 103"/>
                <a:gd name="T24" fmla="*/ 56 w 103"/>
                <a:gd name="T25" fmla="*/ 21 h 103"/>
                <a:gd name="T26" fmla="*/ 78 w 103"/>
                <a:gd name="T27" fmla="*/ 31 h 103"/>
                <a:gd name="T28" fmla="*/ 80 w 103"/>
                <a:gd name="T29" fmla="*/ 31 h 103"/>
                <a:gd name="T30" fmla="*/ 80 w 103"/>
                <a:gd name="T31" fmla="*/ 35 h 103"/>
                <a:gd name="T32" fmla="*/ 51 w 103"/>
                <a:gd name="T33" fmla="*/ 25 h 103"/>
                <a:gd name="T34" fmla="*/ 14 w 103"/>
                <a:gd name="T35" fmla="*/ 4 h 103"/>
                <a:gd name="T36" fmla="*/ 4 w 103"/>
                <a:gd name="T37" fmla="*/ 89 h 103"/>
                <a:gd name="T38" fmla="*/ 70 w 103"/>
                <a:gd name="T39" fmla="*/ 99 h 103"/>
                <a:gd name="T40" fmla="*/ 33 w 103"/>
                <a:gd name="T41" fmla="*/ 91 h 103"/>
                <a:gd name="T42" fmla="*/ 23 w 103"/>
                <a:gd name="T43" fmla="*/ 66 h 103"/>
                <a:gd name="T44" fmla="*/ 80 w 103"/>
                <a:gd name="T45" fmla="*/ 56 h 103"/>
                <a:gd name="T46" fmla="*/ 67 w 103"/>
                <a:gd name="T47" fmla="*/ 75 h 103"/>
                <a:gd name="T48" fmla="*/ 58 w 103"/>
                <a:gd name="T49" fmla="*/ 72 h 103"/>
                <a:gd name="T50" fmla="*/ 67 w 103"/>
                <a:gd name="T51" fmla="*/ 69 h 103"/>
                <a:gd name="T52" fmla="*/ 54 w 103"/>
                <a:gd name="T53" fmla="*/ 66 h 103"/>
                <a:gd name="T54" fmla="*/ 68 w 103"/>
                <a:gd name="T55" fmla="*/ 83 h 103"/>
                <a:gd name="T56" fmla="*/ 58 w 103"/>
                <a:gd name="T57" fmla="*/ 80 h 103"/>
                <a:gd name="T58" fmla="*/ 67 w 103"/>
                <a:gd name="T59" fmla="*/ 75 h 103"/>
                <a:gd name="T60" fmla="*/ 36 w 103"/>
                <a:gd name="T61" fmla="*/ 66 h 103"/>
                <a:gd name="T62" fmla="*/ 39 w 103"/>
                <a:gd name="T63" fmla="*/ 83 h 103"/>
                <a:gd name="T64" fmla="*/ 46 w 103"/>
                <a:gd name="T65" fmla="*/ 83 h 103"/>
                <a:gd name="T66" fmla="*/ 50 w 103"/>
                <a:gd name="T67" fmla="*/ 66 h 103"/>
                <a:gd name="T68" fmla="*/ 47 w 103"/>
                <a:gd name="T69" fmla="*/ 77 h 103"/>
                <a:gd name="T70" fmla="*/ 89 w 103"/>
                <a:gd name="T71" fmla="*/ 66 h 103"/>
                <a:gd name="T72" fmla="*/ 83 w 103"/>
                <a:gd name="T73" fmla="*/ 66 h 103"/>
                <a:gd name="T74" fmla="*/ 76 w 103"/>
                <a:gd name="T75" fmla="*/ 78 h 103"/>
                <a:gd name="T76" fmla="*/ 70 w 103"/>
                <a:gd name="T77" fmla="*/ 66 h 103"/>
                <a:gd name="T78" fmla="*/ 78 w 103"/>
                <a:gd name="T79" fmla="*/ 83 h 103"/>
                <a:gd name="T80" fmla="*/ 85 w 103"/>
                <a:gd name="T81" fmla="*/ 83 h 103"/>
                <a:gd name="T82" fmla="*/ 93 w 103"/>
                <a:gd name="T83" fmla="*/ 6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03">
                  <a:moveTo>
                    <a:pt x="93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8"/>
                    <a:pt x="80" y="103"/>
                    <a:pt x="74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5" y="103"/>
                    <a:pt x="0" y="98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8" y="56"/>
                    <a:pt x="103" y="60"/>
                    <a:pt x="103" y="66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6"/>
                    <a:pt x="98" y="91"/>
                    <a:pt x="93" y="91"/>
                  </a:cubicBezTo>
                  <a:close/>
                  <a:moveTo>
                    <a:pt x="56" y="8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6" y="26"/>
                    <a:pt x="60" y="31"/>
                    <a:pt x="66" y="31"/>
                  </a:cubicBezTo>
                  <a:cubicBezTo>
                    <a:pt x="78" y="31"/>
                    <a:pt x="78" y="31"/>
                    <a:pt x="78" y="31"/>
                  </a:cubicBezTo>
                  <a:lnTo>
                    <a:pt x="56" y="8"/>
                  </a:lnTo>
                  <a:close/>
                  <a:moveTo>
                    <a:pt x="80" y="31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6" y="35"/>
                    <a:pt x="51" y="31"/>
                    <a:pt x="51" y="2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4"/>
                    <a:pt x="4" y="9"/>
                    <a:pt x="4" y="1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4"/>
                    <a:pt x="9" y="99"/>
                    <a:pt x="14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5" y="99"/>
                    <a:pt x="79" y="95"/>
                    <a:pt x="80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7" y="91"/>
                    <a:pt x="23" y="86"/>
                    <a:pt x="23" y="8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0"/>
                    <a:pt x="27" y="56"/>
                    <a:pt x="33" y="56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0" y="31"/>
                  </a:lnTo>
                  <a:close/>
                  <a:moveTo>
                    <a:pt x="67" y="75"/>
                  </a:moveTo>
                  <a:cubicBezTo>
                    <a:pt x="67" y="72"/>
                    <a:pt x="67" y="72"/>
                    <a:pt x="6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75"/>
                    <a:pt x="58" y="75"/>
                    <a:pt x="58" y="75"/>
                  </a:cubicBezTo>
                  <a:lnTo>
                    <a:pt x="67" y="75"/>
                  </a:lnTo>
                  <a:close/>
                  <a:moveTo>
                    <a:pt x="39" y="66"/>
                  </a:moveTo>
                  <a:cubicBezTo>
                    <a:pt x="36" y="66"/>
                    <a:pt x="36" y="66"/>
                    <a:pt x="36" y="6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77"/>
                    <a:pt x="47" y="77"/>
                    <a:pt x="47" y="77"/>
                  </a:cubicBezTo>
                  <a:lnTo>
                    <a:pt x="39" y="66"/>
                  </a:lnTo>
                  <a:close/>
                  <a:moveTo>
                    <a:pt x="89" y="66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66"/>
                    <a:pt x="93" y="66"/>
                    <a:pt x="93" y="66"/>
                  </a:cubicBezTo>
                  <a:lnTo>
                    <a:pt x="89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53" name="Freeform 43"/>
            <p:cNvSpPr>
              <a:spLocks noEditPoints="1"/>
            </p:cNvSpPr>
            <p:nvPr/>
          </p:nvSpPr>
          <p:spPr bwMode="auto">
            <a:xfrm>
              <a:off x="315" y="2447"/>
              <a:ext cx="130" cy="130"/>
            </a:xfrm>
            <a:custGeom>
              <a:avLst/>
              <a:gdLst>
                <a:gd name="T0" fmla="*/ 84 w 103"/>
                <a:gd name="T1" fmla="*/ 91 h 103"/>
                <a:gd name="T2" fmla="*/ 74 w 103"/>
                <a:gd name="T3" fmla="*/ 103 h 103"/>
                <a:gd name="T4" fmla="*/ 0 w 103"/>
                <a:gd name="T5" fmla="*/ 93 h 103"/>
                <a:gd name="T6" fmla="*/ 10 w 103"/>
                <a:gd name="T7" fmla="*/ 0 h 103"/>
                <a:gd name="T8" fmla="*/ 55 w 103"/>
                <a:gd name="T9" fmla="*/ 0 h 103"/>
                <a:gd name="T10" fmla="*/ 56 w 103"/>
                <a:gd name="T11" fmla="*/ 0 h 103"/>
                <a:gd name="T12" fmla="*/ 56 w 103"/>
                <a:gd name="T13" fmla="*/ 0 h 103"/>
                <a:gd name="T14" fmla="*/ 84 w 103"/>
                <a:gd name="T15" fmla="*/ 31 h 103"/>
                <a:gd name="T16" fmla="*/ 85 w 103"/>
                <a:gd name="T17" fmla="*/ 31 h 103"/>
                <a:gd name="T18" fmla="*/ 84 w 103"/>
                <a:gd name="T19" fmla="*/ 56 h 103"/>
                <a:gd name="T20" fmla="*/ 103 w 103"/>
                <a:gd name="T21" fmla="*/ 66 h 103"/>
                <a:gd name="T22" fmla="*/ 93 w 103"/>
                <a:gd name="T23" fmla="*/ 91 h 103"/>
                <a:gd name="T24" fmla="*/ 56 w 103"/>
                <a:gd name="T25" fmla="*/ 21 h 103"/>
                <a:gd name="T26" fmla="*/ 78 w 103"/>
                <a:gd name="T27" fmla="*/ 31 h 103"/>
                <a:gd name="T28" fmla="*/ 80 w 103"/>
                <a:gd name="T29" fmla="*/ 31 h 103"/>
                <a:gd name="T30" fmla="*/ 80 w 103"/>
                <a:gd name="T31" fmla="*/ 35 h 103"/>
                <a:gd name="T32" fmla="*/ 52 w 103"/>
                <a:gd name="T33" fmla="*/ 25 h 103"/>
                <a:gd name="T34" fmla="*/ 15 w 103"/>
                <a:gd name="T35" fmla="*/ 4 h 103"/>
                <a:gd name="T36" fmla="*/ 4 w 103"/>
                <a:gd name="T37" fmla="*/ 89 h 103"/>
                <a:gd name="T38" fmla="*/ 70 w 103"/>
                <a:gd name="T39" fmla="*/ 99 h 103"/>
                <a:gd name="T40" fmla="*/ 33 w 103"/>
                <a:gd name="T41" fmla="*/ 91 h 103"/>
                <a:gd name="T42" fmla="*/ 23 w 103"/>
                <a:gd name="T43" fmla="*/ 66 h 103"/>
                <a:gd name="T44" fmla="*/ 80 w 103"/>
                <a:gd name="T45" fmla="*/ 56 h 103"/>
                <a:gd name="T46" fmla="*/ 67 w 103"/>
                <a:gd name="T47" fmla="*/ 75 h 103"/>
                <a:gd name="T48" fmla="*/ 58 w 103"/>
                <a:gd name="T49" fmla="*/ 72 h 103"/>
                <a:gd name="T50" fmla="*/ 68 w 103"/>
                <a:gd name="T51" fmla="*/ 68 h 103"/>
                <a:gd name="T52" fmla="*/ 55 w 103"/>
                <a:gd name="T53" fmla="*/ 65 h 103"/>
                <a:gd name="T54" fmla="*/ 68 w 103"/>
                <a:gd name="T55" fmla="*/ 83 h 103"/>
                <a:gd name="T56" fmla="*/ 58 w 103"/>
                <a:gd name="T57" fmla="*/ 80 h 103"/>
                <a:gd name="T58" fmla="*/ 67 w 103"/>
                <a:gd name="T59" fmla="*/ 75 h 103"/>
                <a:gd name="T60" fmla="*/ 36 w 103"/>
                <a:gd name="T61" fmla="*/ 65 h 103"/>
                <a:gd name="T62" fmla="*/ 39 w 103"/>
                <a:gd name="T63" fmla="*/ 83 h 103"/>
                <a:gd name="T64" fmla="*/ 47 w 103"/>
                <a:gd name="T65" fmla="*/ 83 h 103"/>
                <a:gd name="T66" fmla="*/ 50 w 103"/>
                <a:gd name="T67" fmla="*/ 65 h 103"/>
                <a:gd name="T68" fmla="*/ 47 w 103"/>
                <a:gd name="T69" fmla="*/ 77 h 103"/>
                <a:gd name="T70" fmla="*/ 89 w 103"/>
                <a:gd name="T71" fmla="*/ 65 h 103"/>
                <a:gd name="T72" fmla="*/ 84 w 103"/>
                <a:gd name="T73" fmla="*/ 65 h 103"/>
                <a:gd name="T74" fmla="*/ 76 w 103"/>
                <a:gd name="T75" fmla="*/ 78 h 103"/>
                <a:gd name="T76" fmla="*/ 70 w 103"/>
                <a:gd name="T77" fmla="*/ 65 h 103"/>
                <a:gd name="T78" fmla="*/ 78 w 103"/>
                <a:gd name="T79" fmla="*/ 83 h 103"/>
                <a:gd name="T80" fmla="*/ 85 w 103"/>
                <a:gd name="T81" fmla="*/ 83 h 103"/>
                <a:gd name="T82" fmla="*/ 93 w 103"/>
                <a:gd name="T83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03">
                  <a:moveTo>
                    <a:pt x="93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8"/>
                    <a:pt x="80" y="103"/>
                    <a:pt x="74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5" y="103"/>
                    <a:pt x="0" y="98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8" y="56"/>
                    <a:pt x="103" y="60"/>
                    <a:pt x="103" y="66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6"/>
                    <a:pt x="98" y="91"/>
                    <a:pt x="93" y="91"/>
                  </a:cubicBezTo>
                  <a:close/>
                  <a:moveTo>
                    <a:pt x="56" y="7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6" y="26"/>
                    <a:pt x="60" y="31"/>
                    <a:pt x="66" y="31"/>
                  </a:cubicBezTo>
                  <a:cubicBezTo>
                    <a:pt x="78" y="31"/>
                    <a:pt x="78" y="31"/>
                    <a:pt x="78" y="31"/>
                  </a:cubicBezTo>
                  <a:lnTo>
                    <a:pt x="56" y="7"/>
                  </a:lnTo>
                  <a:close/>
                  <a:moveTo>
                    <a:pt x="80" y="31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6" y="35"/>
                    <a:pt x="52" y="30"/>
                    <a:pt x="52" y="2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4" y="9"/>
                    <a:pt x="4" y="14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4"/>
                    <a:pt x="9" y="99"/>
                    <a:pt x="15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5" y="99"/>
                    <a:pt x="79" y="95"/>
                    <a:pt x="80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7" y="91"/>
                    <a:pt x="23" y="86"/>
                    <a:pt x="23" y="8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0"/>
                    <a:pt x="27" y="56"/>
                    <a:pt x="33" y="56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0" y="31"/>
                  </a:lnTo>
                  <a:close/>
                  <a:moveTo>
                    <a:pt x="67" y="75"/>
                  </a:moveTo>
                  <a:cubicBezTo>
                    <a:pt x="67" y="72"/>
                    <a:pt x="67" y="72"/>
                    <a:pt x="6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75"/>
                    <a:pt x="58" y="75"/>
                    <a:pt x="58" y="75"/>
                  </a:cubicBezTo>
                  <a:lnTo>
                    <a:pt x="67" y="75"/>
                  </a:lnTo>
                  <a:close/>
                  <a:moveTo>
                    <a:pt x="40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77"/>
                    <a:pt x="47" y="77"/>
                    <a:pt x="47" y="77"/>
                  </a:cubicBezTo>
                  <a:lnTo>
                    <a:pt x="40" y="65"/>
                  </a:lnTo>
                  <a:close/>
                  <a:moveTo>
                    <a:pt x="89" y="65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65"/>
                    <a:pt x="93" y="65"/>
                    <a:pt x="93" y="65"/>
                  </a:cubicBezTo>
                  <a:lnTo>
                    <a:pt x="89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54" name="Freeform 44"/>
            <p:cNvSpPr>
              <a:spLocks noEditPoints="1"/>
            </p:cNvSpPr>
            <p:nvPr/>
          </p:nvSpPr>
          <p:spPr bwMode="auto">
            <a:xfrm>
              <a:off x="809" y="1118"/>
              <a:ext cx="154" cy="153"/>
            </a:xfrm>
            <a:custGeom>
              <a:avLst/>
              <a:gdLst>
                <a:gd name="T0" fmla="*/ 100 w 122"/>
                <a:gd name="T1" fmla="*/ 107 h 121"/>
                <a:gd name="T2" fmla="*/ 88 w 122"/>
                <a:gd name="T3" fmla="*/ 121 h 121"/>
                <a:gd name="T4" fmla="*/ 0 w 122"/>
                <a:gd name="T5" fmla="*/ 109 h 121"/>
                <a:gd name="T6" fmla="*/ 13 w 122"/>
                <a:gd name="T7" fmla="*/ 0 h 121"/>
                <a:gd name="T8" fmla="*/ 66 w 122"/>
                <a:gd name="T9" fmla="*/ 0 h 121"/>
                <a:gd name="T10" fmla="*/ 66 w 122"/>
                <a:gd name="T11" fmla="*/ 0 h 121"/>
                <a:gd name="T12" fmla="*/ 66 w 122"/>
                <a:gd name="T13" fmla="*/ 0 h 121"/>
                <a:gd name="T14" fmla="*/ 100 w 122"/>
                <a:gd name="T15" fmla="*/ 36 h 121"/>
                <a:gd name="T16" fmla="*/ 100 w 122"/>
                <a:gd name="T17" fmla="*/ 37 h 121"/>
                <a:gd name="T18" fmla="*/ 100 w 122"/>
                <a:gd name="T19" fmla="*/ 66 h 121"/>
                <a:gd name="T20" fmla="*/ 122 w 122"/>
                <a:gd name="T21" fmla="*/ 78 h 121"/>
                <a:gd name="T22" fmla="*/ 110 w 122"/>
                <a:gd name="T23" fmla="*/ 107 h 121"/>
                <a:gd name="T24" fmla="*/ 66 w 122"/>
                <a:gd name="T25" fmla="*/ 24 h 121"/>
                <a:gd name="T26" fmla="*/ 92 w 122"/>
                <a:gd name="T27" fmla="*/ 36 h 121"/>
                <a:gd name="T28" fmla="*/ 95 w 122"/>
                <a:gd name="T29" fmla="*/ 37 h 121"/>
                <a:gd name="T30" fmla="*/ 95 w 122"/>
                <a:gd name="T31" fmla="*/ 41 h 121"/>
                <a:gd name="T32" fmla="*/ 61 w 122"/>
                <a:gd name="T33" fmla="*/ 29 h 121"/>
                <a:gd name="T34" fmla="*/ 17 w 122"/>
                <a:gd name="T35" fmla="*/ 5 h 121"/>
                <a:gd name="T36" fmla="*/ 5 w 122"/>
                <a:gd name="T37" fmla="*/ 104 h 121"/>
                <a:gd name="T38" fmla="*/ 83 w 122"/>
                <a:gd name="T39" fmla="*/ 117 h 121"/>
                <a:gd name="T40" fmla="*/ 39 w 122"/>
                <a:gd name="T41" fmla="*/ 107 h 121"/>
                <a:gd name="T42" fmla="*/ 27 w 122"/>
                <a:gd name="T43" fmla="*/ 78 h 121"/>
                <a:gd name="T44" fmla="*/ 95 w 122"/>
                <a:gd name="T45" fmla="*/ 66 h 121"/>
                <a:gd name="T46" fmla="*/ 79 w 122"/>
                <a:gd name="T47" fmla="*/ 89 h 121"/>
                <a:gd name="T48" fmla="*/ 69 w 122"/>
                <a:gd name="T49" fmla="*/ 85 h 121"/>
                <a:gd name="T50" fmla="*/ 80 w 122"/>
                <a:gd name="T51" fmla="*/ 81 h 121"/>
                <a:gd name="T52" fmla="*/ 65 w 122"/>
                <a:gd name="T53" fmla="*/ 77 h 121"/>
                <a:gd name="T54" fmla="*/ 81 w 122"/>
                <a:gd name="T55" fmla="*/ 98 h 121"/>
                <a:gd name="T56" fmla="*/ 69 w 122"/>
                <a:gd name="T57" fmla="*/ 95 h 121"/>
                <a:gd name="T58" fmla="*/ 79 w 122"/>
                <a:gd name="T59" fmla="*/ 89 h 121"/>
                <a:gd name="T60" fmla="*/ 43 w 122"/>
                <a:gd name="T61" fmla="*/ 77 h 121"/>
                <a:gd name="T62" fmla="*/ 47 w 122"/>
                <a:gd name="T63" fmla="*/ 98 h 121"/>
                <a:gd name="T64" fmla="*/ 55 w 122"/>
                <a:gd name="T65" fmla="*/ 98 h 121"/>
                <a:gd name="T66" fmla="*/ 60 w 122"/>
                <a:gd name="T67" fmla="*/ 77 h 121"/>
                <a:gd name="T68" fmla="*/ 56 w 122"/>
                <a:gd name="T69" fmla="*/ 91 h 121"/>
                <a:gd name="T70" fmla="*/ 106 w 122"/>
                <a:gd name="T71" fmla="*/ 77 h 121"/>
                <a:gd name="T72" fmla="*/ 99 w 122"/>
                <a:gd name="T73" fmla="*/ 77 h 121"/>
                <a:gd name="T74" fmla="*/ 90 w 122"/>
                <a:gd name="T75" fmla="*/ 92 h 121"/>
                <a:gd name="T76" fmla="*/ 83 w 122"/>
                <a:gd name="T77" fmla="*/ 77 h 121"/>
                <a:gd name="T78" fmla="*/ 92 w 122"/>
                <a:gd name="T79" fmla="*/ 98 h 121"/>
                <a:gd name="T80" fmla="*/ 101 w 122"/>
                <a:gd name="T81" fmla="*/ 98 h 121"/>
                <a:gd name="T82" fmla="*/ 110 w 122"/>
                <a:gd name="T83" fmla="*/ 7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1">
                  <a:moveTo>
                    <a:pt x="110" y="107"/>
                  </a:moveTo>
                  <a:cubicBezTo>
                    <a:pt x="100" y="107"/>
                    <a:pt x="100" y="107"/>
                    <a:pt x="100" y="107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6"/>
                    <a:pt x="95" y="121"/>
                    <a:pt x="88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6" y="121"/>
                    <a:pt x="0" y="116"/>
                    <a:pt x="0" y="10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7" y="66"/>
                    <a:pt x="122" y="71"/>
                    <a:pt x="122" y="78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2" y="101"/>
                    <a:pt x="117" y="107"/>
                    <a:pt x="110" y="107"/>
                  </a:cubicBezTo>
                  <a:close/>
                  <a:moveTo>
                    <a:pt x="66" y="9"/>
                  </a:moveTo>
                  <a:cubicBezTo>
                    <a:pt x="66" y="24"/>
                    <a:pt x="66" y="24"/>
                    <a:pt x="66" y="24"/>
                  </a:cubicBezTo>
                  <a:cubicBezTo>
                    <a:pt x="66" y="31"/>
                    <a:pt x="72" y="36"/>
                    <a:pt x="7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66" y="9"/>
                  </a:lnTo>
                  <a:close/>
                  <a:moveTo>
                    <a:pt x="95" y="37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67" y="41"/>
                    <a:pt x="61" y="36"/>
                    <a:pt x="61" y="29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5"/>
                    <a:pt x="5" y="10"/>
                    <a:pt x="5" y="17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11"/>
                    <a:pt x="11" y="117"/>
                    <a:pt x="17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9" y="117"/>
                    <a:pt x="94" y="112"/>
                    <a:pt x="95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3" y="107"/>
                    <a:pt x="27" y="101"/>
                    <a:pt x="27" y="95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1"/>
                    <a:pt x="33" y="66"/>
                    <a:pt x="39" y="66"/>
                  </a:cubicBezTo>
                  <a:cubicBezTo>
                    <a:pt x="95" y="66"/>
                    <a:pt x="95" y="66"/>
                    <a:pt x="95" y="66"/>
                  </a:cubicBezTo>
                  <a:lnTo>
                    <a:pt x="95" y="37"/>
                  </a:lnTo>
                  <a:close/>
                  <a:moveTo>
                    <a:pt x="79" y="89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89"/>
                    <a:pt x="69" y="89"/>
                    <a:pt x="69" y="89"/>
                  </a:cubicBezTo>
                  <a:lnTo>
                    <a:pt x="79" y="89"/>
                  </a:lnTo>
                  <a:close/>
                  <a:moveTo>
                    <a:pt x="47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91"/>
                    <a:pt x="56" y="91"/>
                    <a:pt x="56" y="91"/>
                  </a:cubicBezTo>
                  <a:lnTo>
                    <a:pt x="47" y="77"/>
                  </a:lnTo>
                  <a:close/>
                  <a:moveTo>
                    <a:pt x="106" y="77"/>
                  </a:moveTo>
                  <a:cubicBezTo>
                    <a:pt x="103" y="92"/>
                    <a:pt x="103" y="92"/>
                    <a:pt x="103" y="92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0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055" name="Freeform 45"/>
            <p:cNvSpPr>
              <a:spLocks noEditPoints="1"/>
            </p:cNvSpPr>
            <p:nvPr/>
          </p:nvSpPr>
          <p:spPr bwMode="auto">
            <a:xfrm>
              <a:off x="445" y="1604"/>
              <a:ext cx="177" cy="178"/>
            </a:xfrm>
            <a:custGeom>
              <a:avLst/>
              <a:gdLst>
                <a:gd name="T0" fmla="*/ 115 w 140"/>
                <a:gd name="T1" fmla="*/ 124 h 141"/>
                <a:gd name="T2" fmla="*/ 101 w 140"/>
                <a:gd name="T3" fmla="*/ 141 h 141"/>
                <a:gd name="T4" fmla="*/ 0 w 140"/>
                <a:gd name="T5" fmla="*/ 127 h 141"/>
                <a:gd name="T6" fmla="*/ 14 w 140"/>
                <a:gd name="T7" fmla="*/ 0 h 141"/>
                <a:gd name="T8" fmla="*/ 75 w 140"/>
                <a:gd name="T9" fmla="*/ 0 h 141"/>
                <a:gd name="T10" fmla="*/ 76 w 140"/>
                <a:gd name="T11" fmla="*/ 0 h 141"/>
                <a:gd name="T12" fmla="*/ 76 w 140"/>
                <a:gd name="T13" fmla="*/ 0 h 141"/>
                <a:gd name="T14" fmla="*/ 115 w 140"/>
                <a:gd name="T15" fmla="*/ 42 h 141"/>
                <a:gd name="T16" fmla="*/ 115 w 140"/>
                <a:gd name="T17" fmla="*/ 43 h 141"/>
                <a:gd name="T18" fmla="*/ 115 w 140"/>
                <a:gd name="T19" fmla="*/ 76 h 141"/>
                <a:gd name="T20" fmla="*/ 140 w 140"/>
                <a:gd name="T21" fmla="*/ 90 h 141"/>
                <a:gd name="T22" fmla="*/ 126 w 140"/>
                <a:gd name="T23" fmla="*/ 124 h 141"/>
                <a:gd name="T24" fmla="*/ 76 w 140"/>
                <a:gd name="T25" fmla="*/ 28 h 141"/>
                <a:gd name="T26" fmla="*/ 106 w 140"/>
                <a:gd name="T27" fmla="*/ 42 h 141"/>
                <a:gd name="T28" fmla="*/ 110 w 140"/>
                <a:gd name="T29" fmla="*/ 43 h 141"/>
                <a:gd name="T30" fmla="*/ 110 w 140"/>
                <a:gd name="T31" fmla="*/ 48 h 141"/>
                <a:gd name="T32" fmla="*/ 70 w 140"/>
                <a:gd name="T33" fmla="*/ 34 h 141"/>
                <a:gd name="T34" fmla="*/ 20 w 140"/>
                <a:gd name="T35" fmla="*/ 6 h 141"/>
                <a:gd name="T36" fmla="*/ 5 w 140"/>
                <a:gd name="T37" fmla="*/ 121 h 141"/>
                <a:gd name="T38" fmla="*/ 95 w 140"/>
                <a:gd name="T39" fmla="*/ 135 h 141"/>
                <a:gd name="T40" fmla="*/ 45 w 140"/>
                <a:gd name="T41" fmla="*/ 124 h 141"/>
                <a:gd name="T42" fmla="*/ 31 w 140"/>
                <a:gd name="T43" fmla="*/ 90 h 141"/>
                <a:gd name="T44" fmla="*/ 110 w 140"/>
                <a:gd name="T45" fmla="*/ 76 h 141"/>
                <a:gd name="T46" fmla="*/ 91 w 140"/>
                <a:gd name="T47" fmla="*/ 103 h 141"/>
                <a:gd name="T48" fmla="*/ 79 w 140"/>
                <a:gd name="T49" fmla="*/ 99 h 141"/>
                <a:gd name="T50" fmla="*/ 92 w 140"/>
                <a:gd name="T51" fmla="*/ 94 h 141"/>
                <a:gd name="T52" fmla="*/ 74 w 140"/>
                <a:gd name="T53" fmla="*/ 90 h 141"/>
                <a:gd name="T54" fmla="*/ 93 w 140"/>
                <a:gd name="T55" fmla="*/ 114 h 141"/>
                <a:gd name="T56" fmla="*/ 79 w 140"/>
                <a:gd name="T57" fmla="*/ 110 h 141"/>
                <a:gd name="T58" fmla="*/ 91 w 140"/>
                <a:gd name="T59" fmla="*/ 103 h 141"/>
                <a:gd name="T60" fmla="*/ 49 w 140"/>
                <a:gd name="T61" fmla="*/ 90 h 141"/>
                <a:gd name="T62" fmla="*/ 54 w 140"/>
                <a:gd name="T63" fmla="*/ 114 h 141"/>
                <a:gd name="T64" fmla="*/ 63 w 140"/>
                <a:gd name="T65" fmla="*/ 114 h 141"/>
                <a:gd name="T66" fmla="*/ 68 w 140"/>
                <a:gd name="T67" fmla="*/ 90 h 141"/>
                <a:gd name="T68" fmla="*/ 64 w 140"/>
                <a:gd name="T69" fmla="*/ 106 h 141"/>
                <a:gd name="T70" fmla="*/ 122 w 140"/>
                <a:gd name="T71" fmla="*/ 90 h 141"/>
                <a:gd name="T72" fmla="*/ 114 w 140"/>
                <a:gd name="T73" fmla="*/ 90 h 141"/>
                <a:gd name="T74" fmla="*/ 104 w 140"/>
                <a:gd name="T75" fmla="*/ 106 h 141"/>
                <a:gd name="T76" fmla="*/ 95 w 140"/>
                <a:gd name="T77" fmla="*/ 90 h 141"/>
                <a:gd name="T78" fmla="*/ 106 w 140"/>
                <a:gd name="T79" fmla="*/ 114 h 141"/>
                <a:gd name="T80" fmla="*/ 116 w 140"/>
                <a:gd name="T81" fmla="*/ 114 h 141"/>
                <a:gd name="T82" fmla="*/ 127 w 140"/>
                <a:gd name="T83" fmla="*/ 9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" h="141">
                  <a:moveTo>
                    <a:pt x="126" y="124"/>
                  </a:moveTo>
                  <a:cubicBezTo>
                    <a:pt x="115" y="124"/>
                    <a:pt x="115" y="124"/>
                    <a:pt x="115" y="124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34"/>
                    <a:pt x="109" y="141"/>
                    <a:pt x="101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6" y="141"/>
                    <a:pt x="0" y="134"/>
                    <a:pt x="0" y="12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34" y="76"/>
                    <a:pt x="140" y="82"/>
                    <a:pt x="140" y="9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8"/>
                    <a:pt x="134" y="124"/>
                    <a:pt x="126" y="124"/>
                  </a:cubicBezTo>
                  <a:close/>
                  <a:moveTo>
                    <a:pt x="76" y="10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36"/>
                    <a:pt x="82" y="42"/>
                    <a:pt x="90" y="42"/>
                  </a:cubicBezTo>
                  <a:cubicBezTo>
                    <a:pt x="106" y="42"/>
                    <a:pt x="106" y="42"/>
                    <a:pt x="106" y="42"/>
                  </a:cubicBezTo>
                  <a:lnTo>
                    <a:pt x="76" y="10"/>
                  </a:lnTo>
                  <a:close/>
                  <a:moveTo>
                    <a:pt x="110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6" y="48"/>
                    <a:pt x="70" y="42"/>
                    <a:pt x="70" y="3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5" y="12"/>
                    <a:pt x="5" y="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9"/>
                    <a:pt x="12" y="135"/>
                    <a:pt x="20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102" y="135"/>
                    <a:pt x="108" y="130"/>
                    <a:pt x="109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37" y="124"/>
                    <a:pt x="31" y="118"/>
                    <a:pt x="31" y="11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82"/>
                    <a:pt x="37" y="76"/>
                    <a:pt x="45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43"/>
                  </a:lnTo>
                  <a:close/>
                  <a:moveTo>
                    <a:pt x="91" y="103"/>
                  </a:moveTo>
                  <a:cubicBezTo>
                    <a:pt x="91" y="99"/>
                    <a:pt x="91" y="99"/>
                    <a:pt x="9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03"/>
                    <a:pt x="79" y="103"/>
                    <a:pt x="79" y="103"/>
                  </a:cubicBezTo>
                  <a:lnTo>
                    <a:pt x="91" y="103"/>
                  </a:lnTo>
                  <a:close/>
                  <a:moveTo>
                    <a:pt x="54" y="90"/>
                  </a:moveTo>
                  <a:cubicBezTo>
                    <a:pt x="49" y="90"/>
                    <a:pt x="49" y="90"/>
                    <a:pt x="49" y="90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106"/>
                    <a:pt x="64" y="106"/>
                    <a:pt x="64" y="106"/>
                  </a:cubicBezTo>
                  <a:lnTo>
                    <a:pt x="54" y="90"/>
                  </a:lnTo>
                  <a:close/>
                  <a:moveTo>
                    <a:pt x="122" y="90"/>
                  </a:moveTo>
                  <a:cubicBezTo>
                    <a:pt x="118" y="106"/>
                    <a:pt x="118" y="106"/>
                    <a:pt x="118" y="106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21" y="114"/>
                    <a:pt x="121" y="114"/>
                    <a:pt x="121" y="114"/>
                  </a:cubicBezTo>
                  <a:cubicBezTo>
                    <a:pt x="127" y="90"/>
                    <a:pt x="127" y="90"/>
                    <a:pt x="127" y="90"/>
                  </a:cubicBezTo>
                  <a:lnTo>
                    <a:pt x="122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3073" name="Freeform 46"/>
            <p:cNvSpPr>
              <a:spLocks noEditPoints="1"/>
            </p:cNvSpPr>
            <p:nvPr/>
          </p:nvSpPr>
          <p:spPr bwMode="auto">
            <a:xfrm>
              <a:off x="736" y="2585"/>
              <a:ext cx="177" cy="178"/>
            </a:xfrm>
            <a:custGeom>
              <a:avLst/>
              <a:gdLst>
                <a:gd name="T0" fmla="*/ 115 w 140"/>
                <a:gd name="T1" fmla="*/ 124 h 141"/>
                <a:gd name="T2" fmla="*/ 101 w 140"/>
                <a:gd name="T3" fmla="*/ 141 h 141"/>
                <a:gd name="T4" fmla="*/ 0 w 140"/>
                <a:gd name="T5" fmla="*/ 127 h 141"/>
                <a:gd name="T6" fmla="*/ 14 w 140"/>
                <a:gd name="T7" fmla="*/ 1 h 141"/>
                <a:gd name="T8" fmla="*/ 75 w 140"/>
                <a:gd name="T9" fmla="*/ 1 h 141"/>
                <a:gd name="T10" fmla="*/ 76 w 140"/>
                <a:gd name="T11" fmla="*/ 1 h 141"/>
                <a:gd name="T12" fmla="*/ 76 w 140"/>
                <a:gd name="T13" fmla="*/ 1 h 141"/>
                <a:gd name="T14" fmla="*/ 115 w 140"/>
                <a:gd name="T15" fmla="*/ 43 h 141"/>
                <a:gd name="T16" fmla="*/ 115 w 140"/>
                <a:gd name="T17" fmla="*/ 44 h 141"/>
                <a:gd name="T18" fmla="*/ 115 w 140"/>
                <a:gd name="T19" fmla="*/ 77 h 141"/>
                <a:gd name="T20" fmla="*/ 140 w 140"/>
                <a:gd name="T21" fmla="*/ 91 h 141"/>
                <a:gd name="T22" fmla="*/ 126 w 140"/>
                <a:gd name="T23" fmla="*/ 124 h 141"/>
                <a:gd name="T24" fmla="*/ 76 w 140"/>
                <a:gd name="T25" fmla="*/ 29 h 141"/>
                <a:gd name="T26" fmla="*/ 106 w 140"/>
                <a:gd name="T27" fmla="*/ 43 h 141"/>
                <a:gd name="T28" fmla="*/ 109 w 140"/>
                <a:gd name="T29" fmla="*/ 44 h 141"/>
                <a:gd name="T30" fmla="*/ 109 w 140"/>
                <a:gd name="T31" fmla="*/ 48 h 141"/>
                <a:gd name="T32" fmla="*/ 70 w 140"/>
                <a:gd name="T33" fmla="*/ 34 h 141"/>
                <a:gd name="T34" fmla="*/ 20 w 140"/>
                <a:gd name="T35" fmla="*/ 6 h 141"/>
                <a:gd name="T36" fmla="*/ 5 w 140"/>
                <a:gd name="T37" fmla="*/ 122 h 141"/>
                <a:gd name="T38" fmla="*/ 95 w 140"/>
                <a:gd name="T39" fmla="*/ 136 h 141"/>
                <a:gd name="T40" fmla="*/ 45 w 140"/>
                <a:gd name="T41" fmla="*/ 124 h 141"/>
                <a:gd name="T42" fmla="*/ 31 w 140"/>
                <a:gd name="T43" fmla="*/ 91 h 141"/>
                <a:gd name="T44" fmla="*/ 109 w 140"/>
                <a:gd name="T45" fmla="*/ 77 h 141"/>
                <a:gd name="T46" fmla="*/ 91 w 140"/>
                <a:gd name="T47" fmla="*/ 104 h 141"/>
                <a:gd name="T48" fmla="*/ 79 w 140"/>
                <a:gd name="T49" fmla="*/ 100 h 141"/>
                <a:gd name="T50" fmla="*/ 92 w 140"/>
                <a:gd name="T51" fmla="*/ 94 h 141"/>
                <a:gd name="T52" fmla="*/ 74 w 140"/>
                <a:gd name="T53" fmla="*/ 90 h 141"/>
                <a:gd name="T54" fmla="*/ 93 w 140"/>
                <a:gd name="T55" fmla="*/ 114 h 141"/>
                <a:gd name="T56" fmla="*/ 79 w 140"/>
                <a:gd name="T57" fmla="*/ 110 h 141"/>
                <a:gd name="T58" fmla="*/ 91 w 140"/>
                <a:gd name="T59" fmla="*/ 104 h 141"/>
                <a:gd name="T60" fmla="*/ 49 w 140"/>
                <a:gd name="T61" fmla="*/ 90 h 141"/>
                <a:gd name="T62" fmla="*/ 54 w 140"/>
                <a:gd name="T63" fmla="*/ 114 h 141"/>
                <a:gd name="T64" fmla="*/ 63 w 140"/>
                <a:gd name="T65" fmla="*/ 114 h 141"/>
                <a:gd name="T66" fmla="*/ 68 w 140"/>
                <a:gd name="T67" fmla="*/ 90 h 141"/>
                <a:gd name="T68" fmla="*/ 64 w 140"/>
                <a:gd name="T69" fmla="*/ 106 h 141"/>
                <a:gd name="T70" fmla="*/ 122 w 140"/>
                <a:gd name="T71" fmla="*/ 90 h 141"/>
                <a:gd name="T72" fmla="*/ 114 w 140"/>
                <a:gd name="T73" fmla="*/ 90 h 141"/>
                <a:gd name="T74" fmla="*/ 104 w 140"/>
                <a:gd name="T75" fmla="*/ 107 h 141"/>
                <a:gd name="T76" fmla="*/ 95 w 140"/>
                <a:gd name="T77" fmla="*/ 90 h 141"/>
                <a:gd name="T78" fmla="*/ 106 w 140"/>
                <a:gd name="T79" fmla="*/ 114 h 141"/>
                <a:gd name="T80" fmla="*/ 116 w 140"/>
                <a:gd name="T81" fmla="*/ 114 h 141"/>
                <a:gd name="T82" fmla="*/ 127 w 140"/>
                <a:gd name="T83" fmla="*/ 9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" h="141">
                  <a:moveTo>
                    <a:pt x="126" y="124"/>
                  </a:moveTo>
                  <a:cubicBezTo>
                    <a:pt x="115" y="124"/>
                    <a:pt x="115" y="124"/>
                    <a:pt x="115" y="124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35"/>
                    <a:pt x="109" y="141"/>
                    <a:pt x="101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6" y="141"/>
                    <a:pt x="0" y="135"/>
                    <a:pt x="0" y="1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1"/>
                    <a:pt x="14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34" y="77"/>
                    <a:pt x="140" y="83"/>
                    <a:pt x="140" y="9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8"/>
                    <a:pt x="134" y="124"/>
                    <a:pt x="126" y="124"/>
                  </a:cubicBezTo>
                  <a:close/>
                  <a:moveTo>
                    <a:pt x="76" y="11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76" y="37"/>
                    <a:pt x="82" y="43"/>
                    <a:pt x="90" y="43"/>
                  </a:cubicBezTo>
                  <a:cubicBezTo>
                    <a:pt x="106" y="43"/>
                    <a:pt x="106" y="43"/>
                    <a:pt x="106" y="43"/>
                  </a:cubicBezTo>
                  <a:lnTo>
                    <a:pt x="76" y="11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6" y="48"/>
                    <a:pt x="70" y="42"/>
                    <a:pt x="70" y="3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5" y="13"/>
                    <a:pt x="5" y="20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9"/>
                    <a:pt x="12" y="136"/>
                    <a:pt x="20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102" y="136"/>
                    <a:pt x="108" y="131"/>
                    <a:pt x="109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37" y="124"/>
                    <a:pt x="31" y="118"/>
                    <a:pt x="31" y="11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83"/>
                    <a:pt x="37" y="77"/>
                    <a:pt x="45" y="77"/>
                  </a:cubicBezTo>
                  <a:cubicBezTo>
                    <a:pt x="109" y="77"/>
                    <a:pt x="109" y="77"/>
                    <a:pt x="109" y="77"/>
                  </a:cubicBezTo>
                  <a:lnTo>
                    <a:pt x="109" y="44"/>
                  </a:lnTo>
                  <a:close/>
                  <a:moveTo>
                    <a:pt x="91" y="104"/>
                  </a:moveTo>
                  <a:cubicBezTo>
                    <a:pt x="91" y="100"/>
                    <a:pt x="91" y="100"/>
                    <a:pt x="91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04"/>
                    <a:pt x="79" y="104"/>
                    <a:pt x="79" y="104"/>
                  </a:cubicBezTo>
                  <a:lnTo>
                    <a:pt x="91" y="104"/>
                  </a:lnTo>
                  <a:close/>
                  <a:moveTo>
                    <a:pt x="54" y="90"/>
                  </a:moveTo>
                  <a:cubicBezTo>
                    <a:pt x="49" y="90"/>
                    <a:pt x="49" y="90"/>
                    <a:pt x="49" y="90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106"/>
                    <a:pt x="64" y="106"/>
                    <a:pt x="64" y="106"/>
                  </a:cubicBezTo>
                  <a:lnTo>
                    <a:pt x="54" y="90"/>
                  </a:lnTo>
                  <a:close/>
                  <a:moveTo>
                    <a:pt x="122" y="90"/>
                  </a:moveTo>
                  <a:cubicBezTo>
                    <a:pt x="118" y="107"/>
                    <a:pt x="118" y="107"/>
                    <a:pt x="118" y="10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21" y="114"/>
                    <a:pt x="121" y="114"/>
                    <a:pt x="121" y="114"/>
                  </a:cubicBezTo>
                  <a:cubicBezTo>
                    <a:pt x="127" y="90"/>
                    <a:pt x="127" y="90"/>
                    <a:pt x="127" y="90"/>
                  </a:cubicBezTo>
                  <a:lnTo>
                    <a:pt x="122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3074" name="Freeform 47"/>
            <p:cNvSpPr>
              <a:spLocks noEditPoints="1"/>
            </p:cNvSpPr>
            <p:nvPr/>
          </p:nvSpPr>
          <p:spPr bwMode="auto">
            <a:xfrm>
              <a:off x="2221" y="2552"/>
              <a:ext cx="178" cy="178"/>
            </a:xfrm>
            <a:custGeom>
              <a:avLst/>
              <a:gdLst>
                <a:gd name="T0" fmla="*/ 115 w 141"/>
                <a:gd name="T1" fmla="*/ 124 h 141"/>
                <a:gd name="T2" fmla="*/ 101 w 141"/>
                <a:gd name="T3" fmla="*/ 141 h 141"/>
                <a:gd name="T4" fmla="*/ 0 w 141"/>
                <a:gd name="T5" fmla="*/ 127 h 141"/>
                <a:gd name="T6" fmla="*/ 14 w 141"/>
                <a:gd name="T7" fmla="*/ 1 h 141"/>
                <a:gd name="T8" fmla="*/ 75 w 141"/>
                <a:gd name="T9" fmla="*/ 1 h 141"/>
                <a:gd name="T10" fmla="*/ 76 w 141"/>
                <a:gd name="T11" fmla="*/ 1 h 141"/>
                <a:gd name="T12" fmla="*/ 76 w 141"/>
                <a:gd name="T13" fmla="*/ 1 h 141"/>
                <a:gd name="T14" fmla="*/ 115 w 141"/>
                <a:gd name="T15" fmla="*/ 43 h 141"/>
                <a:gd name="T16" fmla="*/ 115 w 141"/>
                <a:gd name="T17" fmla="*/ 43 h 141"/>
                <a:gd name="T18" fmla="*/ 115 w 141"/>
                <a:gd name="T19" fmla="*/ 76 h 141"/>
                <a:gd name="T20" fmla="*/ 141 w 141"/>
                <a:gd name="T21" fmla="*/ 91 h 141"/>
                <a:gd name="T22" fmla="*/ 126 w 141"/>
                <a:gd name="T23" fmla="*/ 124 h 141"/>
                <a:gd name="T24" fmla="*/ 76 w 141"/>
                <a:gd name="T25" fmla="*/ 29 h 141"/>
                <a:gd name="T26" fmla="*/ 106 w 141"/>
                <a:gd name="T27" fmla="*/ 43 h 141"/>
                <a:gd name="T28" fmla="*/ 110 w 141"/>
                <a:gd name="T29" fmla="*/ 43 h 141"/>
                <a:gd name="T30" fmla="*/ 110 w 141"/>
                <a:gd name="T31" fmla="*/ 48 h 141"/>
                <a:gd name="T32" fmla="*/ 70 w 141"/>
                <a:gd name="T33" fmla="*/ 34 h 141"/>
                <a:gd name="T34" fmla="*/ 20 w 141"/>
                <a:gd name="T35" fmla="*/ 6 h 141"/>
                <a:gd name="T36" fmla="*/ 6 w 141"/>
                <a:gd name="T37" fmla="*/ 121 h 141"/>
                <a:gd name="T38" fmla="*/ 96 w 141"/>
                <a:gd name="T39" fmla="*/ 136 h 141"/>
                <a:gd name="T40" fmla="*/ 45 w 141"/>
                <a:gd name="T41" fmla="*/ 124 h 141"/>
                <a:gd name="T42" fmla="*/ 31 w 141"/>
                <a:gd name="T43" fmla="*/ 91 h 141"/>
                <a:gd name="T44" fmla="*/ 110 w 141"/>
                <a:gd name="T45" fmla="*/ 76 h 141"/>
                <a:gd name="T46" fmla="*/ 91 w 141"/>
                <a:gd name="T47" fmla="*/ 104 h 141"/>
                <a:gd name="T48" fmla="*/ 79 w 141"/>
                <a:gd name="T49" fmla="*/ 99 h 141"/>
                <a:gd name="T50" fmla="*/ 92 w 141"/>
                <a:gd name="T51" fmla="*/ 94 h 141"/>
                <a:gd name="T52" fmla="*/ 74 w 141"/>
                <a:gd name="T53" fmla="*/ 90 h 141"/>
                <a:gd name="T54" fmla="*/ 93 w 141"/>
                <a:gd name="T55" fmla="*/ 114 h 141"/>
                <a:gd name="T56" fmla="*/ 79 w 141"/>
                <a:gd name="T57" fmla="*/ 110 h 141"/>
                <a:gd name="T58" fmla="*/ 91 w 141"/>
                <a:gd name="T59" fmla="*/ 104 h 141"/>
                <a:gd name="T60" fmla="*/ 49 w 141"/>
                <a:gd name="T61" fmla="*/ 90 h 141"/>
                <a:gd name="T62" fmla="*/ 54 w 141"/>
                <a:gd name="T63" fmla="*/ 114 h 141"/>
                <a:gd name="T64" fmla="*/ 63 w 141"/>
                <a:gd name="T65" fmla="*/ 114 h 141"/>
                <a:gd name="T66" fmla="*/ 68 w 141"/>
                <a:gd name="T67" fmla="*/ 90 h 141"/>
                <a:gd name="T68" fmla="*/ 64 w 141"/>
                <a:gd name="T69" fmla="*/ 106 h 141"/>
                <a:gd name="T70" fmla="*/ 122 w 141"/>
                <a:gd name="T71" fmla="*/ 90 h 141"/>
                <a:gd name="T72" fmla="*/ 114 w 141"/>
                <a:gd name="T73" fmla="*/ 90 h 141"/>
                <a:gd name="T74" fmla="*/ 104 w 141"/>
                <a:gd name="T75" fmla="*/ 107 h 141"/>
                <a:gd name="T76" fmla="*/ 95 w 141"/>
                <a:gd name="T77" fmla="*/ 90 h 141"/>
                <a:gd name="T78" fmla="*/ 106 w 141"/>
                <a:gd name="T79" fmla="*/ 114 h 141"/>
                <a:gd name="T80" fmla="*/ 116 w 141"/>
                <a:gd name="T81" fmla="*/ 114 h 141"/>
                <a:gd name="T82" fmla="*/ 127 w 141"/>
                <a:gd name="T83" fmla="*/ 9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141">
                  <a:moveTo>
                    <a:pt x="126" y="124"/>
                  </a:moveTo>
                  <a:cubicBezTo>
                    <a:pt x="115" y="124"/>
                    <a:pt x="115" y="124"/>
                    <a:pt x="115" y="124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35"/>
                    <a:pt x="109" y="141"/>
                    <a:pt x="101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6" y="141"/>
                    <a:pt x="0" y="135"/>
                    <a:pt x="0" y="1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1"/>
                    <a:pt x="14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34" y="76"/>
                    <a:pt x="141" y="83"/>
                    <a:pt x="141" y="9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8"/>
                    <a:pt x="134" y="124"/>
                    <a:pt x="126" y="124"/>
                  </a:cubicBezTo>
                  <a:close/>
                  <a:moveTo>
                    <a:pt x="76" y="11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76" y="36"/>
                    <a:pt x="82" y="43"/>
                    <a:pt x="90" y="43"/>
                  </a:cubicBezTo>
                  <a:cubicBezTo>
                    <a:pt x="106" y="43"/>
                    <a:pt x="106" y="43"/>
                    <a:pt x="106" y="43"/>
                  </a:cubicBezTo>
                  <a:lnTo>
                    <a:pt x="76" y="11"/>
                  </a:lnTo>
                  <a:close/>
                  <a:moveTo>
                    <a:pt x="110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7" y="48"/>
                    <a:pt x="70" y="42"/>
                    <a:pt x="70" y="3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6" y="12"/>
                    <a:pt x="6" y="20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9"/>
                    <a:pt x="12" y="136"/>
                    <a:pt x="20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102" y="136"/>
                    <a:pt x="108" y="131"/>
                    <a:pt x="109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37" y="124"/>
                    <a:pt x="31" y="118"/>
                    <a:pt x="31" y="11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83"/>
                    <a:pt x="37" y="76"/>
                    <a:pt x="45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43"/>
                  </a:lnTo>
                  <a:close/>
                  <a:moveTo>
                    <a:pt x="91" y="104"/>
                  </a:moveTo>
                  <a:cubicBezTo>
                    <a:pt x="91" y="99"/>
                    <a:pt x="91" y="99"/>
                    <a:pt x="9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04"/>
                    <a:pt x="79" y="104"/>
                    <a:pt x="79" y="104"/>
                  </a:cubicBezTo>
                  <a:lnTo>
                    <a:pt x="91" y="104"/>
                  </a:lnTo>
                  <a:close/>
                  <a:moveTo>
                    <a:pt x="54" y="90"/>
                  </a:moveTo>
                  <a:cubicBezTo>
                    <a:pt x="49" y="90"/>
                    <a:pt x="49" y="90"/>
                    <a:pt x="49" y="90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106"/>
                    <a:pt x="64" y="106"/>
                    <a:pt x="64" y="106"/>
                  </a:cubicBezTo>
                  <a:lnTo>
                    <a:pt x="54" y="90"/>
                  </a:lnTo>
                  <a:close/>
                  <a:moveTo>
                    <a:pt x="122" y="90"/>
                  </a:moveTo>
                  <a:cubicBezTo>
                    <a:pt x="118" y="107"/>
                    <a:pt x="118" y="107"/>
                    <a:pt x="118" y="10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21" y="114"/>
                    <a:pt x="121" y="114"/>
                    <a:pt x="121" y="114"/>
                  </a:cubicBezTo>
                  <a:cubicBezTo>
                    <a:pt x="127" y="90"/>
                    <a:pt x="127" y="90"/>
                    <a:pt x="127" y="90"/>
                  </a:cubicBezTo>
                  <a:lnTo>
                    <a:pt x="122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67" name="Freeform 15"/>
          <p:cNvSpPr>
            <a:spLocks noEditPoints="1"/>
          </p:cNvSpPr>
          <p:nvPr/>
        </p:nvSpPr>
        <p:spPr bwMode="auto">
          <a:xfrm>
            <a:off x="630008" y="1089382"/>
            <a:ext cx="907098" cy="887198"/>
          </a:xfrm>
          <a:custGeom>
            <a:avLst/>
            <a:gdLst>
              <a:gd name="T0" fmla="*/ 97 w 180"/>
              <a:gd name="T1" fmla="*/ 169 h 185"/>
              <a:gd name="T2" fmla="*/ 168 w 180"/>
              <a:gd name="T3" fmla="*/ 144 h 185"/>
              <a:gd name="T4" fmla="*/ 162 w 180"/>
              <a:gd name="T5" fmla="*/ 167 h 185"/>
              <a:gd name="T6" fmla="*/ 94 w 180"/>
              <a:gd name="T7" fmla="*/ 184 h 185"/>
              <a:gd name="T8" fmla="*/ 94 w 180"/>
              <a:gd name="T9" fmla="*/ 184 h 185"/>
              <a:gd name="T10" fmla="*/ 94 w 180"/>
              <a:gd name="T11" fmla="*/ 184 h 185"/>
              <a:gd name="T12" fmla="*/ 94 w 180"/>
              <a:gd name="T13" fmla="*/ 184 h 185"/>
              <a:gd name="T14" fmla="*/ 94 w 180"/>
              <a:gd name="T15" fmla="*/ 185 h 185"/>
              <a:gd name="T16" fmla="*/ 94 w 180"/>
              <a:gd name="T17" fmla="*/ 185 h 185"/>
              <a:gd name="T18" fmla="*/ 93 w 180"/>
              <a:gd name="T19" fmla="*/ 185 h 185"/>
              <a:gd name="T20" fmla="*/ 93 w 180"/>
              <a:gd name="T21" fmla="*/ 185 h 185"/>
              <a:gd name="T22" fmla="*/ 93 w 180"/>
              <a:gd name="T23" fmla="*/ 185 h 185"/>
              <a:gd name="T24" fmla="*/ 93 w 180"/>
              <a:gd name="T25" fmla="*/ 185 h 185"/>
              <a:gd name="T26" fmla="*/ 93 w 180"/>
              <a:gd name="T27" fmla="*/ 185 h 185"/>
              <a:gd name="T28" fmla="*/ 93 w 180"/>
              <a:gd name="T29" fmla="*/ 185 h 185"/>
              <a:gd name="T30" fmla="*/ 92 w 180"/>
              <a:gd name="T31" fmla="*/ 185 h 185"/>
              <a:gd name="T32" fmla="*/ 92 w 180"/>
              <a:gd name="T33" fmla="*/ 185 h 185"/>
              <a:gd name="T34" fmla="*/ 92 w 180"/>
              <a:gd name="T35" fmla="*/ 185 h 185"/>
              <a:gd name="T36" fmla="*/ 92 w 180"/>
              <a:gd name="T37" fmla="*/ 185 h 185"/>
              <a:gd name="T38" fmla="*/ 92 w 180"/>
              <a:gd name="T39" fmla="*/ 185 h 185"/>
              <a:gd name="T40" fmla="*/ 92 w 180"/>
              <a:gd name="T41" fmla="*/ 185 h 185"/>
              <a:gd name="T42" fmla="*/ 91 w 180"/>
              <a:gd name="T43" fmla="*/ 185 h 185"/>
              <a:gd name="T44" fmla="*/ 91 w 180"/>
              <a:gd name="T45" fmla="*/ 185 h 185"/>
              <a:gd name="T46" fmla="*/ 91 w 180"/>
              <a:gd name="T47" fmla="*/ 185 h 185"/>
              <a:gd name="T48" fmla="*/ 91 w 180"/>
              <a:gd name="T49" fmla="*/ 185 h 185"/>
              <a:gd name="T50" fmla="*/ 91 w 180"/>
              <a:gd name="T51" fmla="*/ 185 h 185"/>
              <a:gd name="T52" fmla="*/ 90 w 180"/>
              <a:gd name="T53" fmla="*/ 185 h 185"/>
              <a:gd name="T54" fmla="*/ 90 w 180"/>
              <a:gd name="T55" fmla="*/ 185 h 185"/>
              <a:gd name="T56" fmla="*/ 90 w 180"/>
              <a:gd name="T57" fmla="*/ 185 h 185"/>
              <a:gd name="T58" fmla="*/ 90 w 180"/>
              <a:gd name="T59" fmla="*/ 185 h 185"/>
              <a:gd name="T60" fmla="*/ 90 w 180"/>
              <a:gd name="T61" fmla="*/ 185 h 185"/>
              <a:gd name="T62" fmla="*/ 90 w 180"/>
              <a:gd name="T63" fmla="*/ 185 h 185"/>
              <a:gd name="T64" fmla="*/ 89 w 180"/>
              <a:gd name="T65" fmla="*/ 185 h 185"/>
              <a:gd name="T66" fmla="*/ 89 w 180"/>
              <a:gd name="T67" fmla="*/ 185 h 185"/>
              <a:gd name="T68" fmla="*/ 89 w 180"/>
              <a:gd name="T69" fmla="*/ 185 h 185"/>
              <a:gd name="T70" fmla="*/ 89 w 180"/>
              <a:gd name="T71" fmla="*/ 185 h 185"/>
              <a:gd name="T72" fmla="*/ 89 w 180"/>
              <a:gd name="T73" fmla="*/ 185 h 185"/>
              <a:gd name="T74" fmla="*/ 89 w 180"/>
              <a:gd name="T75" fmla="*/ 185 h 185"/>
              <a:gd name="T76" fmla="*/ 89 w 180"/>
              <a:gd name="T77" fmla="*/ 184 h 185"/>
              <a:gd name="T78" fmla="*/ 88 w 180"/>
              <a:gd name="T79" fmla="*/ 184 h 185"/>
              <a:gd name="T80" fmla="*/ 88 w 180"/>
              <a:gd name="T81" fmla="*/ 184 h 185"/>
              <a:gd name="T82" fmla="*/ 88 w 180"/>
              <a:gd name="T83" fmla="*/ 184 h 185"/>
              <a:gd name="T84" fmla="*/ 88 w 180"/>
              <a:gd name="T85" fmla="*/ 184 h 185"/>
              <a:gd name="T86" fmla="*/ 14 w 180"/>
              <a:gd name="T87" fmla="*/ 161 h 185"/>
              <a:gd name="T88" fmla="*/ 26 w 180"/>
              <a:gd name="T89" fmla="*/ 155 h 185"/>
              <a:gd name="T90" fmla="*/ 57 w 180"/>
              <a:gd name="T91" fmla="*/ 64 h 185"/>
              <a:gd name="T92" fmla="*/ 14 w 180"/>
              <a:gd name="T93" fmla="*/ 54 h 185"/>
              <a:gd name="T94" fmla="*/ 91 w 180"/>
              <a:gd name="T95" fmla="*/ 66 h 185"/>
              <a:gd name="T96" fmla="*/ 168 w 180"/>
              <a:gd name="T97" fmla="*/ 54 h 185"/>
              <a:gd name="T98" fmla="*/ 148 w 180"/>
              <a:gd name="T99" fmla="*/ 101 h 185"/>
              <a:gd name="T100" fmla="*/ 147 w 180"/>
              <a:gd name="T101" fmla="*/ 119 h 185"/>
              <a:gd name="T102" fmla="*/ 151 w 180"/>
              <a:gd name="T103" fmla="*/ 131 h 185"/>
              <a:gd name="T104" fmla="*/ 176 w 180"/>
              <a:gd name="T105" fmla="*/ 105 h 185"/>
              <a:gd name="T106" fmla="*/ 11 w 180"/>
              <a:gd name="T107" fmla="*/ 135 h 185"/>
              <a:gd name="T108" fmla="*/ 32 w 180"/>
              <a:gd name="T109" fmla="*/ 130 h 185"/>
              <a:gd name="T110" fmla="*/ 33 w 180"/>
              <a:gd name="T111" fmla="*/ 111 h 185"/>
              <a:gd name="T112" fmla="*/ 91 w 180"/>
              <a:gd name="T113" fmla="*/ 0 h 185"/>
              <a:gd name="T114" fmla="*/ 127 w 180"/>
              <a:gd name="T115" fmla="*/ 4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" h="185">
                <a:moveTo>
                  <a:pt x="156" y="60"/>
                </a:moveTo>
                <a:cubicBezTo>
                  <a:pt x="146" y="60"/>
                  <a:pt x="135" y="61"/>
                  <a:pt x="126" y="64"/>
                </a:cubicBezTo>
                <a:cubicBezTo>
                  <a:pt x="115" y="66"/>
                  <a:pt x="106" y="70"/>
                  <a:pt x="97" y="76"/>
                </a:cubicBezTo>
                <a:cubicBezTo>
                  <a:pt x="97" y="169"/>
                  <a:pt x="97" y="169"/>
                  <a:pt x="97" y="169"/>
                </a:cubicBezTo>
                <a:cubicBezTo>
                  <a:pt x="105" y="165"/>
                  <a:pt x="114" y="161"/>
                  <a:pt x="123" y="159"/>
                </a:cubicBezTo>
                <a:cubicBezTo>
                  <a:pt x="133" y="156"/>
                  <a:pt x="144" y="154"/>
                  <a:pt x="156" y="155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60" y="146"/>
                  <a:pt x="164" y="146"/>
                  <a:pt x="168" y="144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68" y="161"/>
                  <a:pt x="168" y="162"/>
                  <a:pt x="168" y="162"/>
                </a:cubicBezTo>
                <a:cubicBezTo>
                  <a:pt x="168" y="165"/>
                  <a:pt x="165" y="167"/>
                  <a:pt x="162" y="167"/>
                </a:cubicBezTo>
                <a:cubicBezTo>
                  <a:pt x="149" y="165"/>
                  <a:pt x="137" y="166"/>
                  <a:pt x="126" y="170"/>
                </a:cubicBezTo>
                <a:cubicBezTo>
                  <a:pt x="115" y="173"/>
                  <a:pt x="104" y="178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4"/>
                  <a:pt x="89" y="184"/>
                  <a:pt x="89" y="184"/>
                </a:cubicBezTo>
                <a:cubicBezTo>
                  <a:pt x="89" y="184"/>
                  <a:pt x="89" y="184"/>
                  <a:pt x="89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8" y="178"/>
                  <a:pt x="68" y="173"/>
                  <a:pt x="57" y="170"/>
                </a:cubicBezTo>
                <a:cubicBezTo>
                  <a:pt x="46" y="166"/>
                  <a:pt x="34" y="165"/>
                  <a:pt x="21" y="167"/>
                </a:cubicBezTo>
                <a:cubicBezTo>
                  <a:pt x="18" y="167"/>
                  <a:pt x="15" y="165"/>
                  <a:pt x="14" y="162"/>
                </a:cubicBezTo>
                <a:cubicBezTo>
                  <a:pt x="14" y="162"/>
                  <a:pt x="14" y="161"/>
                  <a:pt x="14" y="161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14" y="145"/>
                  <a:pt x="14" y="145"/>
                  <a:pt x="14" y="145"/>
                </a:cubicBezTo>
                <a:cubicBezTo>
                  <a:pt x="18" y="146"/>
                  <a:pt x="22" y="146"/>
                  <a:pt x="26" y="146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38" y="154"/>
                  <a:pt x="49" y="156"/>
                  <a:pt x="60" y="159"/>
                </a:cubicBezTo>
                <a:cubicBezTo>
                  <a:pt x="69" y="161"/>
                  <a:pt x="77" y="165"/>
                  <a:pt x="85" y="169"/>
                </a:cubicBezTo>
                <a:cubicBezTo>
                  <a:pt x="85" y="76"/>
                  <a:pt x="85" y="76"/>
                  <a:pt x="85" y="76"/>
                </a:cubicBezTo>
                <a:cubicBezTo>
                  <a:pt x="76" y="70"/>
                  <a:pt x="67" y="66"/>
                  <a:pt x="57" y="64"/>
                </a:cubicBezTo>
                <a:cubicBezTo>
                  <a:pt x="47" y="61"/>
                  <a:pt x="37" y="60"/>
                  <a:pt x="26" y="60"/>
                </a:cubicBezTo>
                <a:cubicBezTo>
                  <a:pt x="26" y="92"/>
                  <a:pt x="26" y="92"/>
                  <a:pt x="26" y="92"/>
                </a:cubicBezTo>
                <a:cubicBezTo>
                  <a:pt x="22" y="92"/>
                  <a:pt x="18" y="92"/>
                  <a:pt x="14" y="92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1"/>
                  <a:pt x="17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34" y="48"/>
                  <a:pt x="47" y="49"/>
                  <a:pt x="60" y="52"/>
                </a:cubicBezTo>
                <a:cubicBezTo>
                  <a:pt x="71" y="55"/>
                  <a:pt x="81" y="60"/>
                  <a:pt x="91" y="66"/>
                </a:cubicBezTo>
                <a:cubicBezTo>
                  <a:pt x="101" y="60"/>
                  <a:pt x="111" y="55"/>
                  <a:pt x="123" y="52"/>
                </a:cubicBezTo>
                <a:cubicBezTo>
                  <a:pt x="135" y="49"/>
                  <a:pt x="148" y="48"/>
                  <a:pt x="162" y="49"/>
                </a:cubicBezTo>
                <a:cubicBezTo>
                  <a:pt x="162" y="49"/>
                  <a:pt x="162" y="49"/>
                  <a:pt x="162" y="49"/>
                </a:cubicBezTo>
                <a:cubicBezTo>
                  <a:pt x="165" y="49"/>
                  <a:pt x="168" y="51"/>
                  <a:pt x="168" y="54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4" y="92"/>
                  <a:pt x="160" y="92"/>
                  <a:pt x="156" y="92"/>
                </a:cubicBezTo>
                <a:cubicBezTo>
                  <a:pt x="156" y="60"/>
                  <a:pt x="156" y="60"/>
                  <a:pt x="156" y="60"/>
                </a:cubicBezTo>
                <a:close/>
                <a:moveTo>
                  <a:pt x="148" y="101"/>
                </a:moveTo>
                <a:cubicBezTo>
                  <a:pt x="147" y="104"/>
                  <a:pt x="147" y="106"/>
                  <a:pt x="147" y="109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47" y="111"/>
                  <a:pt x="147" y="111"/>
                  <a:pt x="147" y="111"/>
                </a:cubicBezTo>
                <a:cubicBezTo>
                  <a:pt x="147" y="114"/>
                  <a:pt x="147" y="117"/>
                  <a:pt x="147" y="119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47" y="121"/>
                  <a:pt x="147" y="121"/>
                  <a:pt x="147" y="121"/>
                </a:cubicBezTo>
                <a:cubicBezTo>
                  <a:pt x="147" y="124"/>
                  <a:pt x="147" y="127"/>
                  <a:pt x="148" y="130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48" y="131"/>
                  <a:pt x="148" y="131"/>
                  <a:pt x="148" y="131"/>
                </a:cubicBezTo>
                <a:cubicBezTo>
                  <a:pt x="148" y="133"/>
                  <a:pt x="148" y="135"/>
                  <a:pt x="148" y="137"/>
                </a:cubicBezTo>
                <a:cubicBezTo>
                  <a:pt x="151" y="138"/>
                  <a:pt x="163" y="141"/>
                  <a:pt x="169" y="135"/>
                </a:cubicBezTo>
                <a:cubicBezTo>
                  <a:pt x="176" y="129"/>
                  <a:pt x="180" y="116"/>
                  <a:pt x="176" y="105"/>
                </a:cubicBezTo>
                <a:cubicBezTo>
                  <a:pt x="173" y="96"/>
                  <a:pt x="154" y="100"/>
                  <a:pt x="148" y="101"/>
                </a:cubicBezTo>
                <a:close/>
                <a:moveTo>
                  <a:pt x="32" y="101"/>
                </a:moveTo>
                <a:cubicBezTo>
                  <a:pt x="26" y="100"/>
                  <a:pt x="7" y="96"/>
                  <a:pt x="4" y="105"/>
                </a:cubicBezTo>
                <a:cubicBezTo>
                  <a:pt x="0" y="116"/>
                  <a:pt x="4" y="129"/>
                  <a:pt x="11" y="135"/>
                </a:cubicBezTo>
                <a:cubicBezTo>
                  <a:pt x="17" y="141"/>
                  <a:pt x="29" y="138"/>
                  <a:pt x="31" y="137"/>
                </a:cubicBezTo>
                <a:cubicBezTo>
                  <a:pt x="32" y="135"/>
                  <a:pt x="32" y="133"/>
                  <a:pt x="32" y="131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2" y="130"/>
                  <a:pt x="32" y="130"/>
                  <a:pt x="32" y="130"/>
                </a:cubicBezTo>
                <a:cubicBezTo>
                  <a:pt x="33" y="127"/>
                  <a:pt x="33" y="124"/>
                  <a:pt x="33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7"/>
                  <a:pt x="33" y="114"/>
                  <a:pt x="33" y="111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6"/>
                  <a:pt x="33" y="104"/>
                  <a:pt x="32" y="101"/>
                </a:cubicBezTo>
                <a:close/>
                <a:moveTo>
                  <a:pt x="91" y="0"/>
                </a:moveTo>
                <a:cubicBezTo>
                  <a:pt x="71" y="0"/>
                  <a:pt x="55" y="16"/>
                  <a:pt x="55" y="36"/>
                </a:cubicBezTo>
                <a:cubicBezTo>
                  <a:pt x="55" y="37"/>
                  <a:pt x="55" y="39"/>
                  <a:pt x="55" y="40"/>
                </a:cubicBezTo>
                <a:cubicBezTo>
                  <a:pt x="68" y="43"/>
                  <a:pt x="80" y="48"/>
                  <a:pt x="91" y="55"/>
                </a:cubicBezTo>
                <a:cubicBezTo>
                  <a:pt x="102" y="48"/>
                  <a:pt x="114" y="43"/>
                  <a:pt x="127" y="40"/>
                </a:cubicBezTo>
                <a:cubicBezTo>
                  <a:pt x="127" y="39"/>
                  <a:pt x="127" y="37"/>
                  <a:pt x="127" y="36"/>
                </a:cubicBezTo>
                <a:cubicBezTo>
                  <a:pt x="127" y="16"/>
                  <a:pt x="11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2212137" y="865249"/>
            <a:ext cx="1386834" cy="12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itle 18"/>
          <p:cNvSpPr>
            <a:spLocks noGrp="1"/>
          </p:cNvSpPr>
          <p:nvPr>
            <p:ph type="title"/>
          </p:nvPr>
        </p:nvSpPr>
        <p:spPr>
          <a:xfrm>
            <a:off x="3843338" y="0"/>
            <a:ext cx="8341263" cy="81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4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112" y="192609"/>
            <a:ext cx="8823008" cy="113327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b="1" kern="0" dirty="0" err="1" smtClean="0"/>
              <a:t>sắp</a:t>
            </a:r>
            <a:r>
              <a:rPr lang="en-US" b="1" kern="0" dirty="0" smtClean="0"/>
              <a:t> </a:t>
            </a:r>
            <a:r>
              <a:rPr lang="en-US" b="1" kern="0" dirty="0" err="1"/>
              <a:t>xếp</a:t>
            </a:r>
            <a:r>
              <a:rPr lang="en-US" kern="0" dirty="0"/>
              <a:t> </a:t>
            </a:r>
            <a:r>
              <a:rPr lang="en-US" kern="0" dirty="0" err="1"/>
              <a:t>các</a:t>
            </a:r>
            <a:r>
              <a:rPr lang="en-US" kern="0" dirty="0"/>
              <a:t> </a:t>
            </a:r>
            <a:r>
              <a:rPr lang="en-US" kern="0" dirty="0" err="1"/>
              <a:t>thư</a:t>
            </a:r>
            <a:r>
              <a:rPr lang="en-US" kern="0" dirty="0"/>
              <a:t> </a:t>
            </a:r>
            <a:r>
              <a:rPr lang="en-US" kern="0" dirty="0" err="1"/>
              <a:t>mục</a:t>
            </a:r>
            <a:r>
              <a:rPr lang="en-US" kern="0" dirty="0"/>
              <a:t> và </a:t>
            </a:r>
            <a:r>
              <a:rPr lang="en-US" b="1" kern="0" dirty="0" err="1"/>
              <a:t>các</a:t>
            </a:r>
            <a:r>
              <a:rPr lang="en-US" b="1" kern="0" dirty="0"/>
              <a:t> </a:t>
            </a:r>
            <a:r>
              <a:rPr lang="en-US" b="1" kern="0" dirty="0" err="1"/>
              <a:t>tệp</a:t>
            </a:r>
            <a:r>
              <a:rPr lang="en-US" b="1" kern="0" dirty="0"/>
              <a:t> tin </a:t>
            </a:r>
            <a:r>
              <a:rPr lang="en-US" b="1" kern="0" dirty="0" err="1"/>
              <a:t>có</a:t>
            </a:r>
            <a:r>
              <a:rPr lang="en-US" b="1" kern="0" dirty="0"/>
              <a:t> </a:t>
            </a:r>
            <a:r>
              <a:rPr lang="en-US" b="1" kern="0" dirty="0" err="1"/>
              <a:t>liên</a:t>
            </a:r>
            <a:r>
              <a:rPr lang="en-US" b="1" kern="0" dirty="0"/>
              <a:t> </a:t>
            </a:r>
            <a:r>
              <a:rPr lang="en-US" b="1" kern="0" dirty="0" err="1"/>
              <a:t>quan</a:t>
            </a:r>
            <a:r>
              <a:rPr lang="en-US" b="1" kern="0" dirty="0"/>
              <a:t> </a:t>
            </a:r>
            <a:r>
              <a:rPr lang="en-US" kern="0" dirty="0" err="1"/>
              <a:t>lại</a:t>
            </a:r>
            <a:r>
              <a:rPr lang="en-US" kern="0" dirty="0"/>
              <a:t> </a:t>
            </a:r>
            <a:r>
              <a:rPr lang="en-US" kern="0" dirty="0" err="1"/>
              <a:t>với</a:t>
            </a:r>
            <a:r>
              <a:rPr lang="en-US" kern="0" dirty="0"/>
              <a:t> </a:t>
            </a:r>
            <a:r>
              <a:rPr lang="en-US" kern="0" dirty="0" err="1"/>
              <a:t>nhau</a:t>
            </a:r>
            <a:r>
              <a:rPr lang="en-US" kern="0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312" y="1518171"/>
            <a:ext cx="7763201" cy="41528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8025" y="4071938"/>
            <a:ext cx="2486025" cy="1543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30991" y="784881"/>
            <a:ext cx="1053320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n/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3024" y="1789074"/>
            <a:ext cx="1065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6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animated-folder-image-00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4" y="2198904"/>
            <a:ext cx="1371473" cy="23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3024" y="2472292"/>
            <a:ext cx="1065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1191" y="3118623"/>
            <a:ext cx="1065686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196975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b="1" dirty="0" smtClean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b="1" dirty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250885" y="4235836"/>
            <a:ext cx="2318738" cy="245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hlinkClick r:id="rId6" action="ppaction://hlinksldjump" tooltip="Nhấp chuột vào hình này. Kết thúc Slide khi &quot;Thư mục con&quot; xuất hiện."/>
          </p:cNvPr>
          <p:cNvSpPr txBox="1"/>
          <p:nvPr/>
        </p:nvSpPr>
        <p:spPr>
          <a:xfrm>
            <a:off x="1426686" y="3330456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8"/>
          <p:cNvSpPr>
            <a:spLocks noGrp="1"/>
          </p:cNvSpPr>
          <p:nvPr>
            <p:ph type="title"/>
          </p:nvPr>
        </p:nvSpPr>
        <p:spPr>
          <a:xfrm>
            <a:off x="4979288" y="-26507"/>
            <a:ext cx="7212712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865019" y="4235836"/>
            <a:ext cx="3375969" cy="23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6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4870" y="909417"/>
            <a:ext cx="5577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8"/>
          <p:cNvSpPr txBox="1">
            <a:spLocks/>
          </p:cNvSpPr>
          <p:nvPr/>
        </p:nvSpPr>
        <p:spPr>
          <a:xfrm>
            <a:off x="4979288" y="-26507"/>
            <a:ext cx="7212712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kiểu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tệp</a:t>
            </a:r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</a:t>
            </a:r>
            <a:endParaRPr lang="en-US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4861" b="23386"/>
          <a:stretch/>
        </p:blipFill>
        <p:spPr>
          <a:xfrm>
            <a:off x="8222377" y="806509"/>
            <a:ext cx="2793966" cy="2276312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8080"/>
          <a:stretch/>
        </p:blipFill>
        <p:spPr>
          <a:xfrm>
            <a:off x="8222377" y="3192630"/>
            <a:ext cx="2561737" cy="1963381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5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084" y="1477179"/>
            <a:ext cx="6103510" cy="1833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482" y="3387011"/>
            <a:ext cx="6052112" cy="1757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52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482" y="5660574"/>
            <a:ext cx="6052111" cy="7802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2377" y="5283631"/>
            <a:ext cx="3258423" cy="1423657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4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13653</TotalTime>
  <Words>486</Words>
  <Application>Microsoft Office PowerPoint</Application>
  <PresentationFormat>Widescreen</PresentationFormat>
  <Paragraphs>58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A&amp;S Graceland</vt:lpstr>
      <vt:lpstr>UTM Duepuntozero</vt:lpstr>
      <vt:lpstr>Wingdings</vt:lpstr>
      <vt:lpstr>IC3 Spark</vt:lpstr>
      <vt:lpstr>TÌM HIỂU TỆP TIN VÀ THƯ MỤC CÁC KIỂU TỆP TIN SGK tr.26 </vt:lpstr>
      <vt:lpstr>Hoạt động: Tìm hiểu tệp tin</vt:lpstr>
      <vt:lpstr>PowerPoint Presentation</vt:lpstr>
      <vt:lpstr>Hoạt động: Tìm hiểu tệp tin</vt:lpstr>
      <vt:lpstr>Ví dụ các loại tệp tin khác nhau</vt:lpstr>
      <vt:lpstr>Hoạt động: Tìm hiểu thư mục</vt:lpstr>
      <vt:lpstr>Ví dụ về sự sắp xếp các thư mục và các tệp tin có liên quan lại với nhau.</vt:lpstr>
      <vt:lpstr>Hoạt động: Tìm hiểu thư mục</vt:lpstr>
      <vt:lpstr>PowerPoint Presentation</vt:lpstr>
      <vt:lpstr>Hoạt động: Vận dụng</vt:lpstr>
      <vt:lpstr>CHUẨN BỊ BÀI TUẦN 6</vt:lpstr>
      <vt:lpstr>Chúc các em chăm ngoan,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TOPICA</cp:lastModifiedBy>
  <cp:revision>296</cp:revision>
  <dcterms:created xsi:type="dcterms:W3CDTF">2017-11-01T03:28:55Z</dcterms:created>
  <dcterms:modified xsi:type="dcterms:W3CDTF">2021-10-03T03:50:56Z</dcterms:modified>
</cp:coreProperties>
</file>