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03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10/19/2022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10/19/2022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a:solidFill>
                  <a:srgbClr val="002060"/>
                </a:solidFill>
                <a:latin typeface="Times New Roman" pitchFamily="18" charset="0"/>
                <a:cs typeface="Times New Roman" pitchFamily="18" charset="0"/>
              </a:rPr>
              <a:t>PHÒNG GIÁO DỤC VÀ ĐÀO TẠO QUẬN LONG BIÊN</a:t>
            </a:r>
            <a:br>
              <a:rPr lang="en-US" sz="2400" b="1">
                <a:solidFill>
                  <a:srgbClr val="002060"/>
                </a:solidFill>
                <a:latin typeface="Times New Roman" pitchFamily="18" charset="0"/>
                <a:cs typeface="Times New Roman" pitchFamily="18" charset="0"/>
              </a:rPr>
            </a:br>
            <a:r>
              <a:rPr lang="en-US" sz="2400" b="1">
                <a:solidFill>
                  <a:srgbClr val="002060"/>
                </a:solidFill>
                <a:latin typeface="Times New Roman" pitchFamily="18" charset="0"/>
                <a:cs typeface="Times New Roman" pitchFamily="18" charset="0"/>
              </a:rPr>
              <a:t>TRƯỜNG MẦM NON THƯỢNG THANH</a:t>
            </a:r>
          </a:p>
        </p:txBody>
      </p:sp>
      <p:sp>
        <p:nvSpPr>
          <p:cNvPr id="3" name="Subtitle 2"/>
          <p:cNvSpPr>
            <a:spLocks noGrp="1"/>
          </p:cNvSpPr>
          <p:nvPr>
            <p:ph type="subTitle" idx="1"/>
          </p:nvPr>
        </p:nvSpPr>
        <p:spPr/>
        <p:txBody>
          <a:bodyPr>
            <a:normAutofit/>
          </a:bodyPr>
          <a:lstStyle/>
          <a:p>
            <a:r>
              <a:rPr lang="en-US" sz="2800">
                <a:solidFill>
                  <a:srgbClr val="C00000"/>
                </a:solidFill>
                <a:latin typeface="Times New Roman" pitchFamily="18" charset="0"/>
                <a:cs typeface="Times New Roman" pitchFamily="18" charset="0"/>
              </a:rPr>
              <a:t>Đề tài: Nhận biết tập nói chú bộ đội</a:t>
            </a:r>
          </a:p>
          <a:p>
            <a:r>
              <a:rPr lang="en-US" sz="2800">
                <a:solidFill>
                  <a:srgbClr val="C00000"/>
                </a:solidFill>
                <a:latin typeface="Times New Roman" pitchFamily="18" charset="0"/>
                <a:cs typeface="Times New Roman" pitchFamily="18" charset="0"/>
              </a:rPr>
              <a:t>Lứa tuổi:Nhà trẻ (24 – 36 tháng)</a:t>
            </a:r>
          </a:p>
          <a:p>
            <a:r>
              <a:rPr lang="en-US" sz="2800">
                <a:solidFill>
                  <a:srgbClr val="C00000"/>
                </a:solidFill>
                <a:latin typeface="Times New Roman" pitchFamily="18" charset="0"/>
                <a:cs typeface="Times New Roman" pitchFamily="18" charset="0"/>
              </a:rPr>
              <a:t>Người dạy:Nguyễn Thị Thanh Huệ</a:t>
            </a:r>
          </a:p>
          <a:p>
            <a:endParaRPr lang="en-US"/>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a:solidFill>
                  <a:srgbClr val="C00000"/>
                </a:solidFill>
                <a:latin typeface="Times New Roman" pitchFamily="18" charset="0"/>
                <a:cs typeface="Times New Roman" pitchFamily="18" charset="0"/>
              </a:rPr>
              <a:t>Năm học :2022-2023</a:t>
            </a:r>
            <a:endParaRPr lang="en-US">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a:latin typeface="Times New Roman" pitchFamily="18" charset="0"/>
                <a:cs typeface="Times New Roman" pitchFamily="18" charset="0"/>
              </a:rPr>
              <a:t>      Các con vừa quan sát</a:t>
            </a:r>
            <a:r>
              <a:rPr lang="vi-VN" sz="240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a:solidFill>
                  <a:srgbClr val="00B050"/>
                </a:solidFill>
              </a:rPr>
              <a:t>Trò chơi:</a:t>
            </a:r>
            <a:br>
              <a:rPr lang="en-US">
                <a:solidFill>
                  <a:srgbClr val="00B050"/>
                </a:solidFill>
              </a:rPr>
            </a:br>
            <a:r>
              <a:rPr lang="en-US">
                <a:solidFill>
                  <a:srgbClr val="00B050"/>
                </a:solidFill>
              </a:rPr>
              <a:t>Thi xem ai nhanh</a:t>
            </a: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a:solidFill>
                  <a:srgbClr val="FF0000"/>
                </a:solidFill>
              </a:rPr>
              <a:t>Kính chúc các cô sức khỏe</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a:latin typeface="Times New Roman" pitchFamily="18" charset="0"/>
                <a:cs typeface="Times New Roman" pitchFamily="18" charset="0"/>
              </a:rPr>
              <a:t>I</a:t>
            </a:r>
            <a:r>
              <a:rPr lang="vi-VN" sz="2400" b="1">
                <a:latin typeface="Times New Roman" pitchFamily="18" charset="0"/>
                <a:cs typeface="Times New Roman" pitchFamily="18" charset="0"/>
              </a:rPr>
              <a:t>. Mục tiêu</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1.</a:t>
            </a:r>
            <a:r>
              <a:rPr lang="vi-VN" sz="2400">
                <a:latin typeface="Times New Roman" pitchFamily="18" charset="0"/>
                <a:cs typeface="Times New Roman" pitchFamily="18" charset="0"/>
              </a:rPr>
              <a:t>Kiến 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2.K</a:t>
            </a:r>
            <a:r>
              <a:rPr lang="vi-VN" sz="2400">
                <a:latin typeface="Times New Roman" pitchFamily="18" charset="0"/>
                <a:cs typeface="Times New Roman" pitchFamily="18" charset="0"/>
              </a:rPr>
              <a:t>ỹ năng:</a:t>
            </a:r>
          </a:p>
          <a:p>
            <a:pPr marL="285750" indent="-285750">
              <a:buFontTx/>
              <a:buChar char="-"/>
            </a:pPr>
            <a:r>
              <a:rPr lang="vi-VN" sz="2400">
                <a:latin typeface="Times New Roman" pitchFamily="18" charset="0"/>
                <a:cs typeface="Times New Roman" pitchFamily="18" charset="0"/>
              </a:rPr>
              <a:t>Rèn khả năng quan sát, ghi nhớ có chủ định.</a:t>
            </a:r>
            <a:endParaRPr lang="en-US" sz="2400">
              <a:latin typeface="Times New Roman" pitchFamily="18" charset="0"/>
              <a:cs typeface="Times New Roman" pitchFamily="18" charset="0"/>
            </a:endParaRPr>
          </a:p>
          <a:p>
            <a:pPr marL="285750" indent="-285750">
              <a:buFontTx/>
              <a:buChar char="-"/>
            </a:pPr>
            <a:r>
              <a:rPr lang="en-US" sz="2400">
                <a:latin typeface="Times New Roman" pitchFamily="18" charset="0"/>
                <a:cs typeface="Times New Roman" pitchFamily="18" charset="0"/>
              </a:rPr>
              <a:t>Rèn cho trẻ nói đúng từ,không ngọng.</a:t>
            </a:r>
          </a:p>
          <a:p>
            <a:r>
              <a:rPr lang="en-US" sz="2400">
                <a:latin typeface="Times New Roman" pitchFamily="18" charset="0"/>
                <a:cs typeface="Times New Roman" pitchFamily="18" charset="0"/>
              </a:rPr>
              <a:t>3.</a:t>
            </a:r>
            <a:r>
              <a:rPr lang="vi-VN" sz="2400">
                <a:latin typeface="Times New Roman" pitchFamily="18" charset="0"/>
                <a:cs typeface="Times New Roman" pitchFamily="18" charset="0"/>
              </a:rPr>
              <a:t>Thái 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Cô và trẻ hát bài: “Chú bộ đội”</a:t>
            </a:r>
          </a:p>
        </p:txBody>
      </p:sp>
    </p:spTree>
    <p:extLst>
      <p:ext uri="{BB962C8B-B14F-4D97-AF65-F5344CB8AC3E}">
        <p14:creationId xmlns:p14="http://schemas.microsoft.com/office/powerpoint/2010/main" val="26193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a:latin typeface="+mj-lt"/>
              </a:rPr>
              <a:t>     </a:t>
            </a:r>
            <a:r>
              <a:rPr lang="vi-VN" sz="2000">
                <a:latin typeface="+mj-lt"/>
              </a:rPr>
              <a:t>Vừa rồi các con được quan sát trò chuyện về chú bộ đội bộ binh đấy. Các chú mặc trang phục màu xanh lá cây, mũ có ngôi sao vàng, vai đeo súng. </a:t>
            </a:r>
            <a:r>
              <a:rPr lang="en-US" sz="2000">
                <a:latin typeface="+mj-lt"/>
              </a:rPr>
              <a:t>           </a:t>
            </a:r>
            <a:r>
              <a:rPr lang="vi-VN" sz="200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a:latin typeface="+mj-lt"/>
              </a:rPr>
              <a:t>  </a:t>
            </a: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454</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THƯỢNG THANH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Bui Anh Van</cp:lastModifiedBy>
  <cp:revision>9</cp:revision>
  <dcterms:created xsi:type="dcterms:W3CDTF">2021-11-19T11:04:11Z</dcterms:created>
  <dcterms:modified xsi:type="dcterms:W3CDTF">2022-10-19T14:46:45Z</dcterms:modified>
</cp:coreProperties>
</file>