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6" r:id="rId3"/>
    <p:sldId id="267" r:id="rId4"/>
    <p:sldId id="268" r:id="rId5"/>
    <p:sldId id="275" r:id="rId6"/>
    <p:sldId id="265" r:id="rId7"/>
    <p:sldId id="269" r:id="rId8"/>
    <p:sldId id="259" r:id="rId9"/>
    <p:sldId id="276" r:id="rId10"/>
    <p:sldId id="260" r:id="rId11"/>
    <p:sldId id="261" r:id="rId12"/>
    <p:sldId id="277" r:id="rId13"/>
    <p:sldId id="262" r:id="rId14"/>
    <p:sldId id="279" r:id="rId15"/>
    <p:sldId id="280" r:id="rId16"/>
    <p:sldId id="281" r:id="rId17"/>
    <p:sldId id="270" r:id="rId18"/>
    <p:sldId id="271" r:id="rId19"/>
    <p:sldId id="282" r:id="rId20"/>
    <p:sldId id="263" r:id="rId21"/>
    <p:sldId id="274" r:id="rId22"/>
    <p:sldId id="272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100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601B4-3EED-42FC-B4F1-ACEAB4AC5C35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7892E-D0AC-45C6-A06C-0F496B4D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4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046F8-AD38-4B95-ADB1-9D656D79FE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6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8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6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9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5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5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5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8E92-7D5B-44DB-BC63-AD35177706EE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D91C-155A-408A-A76C-7185C6CA3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8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D:\dulieu4.3.2019\h&#224;\HopeYou-V.A-3640547.mp3" TargetMode="External"/><Relationship Id="rId7" Type="http://schemas.openxmlformats.org/officeDocument/2006/relationships/image" Target="../media/image2.png"/><Relationship Id="rId2" Type="http://schemas.microsoft.com/office/2007/relationships/media" Target="file:///D:\dulieu4.3.2019\h&#224;\HopeYou-V.A-3640547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" y="-12314"/>
            <a:ext cx="12127960" cy="6832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2286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MẦM NON </a:t>
            </a:r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5587" y="4330821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(5- 6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6138" y="6079813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4792" y="3019454"/>
            <a:ext cx="104358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i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VĂN HỌC</a:t>
            </a:r>
            <a:endParaRPr lang="en-US" sz="44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opeYou-V.A-364054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6553200"/>
            <a:ext cx="304800" cy="304800"/>
          </a:xfrm>
          <a:prstGeom prst="rect">
            <a:avLst/>
          </a:prstGeom>
        </p:spPr>
      </p:pic>
      <p:sp>
        <p:nvSpPr>
          <p:cNvPr id="2" name="AutoShape 2" descr="Trường mầm non Ninh Hiệp - Ninh Hiệp - Gia Lâm - Hà Nội | School Revi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820669"/>
      </p:ext>
    </p:extLst>
  </p:cSld>
  <p:clrMapOvr>
    <a:masterClrMapping/>
  </p:clrMapOvr>
  <p:transition advTm="27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8133" y="283894"/>
            <a:ext cx="91294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294089" y="2487706"/>
            <a:ext cx="3106270" cy="1483919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39235" y="2487706"/>
            <a:ext cx="2568389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76970" y="2487706"/>
            <a:ext cx="2602454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203458"/>
            <a:ext cx="3391279" cy="225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63" y="4285761"/>
            <a:ext cx="2143125" cy="2133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614828" y="5826432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02381" y="5198326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9825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8523" y="5320376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18524" y="5290377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18119" y="5177330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78155" y="5238901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8934" y="525933"/>
            <a:ext cx="10574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reeform 7"/>
          <p:cNvSpPr/>
          <p:nvPr/>
        </p:nvSpPr>
        <p:spPr>
          <a:xfrm>
            <a:off x="1173480" y="2072640"/>
            <a:ext cx="4754880" cy="1898985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Sang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khổi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519333" y="2072640"/>
            <a:ext cx="4377267" cy="1877153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203458"/>
            <a:ext cx="3391279" cy="225674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8144" y="5992557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5116" y="5105212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45116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5116" y="5151849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5116" y="5127313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145116" y="5116263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45116" y="5177330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577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8218" y="525933"/>
            <a:ext cx="1006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20541" y="2362200"/>
            <a:ext cx="2849348" cy="1609425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39235" y="2362200"/>
            <a:ext cx="2721685" cy="1587593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036299" y="2362200"/>
            <a:ext cx="2938630" cy="1609425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141887"/>
            <a:ext cx="3391279" cy="225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12" y="4296731"/>
            <a:ext cx="2143125" cy="2133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8144" y="5992557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5116" y="5105212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45116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5116" y="5151849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5116" y="5127313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145116" y="5116263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45116" y="5177330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22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0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04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7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98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8165" y="282507"/>
            <a:ext cx="92384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94089" y="2465874"/>
            <a:ext cx="2736924" cy="1483919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35103" y="2450527"/>
            <a:ext cx="2602454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00" y="4934051"/>
            <a:ext cx="1471116" cy="1464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11" y="4755623"/>
            <a:ext cx="2637280" cy="175499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814569" y="5565795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4173" y="5197381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4310" y="5151849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34697" y="5197381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4698" y="5218565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3874" y="5213420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1983" y="5234416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5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8218" y="525933"/>
            <a:ext cx="10064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20541" y="2362200"/>
            <a:ext cx="2849348" cy="1609425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39235" y="2362200"/>
            <a:ext cx="2721685" cy="1587593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036299" y="2362200"/>
            <a:ext cx="2938630" cy="1609425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141887"/>
            <a:ext cx="3391279" cy="225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43" y="4285761"/>
            <a:ext cx="2143125" cy="2133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8144" y="5992557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5116" y="5105212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45116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5116" y="5151849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5116" y="5127313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145116" y="5116263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45116" y="5177330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4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15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6585" y="1207477"/>
            <a:ext cx="50878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8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 mào </a:t>
            </a:r>
            <a:r>
              <a:rPr lang="vi-VN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Gáy ò ó o</a:t>
            </a:r>
            <a:r>
              <a:rPr lang="vi-VN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 sáng tinh mơ</a:t>
            </a:r>
            <a:b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 người thức giấc?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8217" y="466773"/>
            <a:ext cx="9187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32965" y="2487706"/>
            <a:ext cx="3631702" cy="1483919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485467" y="2487706"/>
            <a:ext cx="3693957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203458"/>
            <a:ext cx="3391279" cy="225674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8144" y="5992557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5116" y="5105212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45116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5116" y="5151849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5116" y="5127313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145116" y="5116263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45116" y="5177330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2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ga tro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57" y="1219830"/>
            <a:ext cx="3699145" cy="277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80582" y="3734316"/>
            <a:ext cx="2427091" cy="3120932"/>
            <a:chOff x="3017594" y="2091645"/>
            <a:chExt cx="2427091" cy="3120932"/>
          </a:xfrm>
        </p:grpSpPr>
        <p:pic>
          <p:nvPicPr>
            <p:cNvPr id="12" name="Picture 22" descr="than gau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594" y="3088872"/>
              <a:ext cx="2427091" cy="212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 descr="dau g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81465" flipH="1">
              <a:off x="3558101" y="2091645"/>
              <a:ext cx="1483222" cy="1162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594596" y="4070435"/>
            <a:ext cx="1653384" cy="2721705"/>
            <a:chOff x="10343035" y="2658105"/>
            <a:chExt cx="1653384" cy="2721705"/>
          </a:xfrm>
        </p:grpSpPr>
        <p:pic>
          <p:nvPicPr>
            <p:cNvPr id="14" name="Picture 12" descr="than ch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3035" y="2658105"/>
              <a:ext cx="1653384" cy="272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dau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157" y="2673135"/>
              <a:ext cx="1237139" cy="109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6" y="1056119"/>
            <a:ext cx="2156256" cy="31017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-1" r="12018" b="4028"/>
          <a:stretch/>
        </p:blipFill>
        <p:spPr bwMode="auto">
          <a:xfrm>
            <a:off x="9039858" y="924942"/>
            <a:ext cx="2895600" cy="369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13360" y="0"/>
            <a:ext cx="115366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>
          <a:xfrm>
            <a:off x="711200" y="1752600"/>
            <a:ext cx="10972800" cy="2438400"/>
          </a:xfrm>
        </p:spPr>
        <p:txBody>
          <a:bodyPr>
            <a:normAutofit fontScale="90000"/>
          </a:bodyPr>
          <a:lstStyle/>
          <a:p>
            <a:r>
              <a:rPr lang="en-US" sz="4400" b="1" i="1" u="sng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i="1" u="sng" dirty="0" err="1" smtClean="0">
                <a:solidFill>
                  <a:srgbClr val="FF0000"/>
                </a:solidFill>
                <a:latin typeface="Times New Roman" pitchFamily="18" charset="0"/>
              </a:rPr>
              <a:t>dục</a:t>
            </a:r>
            <a:r>
              <a:rPr lang="en-US" sz="4400" b="1" i="1" u="sng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Giáo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dục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trẻ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sự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tự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tin,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lòng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dũng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cảm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biết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giúp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đỡ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mọi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người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luôn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yêu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thương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</a:rPr>
              <a:t>bạn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</a:rPr>
              <a:t>.</a:t>
            </a:r>
            <a:r>
              <a:rPr lang="en-US" sz="2800" dirty="0" smtClean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62557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47417"/>
          </a:xfrm>
          <a:prstGeom prst="rect">
            <a:avLst/>
          </a:prstGeom>
        </p:spPr>
      </p:pic>
      <p:pic>
        <p:nvPicPr>
          <p:cNvPr id="5" name="ACommeamour-RClayderman_wu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866" y="6237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8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8144" y="466774"/>
            <a:ext cx="8847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32965" y="2487706"/>
            <a:ext cx="2736924" cy="1483919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39235" y="2487706"/>
            <a:ext cx="2568389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76970" y="2487706"/>
            <a:ext cx="2602454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203458"/>
            <a:ext cx="3391279" cy="225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310297"/>
            <a:ext cx="2143125" cy="2133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8144" y="5992557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5116" y="5105212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45116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5116" y="5151849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5116" y="5127313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145116" y="5116263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45116" y="5177330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5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405" y="286748"/>
            <a:ext cx="9524999" cy="758281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3" descr="ga tro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57" y="1219830"/>
            <a:ext cx="3699145" cy="277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80582" y="3734316"/>
            <a:ext cx="2427091" cy="3120932"/>
            <a:chOff x="3017594" y="2091645"/>
            <a:chExt cx="2427091" cy="3120932"/>
          </a:xfrm>
        </p:grpSpPr>
        <p:pic>
          <p:nvPicPr>
            <p:cNvPr id="12" name="Picture 22" descr="than gau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594" y="3088872"/>
              <a:ext cx="2427091" cy="212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 descr="dau g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81465" flipH="1">
              <a:off x="3558101" y="2091645"/>
              <a:ext cx="1483222" cy="1162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594596" y="4070435"/>
            <a:ext cx="1653384" cy="2721705"/>
            <a:chOff x="10343035" y="2658105"/>
            <a:chExt cx="1653384" cy="2721705"/>
          </a:xfrm>
        </p:grpSpPr>
        <p:pic>
          <p:nvPicPr>
            <p:cNvPr id="14" name="Picture 12" descr="than ch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3035" y="2658105"/>
              <a:ext cx="1653384" cy="272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dau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157" y="2673135"/>
              <a:ext cx="1237139" cy="109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6" y="1056119"/>
            <a:ext cx="2156256" cy="31017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-1" r="12018" b="4028"/>
          <a:stretch/>
        </p:blipFill>
        <p:spPr bwMode="auto">
          <a:xfrm>
            <a:off x="9039858" y="924942"/>
            <a:ext cx="2895600" cy="369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1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427" y="476348"/>
            <a:ext cx="796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32965" y="2487706"/>
            <a:ext cx="2736924" cy="1483919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39235" y="2487706"/>
            <a:ext cx="2568389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76970" y="2487706"/>
            <a:ext cx="2602454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99" y="4265029"/>
            <a:ext cx="214312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59" y="4203458"/>
            <a:ext cx="3391279" cy="225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12" y="4285761"/>
            <a:ext cx="2143125" cy="2133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38144" y="5992557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5116" y="5105212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45116" y="5080676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5116" y="5151849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145116" y="5127313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145116" y="5116263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-145116" y="5177330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5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8165" y="282507"/>
            <a:ext cx="100078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94089" y="2465874"/>
            <a:ext cx="2736924" cy="1483919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Sai </a:t>
            </a:r>
            <a:endParaRPr lang="en-US" sz="3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35103" y="2450527"/>
            <a:ext cx="2602454" cy="1462087"/>
          </a:xfrm>
          <a:custGeom>
            <a:avLst/>
            <a:gdLst>
              <a:gd name="connsiteX0" fmla="*/ 0 w 2206905"/>
              <a:gd name="connsiteY0" fmla="*/ 0 h 882762"/>
              <a:gd name="connsiteX1" fmla="*/ 1765524 w 2206905"/>
              <a:gd name="connsiteY1" fmla="*/ 0 h 882762"/>
              <a:gd name="connsiteX2" fmla="*/ 2206905 w 2206905"/>
              <a:gd name="connsiteY2" fmla="*/ 441381 h 882762"/>
              <a:gd name="connsiteX3" fmla="*/ 1765524 w 2206905"/>
              <a:gd name="connsiteY3" fmla="*/ 882762 h 882762"/>
              <a:gd name="connsiteX4" fmla="*/ 0 w 2206905"/>
              <a:gd name="connsiteY4" fmla="*/ 882762 h 882762"/>
              <a:gd name="connsiteX5" fmla="*/ 441381 w 2206905"/>
              <a:gd name="connsiteY5" fmla="*/ 441381 h 882762"/>
              <a:gd name="connsiteX6" fmla="*/ 0 w 2206905"/>
              <a:gd name="connsiteY6" fmla="*/ 0 h 8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6905" h="882762">
                <a:moveTo>
                  <a:pt x="0" y="0"/>
                </a:moveTo>
                <a:lnTo>
                  <a:pt x="1765524" y="0"/>
                </a:lnTo>
                <a:lnTo>
                  <a:pt x="2206905" y="441381"/>
                </a:lnTo>
                <a:lnTo>
                  <a:pt x="1765524" y="882762"/>
                </a:lnTo>
                <a:lnTo>
                  <a:pt x="0" y="882762"/>
                </a:lnTo>
                <a:lnTo>
                  <a:pt x="441381" y="4413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7391" tIns="25337" rIns="466718" bIns="25337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00" y="4934051"/>
            <a:ext cx="1471116" cy="1464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45" y="4710628"/>
            <a:ext cx="2637280" cy="175499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814569" y="5565795"/>
            <a:ext cx="2024407" cy="7323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4173" y="5197381"/>
            <a:ext cx="1693333" cy="1537624"/>
            <a:chOff x="-118439" y="5262968"/>
            <a:chExt cx="1693333" cy="153762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4960" y="5633055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4310" y="5151849"/>
            <a:ext cx="1693333" cy="1537624"/>
            <a:chOff x="-118439" y="5262968"/>
            <a:chExt cx="1693333" cy="15376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4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34697" y="5197381"/>
            <a:ext cx="1693333" cy="1537624"/>
            <a:chOff x="-118439" y="5262968"/>
            <a:chExt cx="1693333" cy="153762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4698" y="5218565"/>
            <a:ext cx="1693333" cy="1537624"/>
            <a:chOff x="-118439" y="5262968"/>
            <a:chExt cx="1693333" cy="15376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3874" y="5213420"/>
            <a:ext cx="1693333" cy="1537624"/>
            <a:chOff x="-118439" y="5262968"/>
            <a:chExt cx="1693333" cy="15376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8308" y="5631686"/>
              <a:ext cx="6265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1983" y="5234416"/>
            <a:ext cx="1693333" cy="1537624"/>
            <a:chOff x="-118439" y="5262968"/>
            <a:chExt cx="1693333" cy="15376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11337" t="6539" r="11337" b="7367"/>
            <a:stretch/>
          </p:blipFill>
          <p:spPr>
            <a:xfrm>
              <a:off x="-118439" y="5262968"/>
              <a:ext cx="1693333" cy="153762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94213" y="5631686"/>
              <a:ext cx="1541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1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/>
          <a:stretch/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821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ên bài"/>
  <p:tag name="ISPRING_SLIDE_INDENT_LEVEL" val="0"/>
  <p:tag name="TIMING" val="|0.932|3.6|3.325|2.189|3.648|4.327"/>
  <p:tag name="GENSWF_ADVANCE_TIME" val="27.698"/>
  <p:tag name="ISPRING_SLIDE_ID_2" val="{7A08DC9E-CA07-4502-8C12-F5D044C92A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430</Words>
  <Application>Microsoft Office PowerPoint</Application>
  <PresentationFormat>Custom</PresentationFormat>
  <Paragraphs>110</Paragraphs>
  <Slides>23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câu truyện có những nhân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giáo dục: Giáo dục trẻ sự tự tin, lòng dũng cảm, biết giúp đỡ mọi người và luôn yêu thương các bạn.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</dc:creator>
  <cp:lastModifiedBy>Admin</cp:lastModifiedBy>
  <cp:revision>33</cp:revision>
  <dcterms:created xsi:type="dcterms:W3CDTF">2020-04-16T15:20:19Z</dcterms:created>
  <dcterms:modified xsi:type="dcterms:W3CDTF">2022-10-15T12:41:11Z</dcterms:modified>
</cp:coreProperties>
</file>