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79" r:id="rId3"/>
    <p:sldId id="266" r:id="rId4"/>
    <p:sldId id="267" r:id="rId5"/>
    <p:sldId id="268" r:id="rId6"/>
    <p:sldId id="269" r:id="rId7"/>
    <p:sldId id="288" r:id="rId8"/>
    <p:sldId id="289" r:id="rId9"/>
    <p:sldId id="290" r:id="rId10"/>
    <p:sldId id="286" r:id="rId11"/>
    <p:sldId id="282" r:id="rId12"/>
    <p:sldId id="256" r:id="rId13"/>
    <p:sldId id="260" r:id="rId14"/>
    <p:sldId id="262" r:id="rId15"/>
    <p:sldId id="263" r:id="rId16"/>
    <p:sldId id="264" r:id="rId17"/>
    <p:sldId id="283" r:id="rId18"/>
    <p:sldId id="287" r:id="rId19"/>
    <p:sldId id="275" r:id="rId20"/>
    <p:sldId id="277" r:id="rId21"/>
    <p:sldId id="270" r:id="rId22"/>
    <p:sldId id="272" r:id="rId23"/>
    <p:sldId id="273" r:id="rId24"/>
    <p:sldId id="271" r:id="rId25"/>
    <p:sldId id="276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E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4E16-54F0-4B15-8B0A-664972DC848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4E16-54F0-4B15-8B0A-664972DC848D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4A7B-1122-4948-8990-DE6FABD6C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vi-VN" sz="2400">
                <a:solidFill>
                  <a:srgbClr val="FF0000"/>
                </a:solidFill>
              </a:rPr>
              <a:t>ỦY BAN NHÂN DÂN QUẬN LONG BIÊN</a:t>
            </a:r>
            <a:br>
              <a:rPr lang="vi-VN" sz="2400">
                <a:solidFill>
                  <a:srgbClr val="FF0000"/>
                </a:solidFill>
              </a:rPr>
            </a:br>
            <a:r>
              <a:rPr lang="vi-VN" sz="2400">
                <a:solidFill>
                  <a:srgbClr val="FF0000"/>
                </a:solidFill>
              </a:rPr>
              <a:t>TRƯỜNG MẦM NON THƯỢNG THANH</a:t>
            </a:r>
            <a:r>
              <a:rPr lang="vi-VN" sz="240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vi-VN" sz="2400">
                <a:solidFill>
                  <a:schemeClr val="accent2">
                    <a:lumMod val="75000"/>
                  </a:schemeClr>
                </a:solidFill>
              </a:rPr>
            </a:br>
            <a:endParaRPr lang="vi-VN" sz="2400"/>
          </a:p>
        </p:txBody>
      </p:sp>
      <p:sp>
        <p:nvSpPr>
          <p:cNvPr id="4" name="Rectangle 3"/>
          <p:cNvSpPr/>
          <p:nvPr/>
        </p:nvSpPr>
        <p:spPr>
          <a:xfrm>
            <a:off x="1828800" y="1951673"/>
            <a:ext cx="5486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>
                <a:solidFill>
                  <a:srgbClr val="FF0000"/>
                </a:solidFill>
                <a:latin typeface="+mj-lt"/>
              </a:rPr>
              <a:t>LĨNH VỰC PHÁT TRIỂN </a:t>
            </a:r>
            <a:r>
              <a:rPr lang="vi-VN" sz="2000" smtClean="0">
                <a:solidFill>
                  <a:srgbClr val="FF0000"/>
                </a:solidFill>
                <a:latin typeface="+mj-lt"/>
              </a:rPr>
              <a:t>NHẬN THỨC</a:t>
            </a:r>
            <a:endParaRPr lang="vi-VN" sz="200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endParaRPr lang="vi-VN" sz="2000">
              <a:solidFill>
                <a:schemeClr val="tx2"/>
              </a:solidFill>
            </a:endParaRPr>
          </a:p>
          <a:p>
            <a:pPr>
              <a:defRPr/>
            </a:pPr>
            <a:r>
              <a:rPr lang="vi-VN" sz="200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vi-VN">
                <a:solidFill>
                  <a:schemeClr val="tx2"/>
                </a:solidFill>
              </a:rPr>
              <a:t>                     </a:t>
            </a:r>
            <a:r>
              <a:rPr lang="vi-VN" smtClean="0">
                <a:solidFill>
                  <a:schemeClr val="tx2"/>
                </a:solidFill>
              </a:rPr>
              <a:t>Đề </a:t>
            </a:r>
            <a:r>
              <a:rPr lang="vi-VN">
                <a:solidFill>
                  <a:schemeClr val="tx2"/>
                </a:solidFill>
              </a:rPr>
              <a:t>tài: </a:t>
            </a:r>
            <a:r>
              <a:rPr lang="vi-VN" smtClean="0">
                <a:solidFill>
                  <a:schemeClr val="tx2"/>
                </a:solidFill>
              </a:rPr>
              <a:t>Dạy trẻ xem giờ đúng</a:t>
            </a:r>
            <a:endParaRPr lang="vi-VN">
              <a:solidFill>
                <a:schemeClr val="tx2"/>
              </a:solidFill>
            </a:endParaRPr>
          </a:p>
          <a:p>
            <a:pPr>
              <a:defRPr/>
            </a:pPr>
            <a:r>
              <a:rPr lang="vi-VN">
                <a:solidFill>
                  <a:schemeClr val="tx2"/>
                </a:solidFill>
              </a:rPr>
              <a:t>                     Lứa tuổi: MGL(5-6 tuổi)</a:t>
            </a:r>
          </a:p>
          <a:p>
            <a:pPr>
              <a:defRPr/>
            </a:pPr>
            <a:r>
              <a:rPr lang="vi-VN">
                <a:solidFill>
                  <a:schemeClr val="tx2"/>
                </a:solidFill>
              </a:rPr>
              <a:t>                     Số lượng: 20- 22 trẻ</a:t>
            </a:r>
          </a:p>
          <a:p>
            <a:pPr>
              <a:defRPr/>
            </a:pPr>
            <a:r>
              <a:rPr lang="vi-VN">
                <a:solidFill>
                  <a:schemeClr val="tx2"/>
                </a:solidFill>
              </a:rPr>
              <a:t>                     Thời gian: 30-35 trẻ</a:t>
            </a:r>
          </a:p>
          <a:p>
            <a:pPr>
              <a:defRPr/>
            </a:pPr>
            <a:r>
              <a:rPr lang="vi-VN">
                <a:solidFill>
                  <a:schemeClr val="tx2"/>
                </a:solidFill>
              </a:rPr>
              <a:t>                     Người thực hiện: </a:t>
            </a:r>
            <a:r>
              <a:rPr lang="vi-VN" smtClean="0">
                <a:solidFill>
                  <a:schemeClr val="tx2"/>
                </a:solidFill>
              </a:rPr>
              <a:t>Nguyễn Thị Ngọc Tú</a:t>
            </a:r>
            <a:endParaRPr lang="vi-VN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" y="0"/>
            <a:ext cx="9121271" cy="7010400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sz="2400" smtClean="0">
                <a:solidFill>
                  <a:srgbClr val="FF0000"/>
                </a:solidFill>
              </a:rPr>
              <a:t>ỦY BAN NHÂN DÂN QUẬN LONG BIÊN</a:t>
            </a:r>
            <a:br>
              <a:rPr lang="vi-VN" sz="2400" smtClean="0">
                <a:solidFill>
                  <a:srgbClr val="FF0000"/>
                </a:solidFill>
              </a:rPr>
            </a:br>
            <a:r>
              <a:rPr lang="vi-VN" sz="2400" smtClean="0">
                <a:solidFill>
                  <a:srgbClr val="FF0000"/>
                </a:solidFill>
              </a:rPr>
              <a:t>TRƯỜNG MẦM NON THƯỢNG THANH</a:t>
            </a:r>
            <a:r>
              <a:rPr lang="vi-VN" sz="240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vi-VN" sz="2400" smtClean="0">
                <a:solidFill>
                  <a:schemeClr val="accent2">
                    <a:lumMod val="75000"/>
                  </a:schemeClr>
                </a:solidFill>
              </a:rPr>
            </a:br>
            <a:endParaRPr lang="vi-VN" sz="2400"/>
          </a:p>
        </p:txBody>
      </p:sp>
      <p:sp>
        <p:nvSpPr>
          <p:cNvPr id="6" name="Rectangle 5"/>
          <p:cNvSpPr/>
          <p:nvPr/>
        </p:nvSpPr>
        <p:spPr>
          <a:xfrm>
            <a:off x="2286000" y="1936284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000">
                <a:solidFill>
                  <a:srgbClr val="FF0000"/>
                </a:solidFill>
              </a:rPr>
              <a:t>LĨNH VỰC PHÁT TRIỂN NHẬN THỨC</a:t>
            </a:r>
          </a:p>
          <a:p>
            <a:pPr algn="ctr">
              <a:defRPr/>
            </a:pPr>
            <a:endParaRPr lang="vi-VN" sz="2000">
              <a:solidFill>
                <a:schemeClr val="tx2"/>
              </a:solidFill>
            </a:endParaRPr>
          </a:p>
          <a:p>
            <a:pPr>
              <a:defRPr/>
            </a:pPr>
            <a:r>
              <a:rPr lang="vi-VN" sz="200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r>
              <a:rPr lang="vi-VN">
                <a:solidFill>
                  <a:schemeClr val="tx2"/>
                </a:solidFill>
              </a:rPr>
              <a:t>       </a:t>
            </a:r>
            <a:r>
              <a:rPr lang="vi-VN" smtClean="0">
                <a:solidFill>
                  <a:schemeClr val="tx2"/>
                </a:solidFill>
              </a:rPr>
              <a:t>Đề </a:t>
            </a:r>
            <a:r>
              <a:rPr lang="vi-VN">
                <a:solidFill>
                  <a:schemeClr val="tx2"/>
                </a:solidFill>
              </a:rPr>
              <a:t>tài: Dạy trẻ xem giờ đúng</a:t>
            </a:r>
          </a:p>
          <a:p>
            <a:pPr>
              <a:defRPr/>
            </a:pPr>
            <a:r>
              <a:rPr lang="vi-VN">
                <a:solidFill>
                  <a:schemeClr val="tx2"/>
                </a:solidFill>
              </a:rPr>
              <a:t>      </a:t>
            </a:r>
            <a:r>
              <a:rPr lang="vi-VN" smtClean="0">
                <a:solidFill>
                  <a:schemeClr val="tx2"/>
                </a:solidFill>
              </a:rPr>
              <a:t> </a:t>
            </a:r>
            <a:r>
              <a:rPr lang="vi-VN">
                <a:solidFill>
                  <a:schemeClr val="tx2"/>
                </a:solidFill>
              </a:rPr>
              <a:t>Lứa tuổi: MGL(5-6 tuổi)</a:t>
            </a:r>
          </a:p>
          <a:p>
            <a:pPr>
              <a:defRPr/>
            </a:pPr>
            <a:r>
              <a:rPr lang="vi-VN">
                <a:solidFill>
                  <a:schemeClr val="tx2"/>
                </a:solidFill>
              </a:rPr>
              <a:t>      </a:t>
            </a:r>
            <a:r>
              <a:rPr lang="vi-VN" smtClean="0">
                <a:solidFill>
                  <a:schemeClr val="tx2"/>
                </a:solidFill>
              </a:rPr>
              <a:t> </a:t>
            </a:r>
            <a:r>
              <a:rPr lang="vi-VN">
                <a:solidFill>
                  <a:schemeClr val="tx2"/>
                </a:solidFill>
              </a:rPr>
              <a:t>Số lượng: 20- 22 trẻ</a:t>
            </a:r>
          </a:p>
          <a:p>
            <a:pPr>
              <a:defRPr/>
            </a:pPr>
            <a:r>
              <a:rPr lang="vi-VN">
                <a:solidFill>
                  <a:schemeClr val="tx2"/>
                </a:solidFill>
              </a:rPr>
              <a:t>       </a:t>
            </a:r>
            <a:r>
              <a:rPr lang="vi-VN" smtClean="0">
                <a:solidFill>
                  <a:schemeClr val="tx2"/>
                </a:solidFill>
              </a:rPr>
              <a:t>Thời </a:t>
            </a:r>
            <a:r>
              <a:rPr lang="vi-VN">
                <a:solidFill>
                  <a:schemeClr val="tx2"/>
                </a:solidFill>
              </a:rPr>
              <a:t>gian: 30-35 trẻ</a:t>
            </a:r>
          </a:p>
          <a:p>
            <a:pPr>
              <a:defRPr/>
            </a:pPr>
            <a:r>
              <a:rPr lang="vi-VN">
                <a:solidFill>
                  <a:schemeClr val="tx2"/>
                </a:solidFill>
              </a:rPr>
              <a:t>       </a:t>
            </a:r>
            <a:r>
              <a:rPr lang="vi-VN" smtClean="0">
                <a:solidFill>
                  <a:schemeClr val="tx2"/>
                </a:solidFill>
              </a:rPr>
              <a:t>Người </a:t>
            </a:r>
            <a:r>
              <a:rPr lang="vi-VN">
                <a:solidFill>
                  <a:schemeClr val="tx2"/>
                </a:solidFill>
              </a:rPr>
              <a:t>thực hiện: Nguyễn Thị Ngọc Tú</a:t>
            </a:r>
            <a:endParaRPr lang="vi-VN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1200" y="9906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smtClean="0">
                <a:solidFill>
                  <a:srgbClr val="0070C0"/>
                </a:solidFill>
              </a:rPr>
              <a:t>Trò chơi</a:t>
            </a:r>
            <a:endParaRPr lang="vi-VN" sz="6600" b="1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8194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smtClean="0">
                <a:solidFill>
                  <a:srgbClr val="FF0000"/>
                </a:solidFill>
              </a:rPr>
              <a:t>Bé chọn giờ nào</a:t>
            </a:r>
            <a:endParaRPr lang="vi-VN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bg2">
                <a:lumMod val="50000"/>
              </a:schemeClr>
            </a:gs>
            <a:gs pos="0">
              <a:srgbClr val="00B0F0"/>
            </a:gs>
            <a:gs pos="42000">
              <a:schemeClr val="accent1">
                <a:lumMod val="75000"/>
              </a:schemeClr>
            </a:gs>
            <a:gs pos="18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208"/>
            <a:ext cx="4114800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8310" y="762000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smtClean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6:00</a:t>
            </a:r>
            <a:endParaRPr lang="en-US" sz="10000">
              <a:solidFill>
                <a:srgbClr val="FF000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715491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7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2946" y="4876800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5:00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8310" y="772548"/>
            <a:ext cx="35052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6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1542937808567_3_g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505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838200"/>
            <a:ext cx="41148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12:00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2823020"/>
            <a:ext cx="40386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3</a:t>
            </a:r>
            <a:r>
              <a:rPr lang="en-US" sz="10000" smtClean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FF000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800600"/>
            <a:ext cx="40386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5:00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5745" y="2823020"/>
            <a:ext cx="40386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3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70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Đồng hồ nào dưới đây chỉ 4 giờ 30 phút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Đồng hồ nào dưới đây chỉ 4 giờ 30 phút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95400"/>
            <a:ext cx="39592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200" y="609600"/>
            <a:ext cx="3429000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6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1273" y="2537192"/>
            <a:ext cx="343592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3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1273" y="4594592"/>
            <a:ext cx="343592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5</a:t>
            </a:r>
            <a:r>
              <a:rPr lang="en-US" sz="10000" smtClean="0">
                <a:solidFill>
                  <a:srgbClr val="FF000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FF0000"/>
              </a:solidFill>
              <a:latin typeface=".VnBlack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7418" y="4594592"/>
            <a:ext cx="3435927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5</a:t>
            </a:r>
            <a:r>
              <a:rPr lang="en-US" sz="10000" smtClean="0">
                <a:solidFill>
                  <a:srgbClr val="0070C0"/>
                </a:solidFill>
                <a:latin typeface=".VnBlack" pitchFamily="34" charset="0"/>
                <a:cs typeface="Times New Roman" pitchFamily="18" charset="0"/>
              </a:rPr>
              <a:t>:00</a:t>
            </a:r>
            <a:endParaRPr lang="en-US" sz="10000">
              <a:solidFill>
                <a:srgbClr val="0070C0"/>
              </a:solidFill>
              <a:latin typeface=".Vn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55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45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1" y="1524000"/>
            <a:ext cx="3818009" cy="39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876800" y="5334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smtClean="0">
                <a:solidFill>
                  <a:srgbClr val="FF0000"/>
                </a:solidFill>
                <a:latin typeface=".VnBlack" pitchFamily="34" charset="0"/>
              </a:rPr>
              <a:t>6:00</a:t>
            </a:r>
            <a:endParaRPr lang="en-US" sz="900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24400" y="2615683"/>
            <a:ext cx="4114800" cy="19563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8:00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4800600"/>
            <a:ext cx="41148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9</a:t>
            </a:r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97582" y="5334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6:00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Desktop\9h0003-07-2018-10-16-3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419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897582" y="26670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FF0000"/>
                </a:solidFill>
                <a:latin typeface=".VnBlack" pitchFamily="34" charset="0"/>
              </a:rPr>
              <a:t>9</a:t>
            </a:r>
            <a:r>
              <a:rPr lang="en-US" sz="9000" smtClean="0">
                <a:solidFill>
                  <a:srgbClr val="FF0000"/>
                </a:solidFill>
                <a:latin typeface=".VnBlack" pitchFamily="34" charset="0"/>
              </a:rPr>
              <a:t>:00</a:t>
            </a:r>
            <a:endParaRPr lang="en-US" sz="900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6096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6:00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21382" y="48006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8</a:t>
            </a:r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18364" y="2667000"/>
            <a:ext cx="4114800" cy="1905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>
                <a:solidFill>
                  <a:srgbClr val="0070C0"/>
                </a:solidFill>
                <a:latin typeface=".VnBlack" pitchFamily="34" charset="0"/>
              </a:rPr>
              <a:t>9</a:t>
            </a:r>
            <a:r>
              <a:rPr lang="en-US" sz="9000" smtClean="0">
                <a:solidFill>
                  <a:srgbClr val="0070C0"/>
                </a:solidFill>
                <a:latin typeface=".VnBlack" pitchFamily="34" charset="0"/>
              </a:rPr>
              <a:t>:00</a:t>
            </a:r>
            <a:endParaRPr lang="en-US" sz="9000">
              <a:solidFill>
                <a:srgbClr val="0070C0"/>
              </a:solidFill>
              <a:latin typeface=".Vn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35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pat9"/>
          <p:cNvPicPr>
            <a:picLocks noChangeAspect="1" noChangeArrowheads="1"/>
          </p:cNvPicPr>
          <p:nvPr/>
        </p:nvPicPr>
        <p:blipFill>
          <a:blip r:embed="rId2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914400"/>
            <a:ext cx="6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6000" b="1">
                <a:solidFill>
                  <a:srgbClr val="FF0000"/>
                </a:solidFill>
              </a:rPr>
              <a:t>Trò </a:t>
            </a:r>
            <a:r>
              <a:rPr lang="vi-VN" sz="6000" b="1" smtClean="0">
                <a:solidFill>
                  <a:srgbClr val="FF0000"/>
                </a:solidFill>
              </a:rPr>
              <a:t>chơi</a:t>
            </a:r>
          </a:p>
          <a:p>
            <a:pPr lvl="0" algn="ctr"/>
            <a:endParaRPr lang="vi-VN" sz="6000" b="1" smtClean="0">
              <a:solidFill>
                <a:srgbClr val="FF0000"/>
              </a:solidFill>
            </a:endParaRPr>
          </a:p>
          <a:p>
            <a:pPr algn="ctr"/>
            <a:r>
              <a:rPr lang="vi-VN" sz="5400">
                <a:solidFill>
                  <a:srgbClr val="7030A0"/>
                </a:solidFill>
              </a:rPr>
              <a:t>Đội nào nhanh nhất</a:t>
            </a:r>
          </a:p>
          <a:p>
            <a:pPr lvl="0" algn="ctr"/>
            <a:endParaRPr lang="vi-VN" sz="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4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78345"/>
            <a:ext cx="93726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17526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b="1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456894"/>
            <a:ext cx="48075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chơi</a:t>
            </a:r>
          </a:p>
          <a:p>
            <a:pPr algn="ctr"/>
            <a:endParaRPr lang="en-US" sz="5400" b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Trí nhớ siêu việt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818009" cy="39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4191000" cy="601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8" y="-27709"/>
            <a:ext cx="9083426" cy="6858000"/>
          </a:xfrm>
          <a:prstGeom prst="rect">
            <a:avLst/>
          </a:prstGeom>
        </p:spPr>
      </p:pic>
      <p:pic>
        <p:nvPicPr>
          <p:cNvPr id="3" name="Giờ nào việc nấy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36658877507_01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47800"/>
            <a:ext cx="4038599" cy="3962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"/>
            <a:ext cx="48768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u-tao-cua-chiec-dong-ho-treo-tuong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914400"/>
            <a:ext cx="4343400" cy="4359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000"/>
            <a:ext cx="4648200" cy="619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Desktop\9h0003-07-2018-10-16-3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63967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4572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47800"/>
            <a:ext cx="4038600" cy="3962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44577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à-đơn-di-độ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18" y="838200"/>
            <a:ext cx="4364182" cy="480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3434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71600"/>
            <a:ext cx="4267200" cy="4343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1148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4038600" cy="6096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19200"/>
            <a:ext cx="4038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ình ảnh : đồng hồ đeo tay, lờ mờ, da, đồng hồ, thời gian, con số, Sự phản  chiếu, thời trang, phút, Đóng lên, Đồng hồ đeo tay, tiêu điểm, thanh lịch,"/>
          <p:cNvSpPr>
            <a:spLocks noChangeAspect="1" noChangeArrowheads="1"/>
          </p:cNvSpPr>
          <p:nvPr/>
        </p:nvSpPr>
        <p:spPr bwMode="auto">
          <a:xfrm>
            <a:off x="2445362" y="5332106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hình ảnh : đồng hồ đeo tay, lờ mờ, da, đồng hồ, thời gian, con số, Sự phản  chiếu, thời trang, phút, Đóng lên, Đồng hồ đeo tay, tiêu điểm, thanh lịch,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58993" y="0"/>
            <a:ext cx="9085007" cy="6858000"/>
            <a:chOff x="78657" y="0"/>
            <a:chExt cx="12113343" cy="6858000"/>
          </a:xfrm>
        </p:grpSpPr>
        <p:pic>
          <p:nvPicPr>
            <p:cNvPr id="2050" name="Picture 2" descr="70 hình ảnh đẹp nhất về dong ho | đồng hồ, ví michael kors, zul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7" y="7937"/>
              <a:ext cx="3565283" cy="3672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Lựa chọn đồng hồ dành cho nữ nhân viên văn phò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472" y="0"/>
              <a:ext cx="3672348" cy="3672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ách chỉnh ngày giờ trên đồng hồ đeo tay Baby-G đơn giản, dễ thực hiệ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40" y="3556310"/>
              <a:ext cx="4612416" cy="3301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ình ảnh chi tiết các loại đồng hồ đeo tay nữ Henry London đẹp nhất năm  2018 - Thuốc, thiết bị y tế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7" y="3692857"/>
              <a:ext cx="3518335" cy="316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ình ảnh của - Nơi bán Đồng hồ đeo tay Omega Deville 9008 giá rẻ nhất tháng  10/20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5014" y="7937"/>
              <a:ext cx="3570851" cy="3672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Tả chiếc đồng hồ đeo tay của em (7 Mẫu) - Những bài văn hay lớp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2" y="3834580"/>
              <a:ext cx="3841748" cy="3023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9078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01930" y="1"/>
            <a:ext cx="9245930" cy="7120295"/>
            <a:chOff x="-135907" y="0"/>
            <a:chExt cx="12327907" cy="7120295"/>
          </a:xfrm>
        </p:grpSpPr>
        <p:pic>
          <p:nvPicPr>
            <p:cNvPr id="4100" name="Picture 4" descr="quà tặng quảng cáo chuyên nghiệp-xưởng sản xuất đồng hồ treo tườ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609" y="6146"/>
              <a:ext cx="3734514" cy="3598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https://donghotrangtri.net/wp-content/uploads/2020/05/%C4%90%E1%BB%93ng-H%E1%BB%93-Decor-D51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"/>
              <a:ext cx="3598606" cy="3598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Nơi bán Đồng hồ treo tường KN-10HT (đồng hồ quả lắc) giá rẻ nhất tháng  10/20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123" y="0"/>
              <a:ext cx="485887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s://donghotrangtri.net/wp-content/uploads/2020/05/%C4%90%E1%BB%93ng-h%E1%BB%93-trang-tr%C3%AD-D17-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907" y="3598607"/>
              <a:ext cx="3689557" cy="3395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https://donghotrangtri.net/wp-content/uploads/2020/05/%C4%90%E1%BB%93ng-H%E1%BB%93-Trang-Tr%C3%AD-DH4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650" y="3598607"/>
              <a:ext cx="3779472" cy="3521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8567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3646" y="-88490"/>
            <a:ext cx="9053987" cy="6946489"/>
            <a:chOff x="31528" y="-88490"/>
            <a:chExt cx="12071982" cy="6946489"/>
          </a:xfrm>
        </p:grpSpPr>
        <p:pic>
          <p:nvPicPr>
            <p:cNvPr id="5122" name="Picture 2" descr="Đồng hồ chuông Totoro và chị em Satsuki Mei - Đồng hồ báo thức để bà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250" y="0"/>
              <a:ext cx="4201260" cy="345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Đồng hồ để bàn khuyết giữa - Đồ chơi cho bé- An toàn, phát triển tư  duy|Tubimart.vn - Siêu thị mẹ và bé TubiM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77" y="0"/>
              <a:ext cx="3539991" cy="3274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Đồng hồ để bàn màn hình LCD trong suốt, Giá tháng 10/20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586" y="-88490"/>
              <a:ext cx="3829664" cy="3539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đồng hồ báo thức hình các con vật ngộ nghĩnh đáng yêu giảm chỉ còn 250,000 đ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8" y="3274518"/>
              <a:ext cx="4255337" cy="3583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Đồng Hồ Báo Thức Để Bàn Hình Nhân Vật Hoạt Hình Dễ Thương giảm chỉ còn  405,300 đ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865" y="3519896"/>
              <a:ext cx="3576056" cy="3294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2" name="Picture 12" descr="Hình Tam Giác Bằng Gỗ Đồng Hồ Treo Tường - Buy Hình Tam Giác Bằng Gỗ Đồng Hồ  Treo Tường,Cổ Điển Đồng Hồ Treo Tường,Đồng Hồ Treo Tường Cổ Product on  Alibaba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84" y="3374921"/>
            <a:ext cx="3520837" cy="33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49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ặt Số 20cm - Mặt số đồng hồ treo tường bằng nhôm 20cm | Shope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" y="-103941"/>
            <a:ext cx="8153400" cy="69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/>
          <p:cNvGrpSpPr/>
          <p:nvPr/>
        </p:nvGrpSpPr>
        <p:grpSpPr>
          <a:xfrm>
            <a:off x="3952760" y="1869873"/>
            <a:ext cx="261869" cy="2686552"/>
            <a:chOff x="5360124" y="2277259"/>
            <a:chExt cx="283031" cy="2277323"/>
          </a:xfrm>
        </p:grpSpPr>
        <p:sp>
          <p:nvSpPr>
            <p:cNvPr id="4" name="Up Arrow 3"/>
            <p:cNvSpPr/>
            <p:nvPr/>
          </p:nvSpPr>
          <p:spPr>
            <a:xfrm>
              <a:off x="5360124" y="2277259"/>
              <a:ext cx="283031" cy="1214477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/>
            <p:cNvSpPr/>
            <p:nvPr/>
          </p:nvSpPr>
          <p:spPr>
            <a:xfrm rot="10800000">
              <a:off x="5360124" y="3348446"/>
              <a:ext cx="283031" cy="1206136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Thoại 003 lần 4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11478" y="5691751"/>
            <a:ext cx="365522" cy="487363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 rot="20239376">
            <a:off x="3132565" y="2910180"/>
            <a:ext cx="1114565" cy="1684371"/>
            <a:chOff x="9432925" y="1720656"/>
            <a:chExt cx="1486086" cy="1883157"/>
          </a:xfrm>
        </p:grpSpPr>
        <p:sp>
          <p:nvSpPr>
            <p:cNvPr id="18" name="Up Arrow 17"/>
            <p:cNvSpPr/>
            <p:nvPr/>
          </p:nvSpPr>
          <p:spPr>
            <a:xfrm flipH="1" flipV="1">
              <a:off x="9432925" y="1720656"/>
              <a:ext cx="367908" cy="1291204"/>
            </a:xfrm>
            <a:prstGeom prst="upArrow">
              <a:avLst>
                <a:gd name="adj1" fmla="val 20909"/>
                <a:gd name="adj2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0569388" y="2245661"/>
              <a:ext cx="349623" cy="1358152"/>
            </a:xfrm>
            <a:prstGeom prst="down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flipH="1">
            <a:off x="3877612" y="1427897"/>
            <a:ext cx="343266" cy="3598794"/>
            <a:chOff x="9910483" y="1559859"/>
            <a:chExt cx="242046" cy="3065930"/>
          </a:xfrm>
        </p:grpSpPr>
        <p:sp>
          <p:nvSpPr>
            <p:cNvPr id="15" name="Up Arrow 14"/>
            <p:cNvSpPr/>
            <p:nvPr/>
          </p:nvSpPr>
          <p:spPr>
            <a:xfrm>
              <a:off x="9910483" y="1559859"/>
              <a:ext cx="242046" cy="1667435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9923931" y="3065930"/>
              <a:ext cx="228598" cy="1559859"/>
            </a:xfrm>
            <a:prstGeom prst="down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3"/>
          <p:cNvGrpSpPr/>
          <p:nvPr/>
        </p:nvGrpSpPr>
        <p:grpSpPr>
          <a:xfrm rot="19050315">
            <a:off x="3962946" y="1288506"/>
            <a:ext cx="152429" cy="4106173"/>
            <a:chOff x="10561983" y="1895061"/>
            <a:chExt cx="178397" cy="2862469"/>
          </a:xfrm>
        </p:grpSpPr>
        <p:sp>
          <p:nvSpPr>
            <p:cNvPr id="22" name="Up Arrow 21"/>
            <p:cNvSpPr/>
            <p:nvPr/>
          </p:nvSpPr>
          <p:spPr>
            <a:xfrm>
              <a:off x="10561983" y="1895061"/>
              <a:ext cx="172278" cy="1484243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10561985" y="3366052"/>
              <a:ext cx="178395" cy="1391478"/>
            </a:xfrm>
            <a:prstGeom prst="down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3943350" y="3227294"/>
            <a:ext cx="211791" cy="2554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33265" y="3213847"/>
            <a:ext cx="211791" cy="2554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83237"/>
      </p:ext>
    </p:extLst>
  </p:cSld>
  <p:clrMapOvr>
    <a:masterClrMapping/>
  </p:clrMapOvr>
  <p:transition spd="slow" advTm="0">
    <p:sndAc>
      <p:stSnd>
        <p:snd r:embed="rId4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1800000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1800000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Rot by="1800000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animRot by="1800000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animRot by="1800000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animRot by="1800000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800000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animRot by="1800000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010400" cy="6629400"/>
          </a:xfrm>
        </p:spPr>
      </p:pic>
    </p:spTree>
    <p:extLst>
      <p:ext uri="{BB962C8B-B14F-4D97-AF65-F5344CB8AC3E}">
        <p14:creationId xmlns:p14="http://schemas.microsoft.com/office/powerpoint/2010/main" val="26123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52400"/>
            <a:ext cx="7848600" cy="6733309"/>
          </a:xfrm>
        </p:spPr>
      </p:pic>
    </p:spTree>
    <p:extLst>
      <p:ext uri="{BB962C8B-B14F-4D97-AF65-F5344CB8AC3E}">
        <p14:creationId xmlns:p14="http://schemas.microsoft.com/office/powerpoint/2010/main" val="33176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638"/>
            <a:ext cx="6705600" cy="6583362"/>
          </a:xfrm>
        </p:spPr>
      </p:pic>
    </p:spTree>
    <p:extLst>
      <p:ext uri="{BB962C8B-B14F-4D97-AF65-F5344CB8AC3E}">
        <p14:creationId xmlns:p14="http://schemas.microsoft.com/office/powerpoint/2010/main" val="258229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142</Words>
  <Application>Microsoft Office PowerPoint</Application>
  <PresentationFormat>On-screen Show (4:3)</PresentationFormat>
  <Paragraphs>46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.VnBlack</vt:lpstr>
      <vt:lpstr>Arial</vt:lpstr>
      <vt:lpstr>Calibri</vt:lpstr>
      <vt:lpstr>Times New Roman</vt:lpstr>
      <vt:lpstr>Office Theme</vt:lpstr>
      <vt:lpstr>ỦY BAN NHÂN DÂN QUẬN LONG BIÊN TRƯỜNG MẦM NON THƯỢNG THANH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Ghostviet</cp:lastModifiedBy>
  <cp:revision>43</cp:revision>
  <dcterms:created xsi:type="dcterms:W3CDTF">2020-10-22T07:26:29Z</dcterms:created>
  <dcterms:modified xsi:type="dcterms:W3CDTF">2022-10-25T05:59:59Z</dcterms:modified>
</cp:coreProperties>
</file>