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9" r:id="rId4"/>
    <p:sldId id="281" r:id="rId5"/>
    <p:sldId id="282" r:id="rId6"/>
    <p:sldId id="283" r:id="rId7"/>
    <p:sldId id="300" r:id="rId8"/>
    <p:sldId id="285" r:id="rId9"/>
    <p:sldId id="286" r:id="rId10"/>
    <p:sldId id="287" r:id="rId11"/>
    <p:sldId id="301" r:id="rId12"/>
    <p:sldId id="266" r:id="rId13"/>
    <p:sldId id="290" r:id="rId14"/>
    <p:sldId id="291" r:id="rId15"/>
    <p:sldId id="292" r:id="rId16"/>
    <p:sldId id="293" r:id="rId17"/>
    <p:sldId id="302" r:id="rId18"/>
    <p:sldId id="295" r:id="rId19"/>
    <p:sldId id="296" r:id="rId20"/>
    <p:sldId id="303" r:id="rId21"/>
    <p:sldId id="304" r:id="rId22"/>
    <p:sldId id="298" r:id="rId23"/>
    <p:sldId id="305" r:id="rId24"/>
    <p:sldId id="306" r:id="rId25"/>
    <p:sldId id="307" r:id="rId26"/>
    <p:sldId id="308" r:id="rId27"/>
    <p:sldId id="277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94660"/>
  </p:normalViewPr>
  <p:slideViewPr>
    <p:cSldViewPr>
      <p:cViewPr varScale="1">
        <p:scale>
          <a:sx n="77" d="100"/>
          <a:sy n="77" d="100"/>
        </p:scale>
        <p:origin x="16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596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77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070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709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80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921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281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050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417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248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11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CBFB-60D1-47A2-ABB5-A60C36B70DDF}" type="datetimeFigureOut">
              <a:rPr lang="en-US" smtClean="0"/>
              <a:pPr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TC\Music\EmDiMauGiao-BeTramAnh-4660415%20(mp3cut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0.wmf"/><Relationship Id="rId4" Type="http://schemas.openxmlformats.org/officeDocument/2006/relationships/image" Target="../media/image1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wmf"/><Relationship Id="rId5" Type="http://schemas.openxmlformats.org/officeDocument/2006/relationships/image" Target="../media/image12.gif"/><Relationship Id="rId4" Type="http://schemas.openxmlformats.org/officeDocument/2006/relationships/image" Target="../media/image1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991600" cy="2743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LÀM QUEN CHỮ CÁI O, Ô, Ơ</a:t>
            </a:r>
          </a:p>
          <a:p>
            <a:r>
              <a:rPr lang="vi-VN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TƯỢNG: MẪU GIÁO 5-6 TUỔI</a:t>
            </a:r>
          </a:p>
          <a:p>
            <a:r>
              <a:rPr lang="vi-VN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 GIAN : 25 – 30 PHÚT</a:t>
            </a:r>
            <a:endParaRPr lang="vi-VN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 dạy: Đỗ Thị Hương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4161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49117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85916" y="-28577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-Shape 24"/>
          <p:cNvSpPr/>
          <p:nvPr/>
        </p:nvSpPr>
        <p:spPr>
          <a:xfrm rot="8244864">
            <a:off x="3859805" y="1690069"/>
            <a:ext cx="1424387" cy="1406158"/>
          </a:xfrm>
          <a:prstGeom prst="corner">
            <a:avLst>
              <a:gd name="adj1" fmla="val 28582"/>
              <a:gd name="adj2" fmla="val 302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0" y="1357298"/>
            <a:ext cx="2786082" cy="4143404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4316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6" y="3214686"/>
            <a:ext cx="2543164" cy="291147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00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1429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500307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85457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0070C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8244864">
            <a:off x="6263727" y="1596797"/>
            <a:ext cx="811189" cy="806885"/>
          </a:xfrm>
          <a:prstGeom prst="corner">
            <a:avLst>
              <a:gd name="adj1" fmla="val 50828"/>
              <a:gd name="adj2" fmla="val 451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 CỜ</a:t>
            </a:r>
            <a:endParaRPr lang="vi-VN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Ờ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21495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en-US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 CỜ</a:t>
            </a:r>
            <a:endParaRPr lang="vi-VN" sz="1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784"/>
            <a:ext cx="7901014" cy="42148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vi-VN" sz="57600" dirty="0"/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dirty="0"/>
            </a:br>
            <a:endParaRPr lang="vi-VN" sz="4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ie 2"/>
          <p:cNvSpPr/>
          <p:nvPr/>
        </p:nvSpPr>
        <p:spPr>
          <a:xfrm rot="12910865">
            <a:off x="5605125" y="2098125"/>
            <a:ext cx="505519" cy="522772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0"/>
            <a:ext cx="2643206" cy="5715016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3071834" cy="46688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702" y="2428868"/>
            <a:ext cx="2043098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8329642" cy="37687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1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vi-VN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0" y="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Ơ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rot="12910865">
            <a:off x="7176760" y="2164054"/>
            <a:ext cx="505519" cy="52277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ảnh 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57222" y="0"/>
            <a:ext cx="9501222" cy="6858000"/>
          </a:xfrm>
        </p:spPr>
      </p:pic>
      <p:pic>
        <p:nvPicPr>
          <p:cNvPr id="5" name="EmDiMauGiao-BeTramAnh-4660415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2071678"/>
            <a:ext cx="2928958" cy="3143272"/>
          </a:xfrm>
        </p:spPr>
        <p:txBody>
          <a:bodyPr>
            <a:normAutofit fontScale="90000"/>
          </a:bodyPr>
          <a:lstStyle/>
          <a:p>
            <a:r>
              <a:rPr lang="en-US" sz="2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vi-VN" sz="15000" dirty="0"/>
            </a:b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2328850" cy="419736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98" y="2000240"/>
            <a:ext cx="2614602" cy="4125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dirty="0"/>
          </a:p>
          <a:p>
            <a:pPr>
              <a:buNone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5" name="L-Shape 4"/>
          <p:cNvSpPr/>
          <p:nvPr/>
        </p:nvSpPr>
        <p:spPr>
          <a:xfrm rot="8244864">
            <a:off x="4013674" y="1171204"/>
            <a:ext cx="688023" cy="729376"/>
          </a:xfrm>
          <a:prstGeom prst="corner">
            <a:avLst>
              <a:gd name="adj1" fmla="val 50000"/>
              <a:gd name="adj2" fmla="val 490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Pie 5"/>
          <p:cNvSpPr/>
          <p:nvPr/>
        </p:nvSpPr>
        <p:spPr>
          <a:xfrm rot="12910865">
            <a:off x="7605390" y="1812374"/>
            <a:ext cx="505519" cy="522772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500594"/>
          </a:xfrm>
        </p:spPr>
        <p:txBody>
          <a:bodyPr>
            <a:normAutofit fontScale="90000"/>
          </a:bodyPr>
          <a:lstStyle/>
          <a:p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Ô    Ơ</a:t>
            </a:r>
            <a:br>
              <a:rPr lang="vi-VN" sz="9600" dirty="0"/>
            </a:br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000100" y="1785926"/>
            <a:ext cx="7643866" cy="200026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43800" y="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0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52400" y="296863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800000"/>
                </a:solidFill>
                <a:cs typeface="Arial" charset="0"/>
              </a:rPr>
              <a:t>HOẠT ĐỘNG 3: </a:t>
            </a:r>
          </a:p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800000"/>
                </a:solidFill>
                <a:cs typeface="Arial" charset="0"/>
              </a:rPr>
              <a:t>LUYỆN TẬP TRÒ CHƠI VỚI CHỮ CÁI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33400" y="3810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Picture 16" descr="C:\Documents and Settings\VU HUONG DUONG\My Documents\My Pictures\33033-Clipart-Illustration-Of-A-Ringing-Golden-Bell-With-A-Red-Bow-Over-Colorful-Flowers-On-A-Blue-Circ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048000"/>
            <a:ext cx="18684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052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7338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02" y="1614486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2057400"/>
            <a:ext cx="7010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cong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tròn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 </a:t>
            </a:r>
            <a:r>
              <a:rPr kumimoji="0" 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đó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?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75125" y="3608388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endParaRPr lang="en-US" sz="2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48050" y="3119438"/>
            <a:ext cx="15859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 o</a:t>
            </a:r>
          </a:p>
          <a:p>
            <a:pPr marL="342900" indent="-342900" algn="ctr"/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2. ơ</a:t>
            </a:r>
          </a:p>
          <a:p>
            <a:pPr marL="342900" indent="-342900" algn="ctr"/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3. ô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pic>
        <p:nvPicPr>
          <p:cNvPr id="10" name="Picture 8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0386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638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00200" y="609600"/>
            <a:ext cx="5791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Câu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hỏi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1:</a:t>
            </a:r>
          </a:p>
        </p:txBody>
      </p:sp>
      <p:pic>
        <p:nvPicPr>
          <p:cNvPr id="25" name="Picture 3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143240" y="3357562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ction Button: Sound 21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1" dur="123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2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4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9600" y="3786188"/>
            <a:ext cx="8382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VNI-Avo" pitchFamily="2" charset="0"/>
                <a:cs typeface="Arial" charset="0"/>
              </a:rPr>
              <a:t>o</a:t>
            </a:r>
            <a:endParaRPr lang="en-US" sz="6600" b="1" dirty="0">
              <a:solidFill>
                <a:srgbClr val="FF3300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4572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8000" b="1" dirty="0">
                <a:solidFill>
                  <a:srgbClr val="FF3300"/>
                </a:solidFill>
                <a:latin typeface="Tw Cen MT" pitchFamily="34" charset="0"/>
                <a:cs typeface="Arial" charset="0"/>
              </a:rPr>
              <a:t>ô</a:t>
            </a:r>
            <a:endParaRPr lang="en-US" sz="8000" b="1" dirty="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4864100"/>
            <a:ext cx="609600" cy="523875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2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52850" y="4102100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1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4000" y="4214813"/>
            <a:ext cx="693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cs typeface="Arial" charset="0"/>
              </a:rPr>
              <a:t> </a:t>
            </a:r>
            <a:endParaRPr lang="en-US">
              <a:cs typeface="Arial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28600" y="304165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>
                <a:solidFill>
                  <a:srgbClr val="000099"/>
                </a:solidFill>
                <a:cs typeface="Arial" charset="0"/>
              </a:rPr>
              <a:t>Trong từ  </a:t>
            </a:r>
            <a:r>
              <a:rPr lang="vi-VN" sz="48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c... giáo  </a:t>
            </a:r>
            <a:r>
              <a:rPr lang="en-US" sz="3000" b="1">
                <a:solidFill>
                  <a:srgbClr val="000099"/>
                </a:solidFill>
                <a:cs typeface="Arial" charset="0"/>
              </a:rPr>
              <a:t>còn thiếu chữ cái gì?</a:t>
            </a:r>
          </a:p>
        </p:txBody>
      </p:sp>
      <p:pic>
        <p:nvPicPr>
          <p:cNvPr id="11" name="Picture 31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524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5800" y="5357813"/>
            <a:ext cx="704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ơ</a:t>
            </a:r>
            <a:endParaRPr lang="en-US" sz="6600" b="1" dirty="0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673725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3</a:t>
            </a:r>
          </a:p>
        </p:txBody>
      </p:sp>
      <p:pic>
        <p:nvPicPr>
          <p:cNvPr id="15" name="Picture 15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1816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276600" y="4724400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019800" y="1447800"/>
            <a:ext cx="2819400" cy="76200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.VnArialH" pitchFamily="34" charset="0"/>
                <a:cs typeface="Arial" charset="0"/>
              </a:rPr>
              <a:t>C</a:t>
            </a:r>
            <a:r>
              <a:rPr lang="en-US" sz="4000" b="1">
                <a:solidFill>
                  <a:srgbClr val="9900CC"/>
                </a:solidFill>
                <a:cs typeface="Arial" charset="0"/>
              </a:rPr>
              <a:t>ÂU HỎI 2:</a:t>
            </a:r>
          </a:p>
        </p:txBody>
      </p:sp>
      <p:pic>
        <p:nvPicPr>
          <p:cNvPr id="22" name="Picture 20" descr="D:\HÌNH LỚP LỚN\IMG_27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ction Button: Sound 26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4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5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7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9444E-6 L 0.27917 0.648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20" grpId="0" animBg="1"/>
      <p:bldP spid="20" grpId="1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" y="76200"/>
            <a:ext cx="9006551" cy="6629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0178" y="381000"/>
            <a:ext cx="85315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Lúc trẻ mình đen mượt mà</a:t>
            </a:r>
          </a:p>
          <a:p>
            <a:pPr algn="ctr"/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già mình trắng chính là tôi đây.</a:t>
            </a:r>
          </a:p>
          <a:p>
            <a:pPr algn="ctr"/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  <a:p>
            <a:pPr algn="ctr"/>
            <a:endParaRPr lang="en-US" sz="40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8992" y="2928934"/>
            <a:ext cx="2571768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C00000"/>
                </a:solidFill>
                <a:latin typeface="+mj-lt"/>
              </a:rPr>
              <a:t>Sợi tóc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b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857224" y="1142984"/>
            <a:ext cx="7620000" cy="4724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endParaRPr lang="en-US" sz="2400" i="1" dirty="0"/>
          </a:p>
          <a:p>
            <a:pPr>
              <a:buFontTx/>
              <a:buChar char="-"/>
            </a:pP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“O, Ô, Ơ”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r>
              <a:rPr lang="en-US" sz="2400" dirty="0"/>
              <a:t> </a:t>
            </a:r>
            <a:endParaRPr lang="vi-VN" sz="2400" dirty="0"/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1047185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8515368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2143132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500702"/>
            <a:ext cx="8001056" cy="1143000"/>
          </a:xfrm>
        </p:spPr>
        <p:txBody>
          <a:bodyPr>
            <a:norm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 BÓNG</a:t>
            </a:r>
            <a:endParaRPr lang="vi-V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quả bó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12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 BÓNG</a:t>
            </a:r>
            <a:endParaRPr lang="vi-VN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2500306"/>
            <a:ext cx="2857520" cy="2571768"/>
          </a:xfrm>
        </p:spPr>
        <p:txBody>
          <a:bodyPr>
            <a:noAutofit/>
          </a:bodyPr>
          <a:lstStyle/>
          <a:p>
            <a:r>
              <a:rPr lang="en-US" sz="2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2400288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30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3702" y="2428868"/>
            <a:ext cx="2043098" cy="4214842"/>
          </a:xfrm>
        </p:spPr>
        <p:txBody>
          <a:bodyPr/>
          <a:lstStyle/>
          <a:p>
            <a:pPr algn="ctr">
              <a:buNone/>
            </a:pPr>
            <a:r>
              <a:rPr lang="en-US" sz="20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7943848" cy="12144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CÔ GIÁO</a:t>
            </a:r>
            <a:endParaRPr lang="vi-VN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0"/>
            <a:ext cx="6786610" cy="5143512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1536" y="1600200"/>
            <a:ext cx="10644262" cy="45259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5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GIÁO</a:t>
            </a:r>
            <a:endParaRPr lang="vi-VN" sz="15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324</Words>
  <Application>Microsoft Office PowerPoint</Application>
  <PresentationFormat>On-screen Show (4:3)</PresentationFormat>
  <Paragraphs>83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.VnArialH</vt:lpstr>
      <vt:lpstr>.VnCooperH</vt:lpstr>
      <vt:lpstr>.VnTime</vt:lpstr>
      <vt:lpstr>Arial</vt:lpstr>
      <vt:lpstr>Calibri</vt:lpstr>
      <vt:lpstr>Century Gothic</vt:lpstr>
      <vt:lpstr>Times New Roman</vt:lpstr>
      <vt:lpstr>Tw Cen MT</vt:lpstr>
      <vt:lpstr>VNI-Avo</vt:lpstr>
      <vt:lpstr>Office Theme</vt:lpstr>
      <vt:lpstr>LĨNH VỰC PHÁT TRIỂN THẨM MỸ</vt:lpstr>
      <vt:lpstr>PowerPoint Presentation</vt:lpstr>
      <vt:lpstr>Hoạt động 2: Hướng dẫn thực hiện</vt:lpstr>
      <vt:lpstr>QUẢ BÓNG</vt:lpstr>
      <vt:lpstr>PowerPoint Presentation</vt:lpstr>
      <vt:lpstr>PowerPoint Presentation</vt:lpstr>
      <vt:lpstr>O</vt:lpstr>
      <vt:lpstr>CÔ GIÁO</vt:lpstr>
      <vt:lpstr>PowerPoint Presentation</vt:lpstr>
      <vt:lpstr>PowerPoint Presentation</vt:lpstr>
      <vt:lpstr>  Ô</vt:lpstr>
      <vt:lpstr>PowerPoint Presentation</vt:lpstr>
      <vt:lpstr>Khác nhau</vt:lpstr>
      <vt:lpstr>LÁ CỜ</vt:lpstr>
      <vt:lpstr>LÁ CỜ</vt:lpstr>
      <vt:lpstr>    O   </vt:lpstr>
      <vt:lpstr> Ơ</vt:lpstr>
      <vt:lpstr>PowerPoint Presentation</vt:lpstr>
      <vt:lpstr>KHÁC NHAU</vt:lpstr>
      <vt:lpstr>O  </vt:lpstr>
      <vt:lpstr>O     Ô    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 Tìm đúng nhà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KHÁM PHÁ KHOA HỌC</dc:title>
  <dc:creator>Admin</dc:creator>
  <cp:lastModifiedBy>Hiếu</cp:lastModifiedBy>
  <cp:revision>39</cp:revision>
  <dcterms:created xsi:type="dcterms:W3CDTF">2019-04-10T00:24:44Z</dcterms:created>
  <dcterms:modified xsi:type="dcterms:W3CDTF">2022-10-29T13:42:14Z</dcterms:modified>
</cp:coreProperties>
</file>