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7" r:id="rId2"/>
    <p:sldId id="305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09" r:id="rId12"/>
    <p:sldId id="310" r:id="rId13"/>
    <p:sldId id="311" r:id="rId14"/>
    <p:sldId id="312" r:id="rId15"/>
    <p:sldId id="313" r:id="rId16"/>
    <p:sldId id="362" r:id="rId17"/>
    <p:sldId id="363" r:id="rId18"/>
    <p:sldId id="348" r:id="rId19"/>
    <p:sldId id="351" r:id="rId20"/>
    <p:sldId id="317" r:id="rId21"/>
    <p:sldId id="320" r:id="rId22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>
        <p:scale>
          <a:sx n="100" d="100"/>
          <a:sy n="100" d="100"/>
        </p:scale>
        <p:origin x="-110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4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C2BCE-34C1-48D9-8310-A7047CDEAB8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81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46681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EDC66-7A4A-409D-8506-F6D7C990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3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C9D63B-673D-4617-A161-F9E9EF487403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64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26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87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0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74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1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62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5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0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3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0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4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4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7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8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8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DC66-7A4A-409D-8506-F6D7C990FA8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1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2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0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4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5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4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5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6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6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A7B3-E079-4EE7-8AA9-97D234872A2E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2F192-38BF-4420-9364-E68ADB992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slide" Target="slide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audio" Target="../media/audio7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8.wav"/><Relationship Id="rId9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gif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image" Target="../media/image16.emf"/><Relationship Id="rId5" Type="http://schemas.openxmlformats.org/officeDocument/2006/relationships/audio" Target="../media/audio6.wav"/><Relationship Id="rId15" Type="http://schemas.openxmlformats.org/officeDocument/2006/relationships/image" Target="../media/image26.png"/><Relationship Id="rId10" Type="http://schemas.openxmlformats.org/officeDocument/2006/relationships/oleObject" Target="../embeddings/oleObject4.bin"/><Relationship Id="rId4" Type="http://schemas.openxmlformats.org/officeDocument/2006/relationships/audio" Target="../media/audio8.wav"/><Relationship Id="rId9" Type="http://schemas.openxmlformats.org/officeDocument/2006/relationships/image" Target="../media/image17.emf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gif"/><Relationship Id="rId11" Type="http://schemas.openxmlformats.org/officeDocument/2006/relationships/image" Target="../media/image20.jpeg"/><Relationship Id="rId5" Type="http://schemas.openxmlformats.org/officeDocument/2006/relationships/image" Target="../media/image28.png"/><Relationship Id="rId15" Type="http://schemas.openxmlformats.org/officeDocument/2006/relationships/image" Target="../media/image27.emf"/><Relationship Id="rId10" Type="http://schemas.openxmlformats.org/officeDocument/2006/relationships/image" Target="../media/image16.emf"/><Relationship Id="rId4" Type="http://schemas.openxmlformats.org/officeDocument/2006/relationships/audio" Target="../media/audio6.wav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9.gif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38.gif"/><Relationship Id="rId5" Type="http://schemas.openxmlformats.org/officeDocument/2006/relationships/image" Target="../media/image11.gif"/><Relationship Id="rId10" Type="http://schemas.openxmlformats.org/officeDocument/2006/relationships/image" Target="../media/image37.gif"/><Relationship Id="rId4" Type="http://schemas.openxmlformats.org/officeDocument/2006/relationships/image" Target="../media/image5.gif"/><Relationship Id="rId9" Type="http://schemas.openxmlformats.org/officeDocument/2006/relationships/image" Target="../media/image36.gif"/><Relationship Id="rId1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7.jpg"/><Relationship Id="rId12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7.emf"/><Relationship Id="rId3" Type="http://schemas.openxmlformats.org/officeDocument/2006/relationships/audio" Target="../media/audio5.wav"/><Relationship Id="rId7" Type="http://schemas.openxmlformats.org/officeDocument/2006/relationships/audio" Target="../media/audio6.wav"/><Relationship Id="rId12" Type="http://schemas.openxmlformats.org/officeDocument/2006/relationships/oleObject" Target="../embeddings/oleObject2.bin"/><Relationship Id="rId2" Type="http://schemas.openxmlformats.org/officeDocument/2006/relationships/audio" Target="../media/audio4.wav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6.em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1.gif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wmf"/><Relationship Id="rId5" Type="http://schemas.openxmlformats.org/officeDocument/2006/relationships/slide" Target="slide15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3" b="43314"/>
          <a:stretch>
            <a:fillRect/>
          </a:stretch>
        </p:blipFill>
        <p:spPr bwMode="auto">
          <a:xfrm>
            <a:off x="-89693" y="219075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POINSET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724400"/>
            <a:ext cx="2000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67126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0" name="Text Box 10"/>
          <p:cNvSpPr txBox="1">
            <a:spLocks noChangeArrowheads="1"/>
          </p:cNvSpPr>
          <p:nvPr/>
        </p:nvSpPr>
        <p:spPr bwMode="auto">
          <a:xfrm>
            <a:off x="609600" y="1676400"/>
            <a:ext cx="82296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7030A0"/>
                </a:solidFill>
              </a:rPr>
              <a:t>Lĩnh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vực</a:t>
            </a:r>
            <a:r>
              <a:rPr lang="en-US" sz="3200" b="1" dirty="0">
                <a:solidFill>
                  <a:srgbClr val="7030A0"/>
                </a:solidFill>
              </a:rPr>
              <a:t>: </a:t>
            </a:r>
            <a:r>
              <a:rPr lang="en-US" sz="3200" b="1" dirty="0" err="1">
                <a:solidFill>
                  <a:srgbClr val="7030A0"/>
                </a:solidFill>
              </a:rPr>
              <a:t>Phát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triển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ngôn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ngữ</a:t>
            </a:r>
            <a:endParaRPr lang="en-US" sz="3200" b="1" dirty="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7030A0"/>
                </a:solidFill>
              </a:rPr>
              <a:t>Đề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tài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quen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chữ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altLang="en-US" sz="5400" b="1" dirty="0" smtClean="0">
                <a:solidFill>
                  <a:srgbClr val="FF3300"/>
                </a:solidFill>
                <a:latin typeface="VNI-Avo" pitchFamily="2" charset="0"/>
              </a:rPr>
              <a:t>u,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altLang="en-US" sz="5400" b="1" dirty="0">
                <a:solidFill>
                  <a:srgbClr val="0000FF"/>
                </a:solidFill>
                <a:latin typeface="VNI-Avo" pitchFamily="2" charset="0"/>
              </a:rPr>
              <a:t>ö</a:t>
            </a:r>
          </a:p>
          <a:p>
            <a:pPr algn="ctr">
              <a:defRPr/>
            </a:pPr>
            <a:r>
              <a:rPr lang="en-US" sz="3600" b="1" dirty="0" err="1" smtClean="0">
                <a:solidFill>
                  <a:srgbClr val="0070C0"/>
                </a:solidFill>
              </a:rPr>
              <a:t>Lứa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  <a:r>
              <a:rPr lang="en-US" sz="3600" b="1" dirty="0" err="1">
                <a:solidFill>
                  <a:srgbClr val="0070C0"/>
                </a:solidFill>
              </a:rPr>
              <a:t>Mẫu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giáo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lớn</a:t>
            </a:r>
            <a:r>
              <a:rPr lang="en-US" sz="3600" b="1" dirty="0">
                <a:solidFill>
                  <a:srgbClr val="0070C0"/>
                </a:solidFill>
              </a:rPr>
              <a:t> (5-6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r>
              <a:rPr lang="en-US" sz="3600" b="1" dirty="0">
                <a:solidFill>
                  <a:srgbClr val="0070C0"/>
                </a:solidFill>
              </a:rPr>
              <a:t>)</a:t>
            </a:r>
          </a:p>
          <a:p>
            <a:pPr algn="ctr">
              <a:defRPr/>
            </a:pPr>
            <a:r>
              <a:rPr lang="en-US" sz="3600" b="1" dirty="0"/>
              <a:t>GV: </a:t>
            </a:r>
            <a:r>
              <a:rPr lang="en-US" sz="3600" b="1" dirty="0" err="1" smtClean="0"/>
              <a:t>Lê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Thị</a:t>
            </a:r>
            <a:r>
              <a:rPr lang="en-US" sz="3600" b="1" dirty="0" smtClean="0"/>
              <a:t> Thu Lan</a:t>
            </a:r>
            <a:endParaRPr lang="en-US" sz="3600" b="1" dirty="0"/>
          </a:p>
          <a:p>
            <a:pPr algn="ctr">
              <a:defRPr/>
            </a:pPr>
            <a:endParaRPr lang="en-US" sz="3600" b="1" dirty="0"/>
          </a:p>
          <a:p>
            <a:pPr algn="ctr">
              <a:defRPr/>
            </a:pPr>
            <a:r>
              <a:rPr lang="en-US" sz="3600" b="1" dirty="0" smtClean="0">
                <a:solidFill>
                  <a:srgbClr val="FFC000"/>
                </a:solidFill>
              </a:rPr>
              <a:t>2019-2020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3078" name="WordArt 11"/>
          <p:cNvSpPr>
            <a:spLocks noChangeArrowheads="1" noChangeShapeType="1" noTextEdit="1"/>
          </p:cNvSpPr>
          <p:nvPr/>
        </p:nvSpPr>
        <p:spPr bwMode="auto">
          <a:xfrm>
            <a:off x="304800" y="3581400"/>
            <a:ext cx="843915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079" name="Picture 7" descr="BAR_EL~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BAR_EL~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" descr="gachng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BAR_EL~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34832" y="3348831"/>
            <a:ext cx="6858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7275" y="762000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.VnAvant" panose="020B7200000000000000" pitchFamily="34" charset="0"/>
              </a:rPr>
              <a:t>  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VN Bai Hoc" panose="0207040306030A020402" pitchFamily="18" charset="0"/>
              </a:rPr>
              <a:t>THẠCH CẦU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VN Bai Hoc" panose="0207040306030A0204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8213" y="-938213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2213" y="5157787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4613" y="5157787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143000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962400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4213" y="-938213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 descr="1128727sk6c6zn5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0013" y="-938213"/>
            <a:ext cx="762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176371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7508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 descr="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82">
            <a:off x="4992689" y="-1854394"/>
            <a:ext cx="16891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80963"/>
            <a:ext cx="91440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697662"/>
            <a:ext cx="91440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9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23217" y="3368675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9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581400"/>
            <a:ext cx="2133600" cy="1143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373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3124200" y="838200"/>
            <a:ext cx="5486400" cy="800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8800" b="1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3333FF"/>
              </a:solidFill>
              <a:latin typeface="Times New Roman"/>
              <a:cs typeface="Times New Roman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09600" y="381000"/>
            <a:ext cx="8077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200" b="1" u="sng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altLang="en-US" sz="3200" b="1" u="sng" dirty="0" err="1" smtClean="0">
                <a:solidFill>
                  <a:srgbClr val="7030A0"/>
                </a:solidFill>
                <a:latin typeface="VNI-Avo" pitchFamily="2" charset="0"/>
              </a:rPr>
              <a:t>Caâu</a:t>
            </a:r>
            <a:r>
              <a:rPr lang="en-US" altLang="en-US" sz="3200" b="1" u="sng" dirty="0" smtClean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altLang="en-US" sz="3200" b="1" u="sng" dirty="0" err="1" smtClean="0">
                <a:solidFill>
                  <a:srgbClr val="7030A0"/>
                </a:solidFill>
                <a:latin typeface="VNI-Avo" pitchFamily="2" charset="0"/>
              </a:rPr>
              <a:t>hoûi</a:t>
            </a:r>
            <a:r>
              <a:rPr lang="en-US" altLang="en-US" sz="3200" b="1" u="sng" dirty="0" smtClean="0">
                <a:solidFill>
                  <a:srgbClr val="7030A0"/>
                </a:solidFill>
                <a:latin typeface="VNI-Avo" pitchFamily="2" charset="0"/>
              </a:rPr>
              <a:t>: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Chöõ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vaø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chöõ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coù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ñieåm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gì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gioáng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nhau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vaø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khaùc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altLang="en-US" sz="3200" b="1" i="1" dirty="0" err="1" smtClean="0">
                <a:solidFill>
                  <a:srgbClr val="00B050"/>
                </a:solidFill>
                <a:latin typeface="VNI-Avo" pitchFamily="2" charset="0"/>
              </a:rPr>
              <a:t>nhau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VNI-Avo" pitchFamily="2" charset="0"/>
              </a:rPr>
              <a:t>?</a:t>
            </a:r>
            <a:endParaRPr lang="en-US" altLang="en-US" sz="24000" b="1" i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762000" y="518319"/>
            <a:ext cx="8229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54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1638300"/>
            <a:ext cx="1600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7030A0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4419600"/>
            <a:ext cx="6286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/>
              <a:t>-</a:t>
            </a:r>
            <a:endParaRPr lang="en-US" sz="11500" b="1" dirty="0"/>
          </a:p>
        </p:txBody>
      </p:sp>
      <p:sp>
        <p:nvSpPr>
          <p:cNvPr id="6" name="5-Point Star 5"/>
          <p:cNvSpPr/>
          <p:nvPr/>
        </p:nvSpPr>
        <p:spPr>
          <a:xfrm>
            <a:off x="152400" y="685800"/>
            <a:ext cx="914400" cy="762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3"/>
          <p:cNvSpPr>
            <a:spLocks noChangeArrowheads="1"/>
          </p:cNvSpPr>
          <p:nvPr/>
        </p:nvSpPr>
        <p:spPr bwMode="auto">
          <a:xfrm>
            <a:off x="152400" y="-76200"/>
            <a:ext cx="649288" cy="1350963"/>
          </a:xfrm>
          <a:prstGeom prst="star16">
            <a:avLst>
              <a:gd name="adj" fmla="val 11458"/>
            </a:avLst>
          </a:prstGeom>
          <a:solidFill>
            <a:srgbClr val="FF00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>
              <a:lnSpc>
                <a:spcPct val="80000"/>
              </a:lnSpc>
              <a:buFontTx/>
              <a:buChar char="–"/>
            </a:pPr>
            <a:endParaRPr lang="vi-VN" altLang="en-US" sz="700">
              <a:solidFill>
                <a:prstClr val="black"/>
              </a:solidFill>
            </a:endParaRPr>
          </a:p>
        </p:txBody>
      </p:sp>
      <p:sp>
        <p:nvSpPr>
          <p:cNvPr id="21507" name="AutoShape 23"/>
          <p:cNvSpPr>
            <a:spLocks noChangeArrowheads="1"/>
          </p:cNvSpPr>
          <p:nvPr/>
        </p:nvSpPr>
        <p:spPr bwMode="auto">
          <a:xfrm>
            <a:off x="8494713" y="0"/>
            <a:ext cx="649287" cy="1350963"/>
          </a:xfrm>
          <a:prstGeom prst="star16">
            <a:avLst>
              <a:gd name="adj" fmla="val 11458"/>
            </a:avLst>
          </a:prstGeom>
          <a:solidFill>
            <a:srgbClr val="FF00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>
              <a:lnSpc>
                <a:spcPct val="80000"/>
              </a:lnSpc>
              <a:buFontTx/>
              <a:buChar char="–"/>
            </a:pPr>
            <a:endParaRPr lang="vi-VN" altLang="en-US" sz="700">
              <a:solidFill>
                <a:prstClr val="black"/>
              </a:solidFill>
            </a:endParaRPr>
          </a:p>
        </p:txBody>
      </p:sp>
      <p:pic>
        <p:nvPicPr>
          <p:cNvPr id="21508" name="Picture 4" descr="v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572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429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3622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524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bloe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5400" smtClean="0">
                <a:solidFill>
                  <a:srgbClr val="3333FF"/>
                </a:solidFill>
              </a:rPr>
              <a:t>Giống nhau:</a:t>
            </a:r>
          </a:p>
        </p:txBody>
      </p:sp>
      <p:graphicFrame>
        <p:nvGraphicFramePr>
          <p:cNvPr id="20513" name="Object 33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2362200"/>
          <a:ext cx="1868488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CorelDRAW" r:id="rId8" imgW="1869034" imgH="2957779" progId="CorelDRAW.Graphic.12">
                  <p:embed/>
                </p:oleObj>
              </mc:Choice>
              <mc:Fallback>
                <p:oleObj name="CorelDRAW" r:id="rId8" imgW="1869034" imgH="295777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47"/>
                      <a:stretch>
                        <a:fillRect/>
                      </a:stretch>
                    </p:blipFill>
                    <p:spPr bwMode="auto">
                      <a:xfrm>
                        <a:off x="1524000" y="2362200"/>
                        <a:ext cx="1868488" cy="295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5" name="Object 35"/>
          <p:cNvGraphicFramePr>
            <a:graphicFrameLocks noGrp="1" noChangeAspect="1"/>
          </p:cNvGraphicFramePr>
          <p:nvPr>
            <p:ph sz="half" idx="2"/>
          </p:nvPr>
        </p:nvGraphicFramePr>
        <p:xfrm>
          <a:off x="3352800" y="2362200"/>
          <a:ext cx="708025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CorelDRAW" r:id="rId10" imgW="708355" imgH="2865364" progId="CorelDRAW.Graphic.12">
                  <p:embed/>
                </p:oleObj>
              </mc:Choice>
              <mc:Fallback>
                <p:oleObj name="CorelDRAW" r:id="rId10" imgW="708355" imgH="286536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62"/>
                      <a:stretch>
                        <a:fillRect/>
                      </a:stretch>
                    </p:blipFill>
                    <p:spPr bwMode="auto">
                      <a:xfrm>
                        <a:off x="3352800" y="2362200"/>
                        <a:ext cx="708025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2389" name="Group 5"/>
          <p:cNvGrpSpPr>
            <a:grpSpLocks/>
          </p:cNvGrpSpPr>
          <p:nvPr/>
        </p:nvGrpSpPr>
        <p:grpSpPr bwMode="auto"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21532" name="Oval 6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2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66"/>
                  </a:solidFill>
                </a:rPr>
                <a:t> </a:t>
              </a:r>
              <a:r>
                <a:rPr lang="en-US" altLang="en-US" sz="1800" b="1">
                  <a:solidFill>
                    <a:srgbClr val="9900FF"/>
                  </a:solidFill>
                  <a:latin typeface="VNI-Ariston" pitchFamily="2" charset="0"/>
                </a:rPr>
                <a:t>Chuùc möøng caùc con!</a:t>
              </a:r>
              <a:endParaRPr lang="en-US" altLang="en-US" sz="1800" b="1">
                <a:solidFill>
                  <a:srgbClr val="9900FF"/>
                </a:solidFill>
              </a:endParaRPr>
            </a:p>
          </p:txBody>
        </p:sp>
        <p:pic>
          <p:nvPicPr>
            <p:cNvPr id="21533" name="Picture 7" descr="6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176371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7508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4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4491 0.43507 -0.11111 0.47135 -0.20556 C 0.50833 -0.3 0.37882 -0.48796 0.36041 -0.54445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3"/>
          <p:cNvSpPr>
            <a:spLocks noChangeArrowheads="1"/>
          </p:cNvSpPr>
          <p:nvPr/>
        </p:nvSpPr>
        <p:spPr bwMode="auto">
          <a:xfrm>
            <a:off x="152400" y="-76200"/>
            <a:ext cx="649288" cy="1350963"/>
          </a:xfrm>
          <a:prstGeom prst="star16">
            <a:avLst>
              <a:gd name="adj" fmla="val 11458"/>
            </a:avLst>
          </a:prstGeom>
          <a:solidFill>
            <a:srgbClr val="FF00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>
              <a:lnSpc>
                <a:spcPct val="80000"/>
              </a:lnSpc>
              <a:buFontTx/>
              <a:buChar char="–"/>
            </a:pPr>
            <a:endParaRPr lang="vi-VN" altLang="en-US" sz="700">
              <a:solidFill>
                <a:prstClr val="black"/>
              </a:solidFill>
            </a:endParaRPr>
          </a:p>
        </p:txBody>
      </p:sp>
      <p:sp>
        <p:nvSpPr>
          <p:cNvPr id="22531" name="AutoShape 23"/>
          <p:cNvSpPr>
            <a:spLocks noChangeArrowheads="1"/>
          </p:cNvSpPr>
          <p:nvPr/>
        </p:nvSpPr>
        <p:spPr bwMode="auto">
          <a:xfrm>
            <a:off x="8494713" y="0"/>
            <a:ext cx="649287" cy="1350963"/>
          </a:xfrm>
          <a:prstGeom prst="star16">
            <a:avLst>
              <a:gd name="adj" fmla="val 11458"/>
            </a:avLst>
          </a:prstGeom>
          <a:solidFill>
            <a:srgbClr val="FF00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58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28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716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>
              <a:lnSpc>
                <a:spcPct val="80000"/>
              </a:lnSpc>
              <a:buFontTx/>
              <a:buChar char="–"/>
            </a:pPr>
            <a:endParaRPr lang="vi-VN" altLang="en-US" sz="700">
              <a:solidFill>
                <a:prstClr val="black"/>
              </a:solidFill>
            </a:endParaRPr>
          </a:p>
        </p:txBody>
      </p:sp>
      <p:pic>
        <p:nvPicPr>
          <p:cNvPr id="22532" name="Picture 4" descr="v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572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429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3622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524000"/>
            <a:ext cx="4683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bloem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83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Rectangle 2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6000" dirty="0" err="1" smtClean="0">
                <a:solidFill>
                  <a:srgbClr val="3333FF"/>
                </a:solidFill>
              </a:rPr>
              <a:t>Kh</a:t>
            </a:r>
            <a:r>
              <a:rPr lang="en-US" altLang="en-US" sz="5400" dirty="0" err="1" smtClean="0">
                <a:solidFill>
                  <a:srgbClr val="3333FF"/>
                </a:solidFill>
                <a:latin typeface="VNI-Avo" pitchFamily="2" charset="0"/>
              </a:rPr>
              <a:t>aùc</a:t>
            </a:r>
            <a:r>
              <a:rPr lang="en-US" altLang="en-US" sz="5400" dirty="0" smtClean="0">
                <a:solidFill>
                  <a:srgbClr val="3333FF"/>
                </a:solidFill>
              </a:rPr>
              <a:t> </a:t>
            </a:r>
            <a:r>
              <a:rPr lang="en-US" altLang="en-US" sz="5400" dirty="0" err="1" smtClean="0">
                <a:solidFill>
                  <a:srgbClr val="3333FF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5400" dirty="0" err="1" smtClean="0">
                <a:solidFill>
                  <a:srgbClr val="3333FF"/>
                </a:solidFill>
                <a:latin typeface="VNI-Avo" pitchFamily="2" charset="0"/>
              </a:rPr>
              <a:t>a</a:t>
            </a:r>
            <a:r>
              <a:rPr lang="en-US" altLang="en-US" sz="5400" dirty="0" err="1">
                <a:solidFill>
                  <a:srgbClr val="3333FF"/>
                </a:solidFill>
                <a:latin typeface=".VnAvant" panose="020B7200000000000000" pitchFamily="34" charset="0"/>
              </a:rPr>
              <a:t>u</a:t>
            </a:r>
            <a:r>
              <a:rPr lang="en-US" altLang="en-US" sz="5400" dirty="0" smtClean="0">
                <a:solidFill>
                  <a:srgbClr val="3333FF"/>
                </a:solidFill>
              </a:rPr>
              <a:t>:</a:t>
            </a:r>
          </a:p>
        </p:txBody>
      </p:sp>
      <p:graphicFrame>
        <p:nvGraphicFramePr>
          <p:cNvPr id="22550" name="Object 2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5900078"/>
              </p:ext>
            </p:extLst>
          </p:nvPr>
        </p:nvGraphicFramePr>
        <p:xfrm>
          <a:off x="1495425" y="2324100"/>
          <a:ext cx="1868488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CorelDRAW" r:id="rId7" imgW="1869034" imgH="2957779" progId="CorelDRAW.Graphic.12">
                  <p:embed/>
                </p:oleObj>
              </mc:Choice>
              <mc:Fallback>
                <p:oleObj name="CorelDRAW" r:id="rId7" imgW="1869034" imgH="295777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47"/>
                      <a:stretch>
                        <a:fillRect/>
                      </a:stretch>
                    </p:blipFill>
                    <p:spPr bwMode="auto">
                      <a:xfrm>
                        <a:off x="1495425" y="2324100"/>
                        <a:ext cx="1868488" cy="295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52" name="Object 26"/>
          <p:cNvGraphicFramePr>
            <a:graphicFrameLocks noGrp="1" noChangeAspect="1"/>
          </p:cNvGraphicFramePr>
          <p:nvPr>
            <p:ph sz="half" idx="2"/>
          </p:nvPr>
        </p:nvGraphicFramePr>
        <p:xfrm>
          <a:off x="3352800" y="2362200"/>
          <a:ext cx="708025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CorelDRAW" r:id="rId9" imgW="708355" imgH="2865364" progId="CorelDRAW.Graphic.12">
                  <p:embed/>
                </p:oleObj>
              </mc:Choice>
              <mc:Fallback>
                <p:oleObj name="CorelDRAW" r:id="rId9" imgW="708355" imgH="286536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62"/>
                      <a:stretch>
                        <a:fillRect/>
                      </a:stretch>
                    </p:blipFill>
                    <p:spPr bwMode="auto">
                      <a:xfrm>
                        <a:off x="3352800" y="2362200"/>
                        <a:ext cx="708025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2389" name="Group 5"/>
          <p:cNvGrpSpPr>
            <a:grpSpLocks/>
          </p:cNvGrpSpPr>
          <p:nvPr/>
        </p:nvGrpSpPr>
        <p:grpSpPr bwMode="auto"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22556" name="Oval 6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1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66"/>
                  </a:solidFill>
                </a:rPr>
                <a:t> </a:t>
              </a:r>
              <a:r>
                <a:rPr lang="en-US" altLang="en-US" sz="1800" b="1">
                  <a:solidFill>
                    <a:srgbClr val="9900FF"/>
                  </a:solidFill>
                  <a:latin typeface="VNI-Ariston" pitchFamily="2" charset="0"/>
                </a:rPr>
                <a:t>Chuùc möøng caùc con!</a:t>
              </a:r>
              <a:endParaRPr lang="en-US" altLang="en-US" sz="1800" b="1">
                <a:solidFill>
                  <a:srgbClr val="9900FF"/>
                </a:solidFill>
              </a:endParaRPr>
            </a:p>
          </p:txBody>
        </p:sp>
        <p:pic>
          <p:nvPicPr>
            <p:cNvPr id="22557" name="Picture 7" descr="6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53" name="Picture 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80"/>
              </a:clrFrom>
              <a:clrTo>
                <a:srgbClr val="FF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176371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7508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 descr="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1752600"/>
            <a:ext cx="16891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2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4491 0.43507 -0.11111 0.47135 -0.20556 C 0.50833 -0.3 0.37882 -0.48796 0.36041 -0.54445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4EDB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657600" y="1447800"/>
            <a:ext cx="2743200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5200" b="1" dirty="0">
                <a:solidFill>
                  <a:srgbClr val="FF0066"/>
                </a:solidFill>
                <a:latin typeface=".VnAvant" pitchFamily="34" charset="0"/>
              </a:rPr>
              <a:t>u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286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90750"/>
            <a:ext cx="1905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achng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gachng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9530" y="6701605"/>
            <a:ext cx="9008269" cy="1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achng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064" y="24338"/>
            <a:ext cx="9024936" cy="1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achng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397" y="3387507"/>
            <a:ext cx="6668816" cy="1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22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EFFFA"/>
              </a:clrFrom>
              <a:clrTo>
                <a:srgbClr val="C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2438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86200" y="944562"/>
            <a:ext cx="23622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0000FF"/>
                </a:solidFill>
                <a:latin typeface="VNI-Avo" pitchFamily="2" charset="0"/>
              </a:rPr>
              <a:t>ö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5999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80963"/>
            <a:ext cx="91440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9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697662"/>
            <a:ext cx="9144000" cy="16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7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-152400"/>
            <a:ext cx="9144000" cy="6858000"/>
          </a:xfrm>
          <a:prstGeom prst="rect">
            <a:avLst/>
          </a:prstGeom>
          <a:solidFill>
            <a:srgbClr val="FFFF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vi-VN" altLang="en-US" sz="1800">
              <a:solidFill>
                <a:srgbClr val="FF3300"/>
              </a:solidFill>
            </a:endParaRPr>
          </a:p>
        </p:txBody>
      </p:sp>
      <p:pic>
        <p:nvPicPr>
          <p:cNvPr id="14339" name="Picture 5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9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81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3" name="Group 3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14363" name="Picture 4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4" name="Picture 52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11480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1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715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14361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7" name="Picture 56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5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8" descr="Picture1nh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377">
            <a:off x="6172200" y="4848225"/>
            <a:ext cx="27781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1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2860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1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4" descr="Hinh dong (5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57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52" descr="Picture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30196">
            <a:off x="370682" y="4426744"/>
            <a:ext cx="9906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8" name="WordArt 30"/>
          <p:cNvSpPr>
            <a:spLocks noChangeArrowheads="1" noChangeShapeType="1" noTextEdit="1"/>
          </p:cNvSpPr>
          <p:nvPr/>
        </p:nvSpPr>
        <p:spPr bwMode="auto">
          <a:xfrm>
            <a:off x="2286000" y="1219200"/>
            <a:ext cx="4419600" cy="990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9167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Lydian"/>
              </a:rPr>
              <a:t>: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Lydian"/>
            </a:endParaRPr>
          </a:p>
        </p:txBody>
      </p:sp>
      <p:sp>
        <p:nvSpPr>
          <p:cNvPr id="58402" name="WordArt 34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5638800" cy="12223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311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TRÒ CHƠI: VÒNG QUAY KỲ DIỆU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207963" y="1016000"/>
            <a:ext cx="1544637" cy="1419225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934200" y="715963"/>
            <a:ext cx="1447800" cy="1493837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1647825" y="3922713"/>
            <a:ext cx="1628775" cy="1335087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vi-VN" altLang="en-US" sz="1800">
              <a:solidFill>
                <a:srgbClr val="C0504D"/>
              </a:solidFill>
            </a:endParaRPr>
          </a:p>
        </p:txBody>
      </p:sp>
      <p:pic>
        <p:nvPicPr>
          <p:cNvPr id="14360" name="Picture 6" descr="Mickey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4775200"/>
            <a:ext cx="1371600" cy="1335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678424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02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536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4864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5367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68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69" name="AutoShape 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70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895600" y="6248400"/>
            <a:ext cx="609600" cy="609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71" name="AutoShape 1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38800" y="6248400"/>
            <a:ext cx="609600" cy="609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72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72200" y="6248400"/>
            <a:ext cx="609600" cy="609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73" name="AutoShape 1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0386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8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5374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72200" y="6324600"/>
            <a:ext cx="609600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en-US" sz="1800">
              <a:solidFill>
                <a:prstClr val="black"/>
              </a:solidFill>
            </a:endParaRP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29718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63246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5378" name="WordArt 18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rPr>
              <a:t>8</a:t>
            </a:r>
          </a:p>
        </p:txBody>
      </p:sp>
      <p:grpSp>
        <p:nvGrpSpPr>
          <p:cNvPr id="125971" name="Group 19"/>
          <p:cNvGrpSpPr>
            <a:grpSpLocks/>
          </p:cNvGrpSpPr>
          <p:nvPr/>
        </p:nvGrpSpPr>
        <p:grpSpPr bwMode="auto">
          <a:xfrm rot="4388971">
            <a:off x="1295400" y="571500"/>
            <a:ext cx="6781800" cy="6400800"/>
            <a:chOff x="912" y="144"/>
            <a:chExt cx="4272" cy="4032"/>
          </a:xfrm>
        </p:grpSpPr>
        <p:pic>
          <p:nvPicPr>
            <p:cNvPr id="15381" name="Picture 2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82" name="Group 21"/>
            <p:cNvGrpSpPr>
              <a:grpSpLocks/>
            </p:cNvGrpSpPr>
            <p:nvPr/>
          </p:nvGrpSpPr>
          <p:grpSpPr bwMode="auto">
            <a:xfrm>
              <a:off x="1134" y="539"/>
              <a:ext cx="3376" cy="3333"/>
              <a:chOff x="1134" y="539"/>
              <a:chExt cx="3376" cy="3333"/>
            </a:xfrm>
          </p:grpSpPr>
          <p:sp>
            <p:nvSpPr>
              <p:cNvPr id="15383" name="Text Box 22"/>
              <p:cNvSpPr txBox="1">
                <a:spLocks noChangeArrowheads="1"/>
              </p:cNvSpPr>
              <p:nvPr/>
            </p:nvSpPr>
            <p:spPr bwMode="auto">
              <a:xfrm rot="-1776431">
                <a:off x="2052" y="588"/>
                <a:ext cx="718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>
                    <a:solidFill>
                      <a:srgbClr val="00CC00"/>
                    </a:solidFill>
                    <a:latin typeface="VNI-Avo" pitchFamily="2" charset="0"/>
                  </a:rPr>
                  <a:t>Ö</a:t>
                </a:r>
              </a:p>
            </p:txBody>
          </p:sp>
          <p:sp>
            <p:nvSpPr>
              <p:cNvPr id="15384" name="Text Box 23"/>
              <p:cNvSpPr txBox="1">
                <a:spLocks noChangeArrowheads="1"/>
              </p:cNvSpPr>
              <p:nvPr/>
            </p:nvSpPr>
            <p:spPr bwMode="auto">
              <a:xfrm rot="-3863932">
                <a:off x="1392" y="1297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 smtClean="0">
                    <a:solidFill>
                      <a:srgbClr val="6600CC"/>
                    </a:solidFill>
                    <a:latin typeface="VNI-Avo" pitchFamily="2" charset="0"/>
                  </a:rPr>
                  <a:t>U</a:t>
                </a:r>
                <a:endParaRPr lang="en-US" altLang="en-US" sz="9600" b="1" dirty="0">
                  <a:solidFill>
                    <a:srgbClr val="6600CC"/>
                  </a:solidFill>
                  <a:latin typeface="VNI-Avo" pitchFamily="2" charset="0"/>
                </a:endParaRPr>
              </a:p>
            </p:txBody>
          </p:sp>
          <p:sp>
            <p:nvSpPr>
              <p:cNvPr id="15385" name="Text Box 24"/>
              <p:cNvSpPr txBox="1">
                <a:spLocks noChangeArrowheads="1"/>
              </p:cNvSpPr>
              <p:nvPr/>
            </p:nvSpPr>
            <p:spPr bwMode="auto">
              <a:xfrm rot="15110777">
                <a:off x="1187" y="2074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>
                    <a:solidFill>
                      <a:srgbClr val="FFFF00"/>
                    </a:solidFill>
                    <a:latin typeface="VNI-Avo" pitchFamily="2" charset="0"/>
                  </a:rPr>
                  <a:t>Ö</a:t>
                </a:r>
                <a:endParaRPr lang="en-US" altLang="en-US" sz="1800" b="1" dirty="0">
                  <a:solidFill>
                    <a:srgbClr val="6600CC"/>
                  </a:solidFill>
                  <a:latin typeface="VNI-Avo" pitchFamily="2" charset="0"/>
                </a:endParaRPr>
              </a:p>
            </p:txBody>
          </p:sp>
          <p:sp>
            <p:nvSpPr>
              <p:cNvPr id="15386" name="Text Box 25"/>
              <p:cNvSpPr txBox="1">
                <a:spLocks noChangeArrowheads="1"/>
              </p:cNvSpPr>
              <p:nvPr/>
            </p:nvSpPr>
            <p:spPr bwMode="auto">
              <a:xfrm rot="-10561735">
                <a:off x="1870" y="2783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 smtClean="0">
                    <a:solidFill>
                      <a:srgbClr val="00CC00"/>
                    </a:solidFill>
                    <a:latin typeface="VNI-Avo" pitchFamily="2" charset="0"/>
                  </a:rPr>
                  <a:t>U</a:t>
                </a:r>
                <a:endParaRPr lang="en-US" altLang="en-US" sz="9600" b="1" dirty="0">
                  <a:solidFill>
                    <a:srgbClr val="00CC00"/>
                  </a:solidFill>
                  <a:latin typeface="VNI-Avo" pitchFamily="2" charset="0"/>
                </a:endParaRPr>
              </a:p>
            </p:txBody>
          </p:sp>
          <p:sp>
            <p:nvSpPr>
              <p:cNvPr id="15387" name="Text Box 26"/>
              <p:cNvSpPr txBox="1">
                <a:spLocks noChangeArrowheads="1"/>
              </p:cNvSpPr>
              <p:nvPr/>
            </p:nvSpPr>
            <p:spPr bwMode="auto">
              <a:xfrm rot="3928943">
                <a:off x="3700" y="1202"/>
                <a:ext cx="717" cy="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800" b="1" dirty="0">
                    <a:solidFill>
                      <a:srgbClr val="0066FF"/>
                    </a:solidFill>
                    <a:latin typeface="VNI-Avo" pitchFamily="2" charset="0"/>
                  </a:rPr>
                  <a:t>Ö</a:t>
                </a:r>
              </a:p>
            </p:txBody>
          </p:sp>
          <p:sp>
            <p:nvSpPr>
              <p:cNvPr id="15388" name="Text Box 27"/>
              <p:cNvSpPr txBox="1">
                <a:spLocks noChangeArrowheads="1"/>
              </p:cNvSpPr>
              <p:nvPr/>
            </p:nvSpPr>
            <p:spPr bwMode="auto">
              <a:xfrm rot="6998128">
                <a:off x="3440" y="2412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 smtClean="0">
                    <a:solidFill>
                      <a:srgbClr val="00CC00"/>
                    </a:solidFill>
                    <a:latin typeface="VNI-Avo" pitchFamily="2" charset="0"/>
                  </a:rPr>
                  <a:t>U</a:t>
                </a:r>
                <a:endParaRPr lang="en-US" altLang="en-US" sz="9600" b="1" dirty="0">
                  <a:solidFill>
                    <a:srgbClr val="00CC00"/>
                  </a:solidFill>
                  <a:latin typeface="VNI-Avo" pitchFamily="2" charset="0"/>
                </a:endParaRPr>
              </a:p>
            </p:txBody>
          </p:sp>
          <p:sp>
            <p:nvSpPr>
              <p:cNvPr id="15389" name="Text Box 28"/>
              <p:cNvSpPr txBox="1">
                <a:spLocks noChangeArrowheads="1"/>
              </p:cNvSpPr>
              <p:nvPr/>
            </p:nvSpPr>
            <p:spPr bwMode="auto">
              <a:xfrm rot="1955264">
                <a:off x="2932" y="539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 smtClean="0">
                    <a:solidFill>
                      <a:srgbClr val="FF3300"/>
                    </a:solidFill>
                    <a:latin typeface="VNI-Avo" pitchFamily="2" charset="0"/>
                  </a:rPr>
                  <a:t>U</a:t>
                </a:r>
                <a:endParaRPr lang="en-US" altLang="en-US" sz="9600" b="1" dirty="0">
                  <a:solidFill>
                    <a:srgbClr val="FF3300"/>
                  </a:solidFill>
                  <a:latin typeface="VNI-Avo" pitchFamily="2" charset="0"/>
                </a:endParaRPr>
              </a:p>
            </p:txBody>
          </p:sp>
          <p:sp>
            <p:nvSpPr>
              <p:cNvPr id="15390" name="Text Box 29"/>
              <p:cNvSpPr txBox="1">
                <a:spLocks noChangeArrowheads="1"/>
              </p:cNvSpPr>
              <p:nvPr/>
            </p:nvSpPr>
            <p:spPr bwMode="auto">
              <a:xfrm rot="10347071">
                <a:off x="2826" y="2892"/>
                <a:ext cx="769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6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6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6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600" b="1" dirty="0">
                    <a:solidFill>
                      <a:srgbClr val="FF3300"/>
                    </a:solidFill>
                    <a:latin typeface="VNI-Avo" pitchFamily="2" charset="0"/>
                  </a:rPr>
                  <a:t>Ö</a:t>
                </a:r>
              </a:p>
            </p:txBody>
          </p:sp>
        </p:grpSp>
      </p:grpSp>
      <p:sp>
        <p:nvSpPr>
          <p:cNvPr id="15380" name="AutoShape 30"/>
          <p:cNvSpPr>
            <a:spLocks noChangeArrowheads="1"/>
          </p:cNvSpPr>
          <p:nvPr/>
        </p:nvSpPr>
        <p:spPr bwMode="auto">
          <a:xfrm rot="-5400000">
            <a:off x="4248150" y="247650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vi-VN" altLang="en-US" sz="1800">
              <a:solidFill>
                <a:srgbClr val="0033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54834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14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00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4874" y="2209800"/>
            <a:ext cx="755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VNI-Avo" pitchFamily="2" charset="0"/>
              </a:rPr>
              <a:t>  </a:t>
            </a:r>
            <a:endParaRPr lang="en-US" sz="40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97869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i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VNI-Avo" pitchFamily="2" charset="0"/>
              </a:rPr>
              <a:t>TROØ CHÔI 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VNI-Avo" pitchFamily="2" charset="0"/>
              </a:rPr>
              <a:t>:</a:t>
            </a:r>
          </a:p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VNI-Avo" pitchFamily="2" charset="0"/>
              </a:rPr>
              <a:t> </a:t>
            </a:r>
          </a:p>
          <a:p>
            <a:pPr algn="ctr"/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VNI-Avo" pitchFamily="2" charset="0"/>
                <a:cs typeface="Times New Roman" panose="02020603050405020304" pitchFamily="18" charset="0"/>
              </a:rPr>
              <a:t>OÂI LAØ CHÖÕ GÌ?</a:t>
            </a:r>
            <a:endParaRPr lang="en-US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VNI-Avo" pitchFamily="2" charset="0"/>
            </a:endParaRPr>
          </a:p>
        </p:txBody>
      </p:sp>
      <p:pic>
        <p:nvPicPr>
          <p:cNvPr id="3" name="nhac ve trai cay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2" descr="80%"/>
          <p:cNvSpPr>
            <a:spLocks noChangeArrowheads="1" noChangeShapeType="1" noTextEdit="1"/>
          </p:cNvSpPr>
          <p:nvPr/>
        </p:nvSpPr>
        <p:spPr bwMode="auto">
          <a:xfrm>
            <a:off x="495300" y="504825"/>
            <a:ext cx="7696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90"/>
              </a:avLst>
            </a:prstTxWarp>
          </a:bodyPr>
          <a:lstStyle/>
          <a:p>
            <a:pPr algn="ctr"/>
            <a:r>
              <a:rPr lang="vi-VN" sz="600" b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TRÒ CHƠI</a:t>
            </a:r>
            <a:r>
              <a:rPr lang="vi-VN" sz="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:</a:t>
            </a:r>
            <a:endParaRPr lang="en-US" sz="7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Times New Roman"/>
              <a:cs typeface="Times New Roman"/>
            </a:endParaRPr>
          </a:p>
          <a:p>
            <a:pPr algn="ctr"/>
            <a:r>
              <a:rPr lang="vi-VN" sz="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 “</a:t>
            </a:r>
            <a:r>
              <a:rPr lang="en-US" sz="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VNI-Avo" pitchFamily="2" charset="0"/>
                <a:cs typeface="Times New Roman"/>
              </a:rPr>
              <a:t> </a:t>
            </a:r>
            <a:r>
              <a:rPr lang="en-US" sz="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KHÉO TAY</a:t>
            </a:r>
            <a:r>
              <a:rPr lang="vi-VN" sz="9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”</a:t>
            </a:r>
            <a:endParaRPr lang="en-US" sz="9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VNI-Avo" pitchFamily="2" charset="0"/>
              <a:cs typeface="Times New Roman"/>
            </a:endParaRPr>
          </a:p>
        </p:txBody>
      </p:sp>
      <p:pic>
        <p:nvPicPr>
          <p:cNvPr id="16387" name="Picture 6" descr="Mick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76825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7" descr="Goi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2438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10" descr="Goi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4827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ong gia 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0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ong gia 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90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83208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 smtClean="0"/>
              <a:t>Nhóm</a:t>
            </a:r>
            <a:r>
              <a:rPr lang="en-US" sz="2400" b="1" dirty="0" smtClean="0"/>
              <a:t> 1</a:t>
            </a:r>
            <a:r>
              <a:rPr lang="en-US" sz="2400" dirty="0" smtClean="0"/>
              <a:t>: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,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/>
              <a:t>Nhóm</a:t>
            </a:r>
            <a:r>
              <a:rPr lang="en-US" sz="2400" dirty="0" smtClean="0"/>
              <a:t> 2: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nặn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ư, </a:t>
            </a:r>
            <a:r>
              <a:rPr lang="en-US" sz="2400" dirty="0" err="1" smtClean="0"/>
              <a:t>xâu</a:t>
            </a:r>
            <a:r>
              <a:rPr lang="en-US" sz="2400" dirty="0" smtClean="0"/>
              <a:t> </a:t>
            </a:r>
            <a:r>
              <a:rPr lang="en-US" sz="2400" dirty="0" err="1" smtClean="0"/>
              <a:t>hạt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 </a:t>
            </a:r>
            <a:r>
              <a:rPr lang="en-US" sz="2400" b="1" dirty="0" err="1" smtClean="0"/>
              <a:t>Nhóm</a:t>
            </a:r>
            <a:r>
              <a:rPr lang="en-US" sz="2400" b="1" dirty="0" smtClean="0"/>
              <a:t> 3</a:t>
            </a:r>
            <a:r>
              <a:rPr lang="en-US" sz="2400" dirty="0" smtClean="0"/>
              <a:t>: </a:t>
            </a:r>
            <a:r>
              <a:rPr lang="en-US" sz="2400" dirty="0" err="1" smtClean="0"/>
              <a:t>Điền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nối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thiếu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. </a:t>
            </a:r>
            <a:r>
              <a:rPr lang="en-US" sz="2400" dirty="0" err="1" smtClean="0"/>
              <a:t>Gạch</a:t>
            </a:r>
            <a:r>
              <a:rPr lang="en-US" sz="2400" dirty="0" smtClean="0"/>
              <a:t> </a:t>
            </a:r>
            <a:r>
              <a:rPr lang="en-US" sz="2400" dirty="0" err="1" smtClean="0"/>
              <a:t>chân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thơ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b="1" dirty="0" err="1" smtClean="0"/>
              <a:t>Nhóm</a:t>
            </a:r>
            <a:r>
              <a:rPr lang="en-US" sz="2400" b="1" dirty="0" smtClean="0"/>
              <a:t> 4</a:t>
            </a:r>
            <a:r>
              <a:rPr lang="en-US" sz="2400" dirty="0" smtClean="0"/>
              <a:t>: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đinh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 ,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bảng</a:t>
            </a:r>
            <a:r>
              <a:rPr lang="en-US" sz="2400" dirty="0" smtClean="0"/>
              <a:t> </a:t>
            </a:r>
            <a:r>
              <a:rPr lang="en-US" sz="2400" dirty="0" err="1" smtClean="0"/>
              <a:t>chun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u, 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7281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CHÀO MỪNG QUÝ VỊ ĐẠI BIỂU</a:t>
            </a:r>
            <a:endParaRPr lang="en-US" sz="177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574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 VỚI CHƯƠNG TRÌNH 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MÚA HÁT MỪNG CÔ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-1"/>
            <a:ext cx="909168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1852" y="1826567"/>
            <a:ext cx="489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</a:rPr>
              <a:t>CHÀO MỪNG CÁC VỊ KHÁCH QUÝ</a:t>
            </a:r>
            <a:endParaRPr lang="en-US" sz="2400" b="1" u="sng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48828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 VỚI CHƯƠNG TRÌNH</a:t>
            </a:r>
            <a:endParaRPr lang="en-US" sz="2400" i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643" y="3436037"/>
            <a:ext cx="70501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“</a:t>
            </a:r>
            <a:r>
              <a:rPr lang="en-US" sz="5000" b="1" cap="all" dirty="0" err="1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lễ</a:t>
            </a:r>
            <a:r>
              <a:rPr lang="en-US" sz="5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000" b="1" cap="all" dirty="0" err="1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hội</a:t>
            </a:r>
            <a:r>
              <a:rPr lang="en-US" sz="5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000" b="1" cap="all" dirty="0" err="1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trái</a:t>
            </a:r>
            <a:r>
              <a:rPr lang="en-US" sz="5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000" b="1" cap="all" dirty="0" err="1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cây</a:t>
            </a:r>
            <a:r>
              <a:rPr lang="en-US" sz="5000" b="1" cap="all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- </a:t>
            </a:r>
            <a:r>
              <a:rPr lang="en-US" sz="5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2019</a:t>
            </a:r>
            <a:endParaRPr lang="en-US" sz="5400" b="1" cap="all" dirty="0" smtClean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en-US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852">
            <a:off x="6710363" y="355353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1955322" y="6696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1">
            <a:off x="6307361" y="69256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Picture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00243" y="299481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Picture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5572">
            <a:off x="7498597" y="29837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799">
            <a:off x="1863833" y="3563247"/>
            <a:ext cx="754629" cy="24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57201" y="2042"/>
            <a:ext cx="9725735" cy="7387756"/>
            <a:chOff x="192" y="1968"/>
            <a:chExt cx="2928" cy="2304"/>
          </a:xfrm>
        </p:grpSpPr>
        <p:pic>
          <p:nvPicPr>
            <p:cNvPr id="22" name="Picture 4" descr="N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"/>
          <p:cNvGrpSpPr>
            <a:grpSpLocks/>
          </p:cNvGrpSpPr>
          <p:nvPr/>
        </p:nvGrpSpPr>
        <p:grpSpPr bwMode="auto">
          <a:xfrm rot="10800000">
            <a:off x="47766" y="-454067"/>
            <a:ext cx="9553434" cy="7386938"/>
            <a:chOff x="192" y="1968"/>
            <a:chExt cx="2928" cy="2304"/>
          </a:xfrm>
        </p:grpSpPr>
        <p:pic>
          <p:nvPicPr>
            <p:cNvPr id="25" name="Picture 7" descr="N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nong trai vui ve - Part 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14883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2" descr="80%"/>
          <p:cNvSpPr>
            <a:spLocks noChangeArrowheads="1" noChangeShapeType="1" noTextEdit="1"/>
          </p:cNvSpPr>
          <p:nvPr/>
        </p:nvSpPr>
        <p:spPr bwMode="auto">
          <a:xfrm>
            <a:off x="685800" y="2209800"/>
            <a:ext cx="7696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90"/>
              </a:avLst>
            </a:prstTxWarp>
          </a:bodyPr>
          <a:lstStyle/>
          <a:p>
            <a:pPr algn="ctr"/>
            <a:r>
              <a:rPr lang="vi-VN" sz="2400" b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TRÒ CHƠI</a:t>
            </a:r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:</a:t>
            </a:r>
            <a:endParaRPr lang="en-US" sz="28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Times New Roman"/>
                <a:cs typeface="Times New Roman"/>
              </a:rPr>
              <a:t> “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VNI-Avo" pitchFamily="2" charset="0"/>
                <a:cs typeface="Times New Roman"/>
              </a:rPr>
              <a:t> 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KHÉO TAY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”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VNI-Avo" pitchFamily="2" charset="0"/>
              <a:cs typeface="Times New Roman"/>
            </a:endParaRPr>
          </a:p>
        </p:txBody>
      </p:sp>
      <p:pic>
        <p:nvPicPr>
          <p:cNvPr id="16387" name="Picture 6" descr="Micke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7" descr="Goi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10" descr="Goi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19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9" name="Picture 11" descr="Goi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3400"/>
            <a:ext cx="152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ong gia 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0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ong gia 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90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aMaEm-NhatLanVy-39762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4600" y="839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7000"/>
      </p:ext>
    </p:extLst>
  </p:cSld>
  <p:clrMapOvr>
    <a:masterClrMapping/>
  </p:clrMapOvr>
  <p:transition spd="slow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93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2476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1037" y="1581150"/>
            <a:ext cx="8001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KẾT THÚC: HÁT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BÁC NÔNG DÂN”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4" name="OnBacNongDan-V.A-419307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5603796"/>
            <a:ext cx="5791200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2457450" y="5543371"/>
            <a:ext cx="5848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prstClr val="black"/>
                </a:solidFill>
              </a:rPr>
              <a:t>  </a:t>
            </a:r>
            <a:r>
              <a:rPr lang="en-US" altLang="en-US" sz="7200" b="1" dirty="0" err="1" smtClean="0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altLang="en-US" sz="7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altLang="en-US" sz="7200" b="1" dirty="0" err="1" smtClean="0">
                <a:solidFill>
                  <a:prstClr val="black"/>
                </a:solidFill>
                <a:latin typeface="VNI-Avo" pitchFamily="2" charset="0"/>
              </a:rPr>
              <a:t>ñu</a:t>
            </a:r>
            <a:r>
              <a:rPr lang="en-US" altLang="en-US" sz="7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altLang="en-US" sz="7200" b="1" dirty="0" err="1" smtClean="0">
                <a:solidFill>
                  <a:prstClr val="black"/>
                </a:solidFill>
                <a:latin typeface="VNI-Avo" pitchFamily="2" charset="0"/>
              </a:rPr>
              <a:t>ñuû</a:t>
            </a:r>
            <a:endParaRPr lang="en-US" altLang="en-US" sz="72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100" name="Picture 7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gach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34832" y="3348831"/>
            <a:ext cx="6858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5" y="269796"/>
            <a:ext cx="886459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-357189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52400" y="2352674"/>
            <a:ext cx="1285875" cy="239757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>
                <a:solidFill>
                  <a:srgbClr val="1F497D">
                    <a:lumMod val="50000"/>
                  </a:srgbClr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76375" y="2343149"/>
            <a:ext cx="1257300" cy="2388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705600" y="2324101"/>
            <a:ext cx="1143000" cy="24070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>
                <a:solidFill>
                  <a:srgbClr val="1F497D">
                    <a:lumMod val="50000"/>
                  </a:srgbClr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4267199" y="2314578"/>
            <a:ext cx="1183481" cy="23880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>
                <a:solidFill>
                  <a:srgbClr val="1F497D">
                    <a:lumMod val="50000"/>
                  </a:srgbClr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507831" y="2309409"/>
            <a:ext cx="1143000" cy="24166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960518" y="2324102"/>
            <a:ext cx="1143000" cy="2388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100" y="2735855"/>
            <a:ext cx="1366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8787" y="2692994"/>
            <a:ext cx="1366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9093" y="2702519"/>
            <a:ext cx="1366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0" y="2583455"/>
            <a:ext cx="1073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prstClr val="black"/>
                </a:solidFill>
                <a:latin typeface="VNI-Avo" pitchFamily="2" charset="0"/>
              </a:rPr>
              <a:t>û</a:t>
            </a:r>
            <a:endParaRPr lang="en-US" sz="100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790825" y="2333621"/>
            <a:ext cx="1285875" cy="239757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srgbClr val="1F497D">
                  <a:lumMod val="50000"/>
                </a:srgbClr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0837" y="2702519"/>
            <a:ext cx="1485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</a:rPr>
              <a:t>a</a:t>
            </a:r>
            <a:r>
              <a:rPr lang="en-US" dirty="0" err="1" smtClean="0">
                <a:solidFill>
                  <a:prstClr val="black"/>
                </a:solidFill>
                <a:latin typeface="VNI-Avo" pitchFamily="2" charset="0"/>
              </a:rPr>
              <a:t>û</a:t>
            </a:r>
            <a:endParaRPr lang="en-US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1900" y="2590800"/>
            <a:ext cx="99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prstClr val="black"/>
                </a:solidFill>
                <a:latin typeface="VNI-Avo" pitchFamily="2" charset="0"/>
              </a:rPr>
              <a:t>û</a:t>
            </a:r>
          </a:p>
          <a:p>
            <a:endParaRPr 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25139 -0.3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-1544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-0.311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1555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43299 -0.312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-15648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age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52400"/>
            <a:ext cx="11734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362201" y="792163"/>
            <a:ext cx="624839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0" b="1" dirty="0" smtClean="0">
                <a:solidFill>
                  <a:srgbClr val="0000FF"/>
                </a:solidFill>
                <a:latin typeface="VNI-Avo" pitchFamily="2" charset="0"/>
              </a:rPr>
              <a:t>u</a:t>
            </a:r>
            <a:endParaRPr lang="en-US" altLang="en-US" sz="360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96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19700" y="29337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6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8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95600" y="28956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1524000" y="3581400"/>
            <a:ext cx="63246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280" name="Reco16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57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Reco1657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8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454957"/>
              </p:ext>
            </p:extLst>
          </p:nvPr>
        </p:nvGraphicFramePr>
        <p:xfrm>
          <a:off x="4953000" y="2095500"/>
          <a:ext cx="7620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CorelDRAW" r:id="rId10" imgW="708355" imgH="2865364" progId="CorelDRAW.Graphic.12">
                  <p:embed/>
                </p:oleObj>
              </mc:Choice>
              <mc:Fallback>
                <p:oleObj name="CorelDRAW" r:id="rId10" imgW="708355" imgH="286536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762"/>
                      <a:stretch>
                        <a:fillRect/>
                      </a:stretch>
                    </p:blipFill>
                    <p:spPr bwMode="auto">
                      <a:xfrm>
                        <a:off x="4953000" y="2095500"/>
                        <a:ext cx="7620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18284"/>
              </p:ext>
            </p:extLst>
          </p:nvPr>
        </p:nvGraphicFramePr>
        <p:xfrm>
          <a:off x="3048000" y="2057400"/>
          <a:ext cx="1905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orelDRAW" r:id="rId12" imgW="1869034" imgH="2957779" progId="CorelDRAW.Graphic.12">
                  <p:embed/>
                </p:oleObj>
              </mc:Choice>
              <mc:Fallback>
                <p:oleObj name="CorelDRAW" r:id="rId12" imgW="1869034" imgH="295777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47"/>
                      <a:stretch>
                        <a:fillRect/>
                      </a:stretch>
                    </p:blipFill>
                    <p:spPr bwMode="auto">
                      <a:xfrm>
                        <a:off x="3048000" y="2057400"/>
                        <a:ext cx="1905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2389" name="Group 5"/>
          <p:cNvGrpSpPr>
            <a:grpSpLocks/>
          </p:cNvGrpSpPr>
          <p:nvPr/>
        </p:nvGrpSpPr>
        <p:grpSpPr bwMode="auto"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10252" name="Oval 6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4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66"/>
                  </a:solidFill>
                </a:rPr>
                <a:t> </a:t>
              </a:r>
              <a:r>
                <a:rPr lang="en-US" altLang="en-US" sz="1800" b="1">
                  <a:solidFill>
                    <a:srgbClr val="9900FF"/>
                  </a:solidFill>
                  <a:latin typeface="VNI-Ariston" pitchFamily="2" charset="0"/>
                </a:rPr>
                <a:t>Chuùc möøng caùc con!</a:t>
              </a:r>
              <a:endParaRPr lang="en-US" altLang="en-US" sz="1800" b="1">
                <a:solidFill>
                  <a:srgbClr val="9900FF"/>
                </a:solidFill>
              </a:endParaRPr>
            </a:p>
          </p:txBody>
        </p:sp>
        <p:pic>
          <p:nvPicPr>
            <p:cNvPr id="10253" name="Picture 7" descr="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6949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4491 0.43507 -0.11111 0.47135 -0.20556 C 0.50833 -0.3 0.37882 -0.48796 0.36041 -0.54445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0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5410200"/>
            <a:ext cx="5410200" cy="11079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" name="AutoShape 4" descr="Káº¿t quáº£ hÃ¬nh áº£nh cho quáº£ dá»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0338"/>
            <a:ext cx="79978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5410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7200" b="1" dirty="0" err="1" smtClean="0">
                <a:solidFill>
                  <a:prstClr val="black"/>
                </a:solidFill>
                <a:latin typeface="VNI-Avo" pitchFamily="2" charset="0"/>
              </a:rPr>
              <a:t>quaû</a:t>
            </a:r>
            <a:r>
              <a:rPr lang="en-US" sz="7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prstClr val="black"/>
                </a:solidFill>
                <a:latin typeface="VNI-Avo" pitchFamily="2" charset="0"/>
              </a:rPr>
              <a:t>döùa</a:t>
            </a:r>
            <a:endParaRPr lang="en-US" sz="72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4B3719F2663C4C139ADBA43FE6AA2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OINSET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724400"/>
            <a:ext cx="2000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5581650" y="2317296"/>
            <a:ext cx="1219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0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0889" name="Rectangle 9"/>
          <p:cNvSpPr>
            <a:spLocks noChangeArrowheads="1"/>
          </p:cNvSpPr>
          <p:nvPr/>
        </p:nvSpPr>
        <p:spPr bwMode="auto">
          <a:xfrm>
            <a:off x="4476750" y="2326821"/>
            <a:ext cx="1104900" cy="2600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 smtClean="0">
                <a:solidFill>
                  <a:prstClr val="black"/>
                </a:solidFill>
                <a:latin typeface="VNI-Avo" pitchFamily="2" charset="0"/>
              </a:rPr>
              <a:t>d</a:t>
            </a:r>
            <a:endParaRPr lang="en-US" alt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50894" name="Rectangle 14"/>
          <p:cNvSpPr>
            <a:spLocks noChangeArrowheads="1"/>
          </p:cNvSpPr>
          <p:nvPr/>
        </p:nvSpPr>
        <p:spPr bwMode="auto">
          <a:xfrm>
            <a:off x="590550" y="2345871"/>
            <a:ext cx="1219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>
                <a:solidFill>
                  <a:prstClr val="black"/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809750" y="2336346"/>
            <a:ext cx="1143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0000" b="1" dirty="0">
                <a:solidFill>
                  <a:prstClr val="black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952750" y="2345871"/>
            <a:ext cx="1143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2743200"/>
            <a:ext cx="1085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prstClr val="black"/>
                </a:solidFill>
                <a:latin typeface="VNI-Avo" pitchFamily="2" charset="0"/>
              </a:rPr>
              <a:t>û</a:t>
            </a:r>
            <a:endParaRPr 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2797088"/>
            <a:ext cx="1162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prstClr val="black"/>
                </a:solidFill>
                <a:latin typeface="VNI-Avo" pitchFamily="2" charset="0"/>
              </a:rPr>
              <a:t>a</a:t>
            </a:r>
            <a:endParaRPr 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829425" y="2317016"/>
            <a:ext cx="1143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29425" y="2825663"/>
            <a:ext cx="1162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prstClr val="black"/>
                </a:solidFill>
                <a:latin typeface="VNI-Avo" pitchFamily="2" charset="0"/>
              </a:rPr>
              <a:t>a</a:t>
            </a:r>
            <a:endParaRPr lang="en-US" sz="10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2590800"/>
            <a:ext cx="1085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prstClr val="black"/>
                </a:solidFill>
                <a:latin typeface="VNI-Avo" pitchFamily="2" charset="0"/>
              </a:rPr>
              <a:t>ù</a:t>
            </a:r>
            <a:endParaRPr lang="en-US" sz="100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1650" y="2825663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</p:spTree>
    <p:extLst>
      <p:ext uri="{BB962C8B-B14F-4D97-AF65-F5344CB8AC3E}">
        <p14:creationId xmlns:p14="http://schemas.microsoft.com/office/powerpoint/2010/main" val="3926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18125 -0.33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1655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00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age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52400"/>
            <a:ext cx="11734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1981200"/>
            <a:ext cx="3200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7030A0"/>
                </a:solidFill>
                <a:latin typeface="VNI-Avo" pitchFamily="2" charset="0"/>
              </a:rPr>
              <a:t>ö</a:t>
            </a:r>
          </a:p>
        </p:txBody>
      </p:sp>
    </p:spTree>
    <p:extLst>
      <p:ext uri="{BB962C8B-B14F-4D97-AF65-F5344CB8AC3E}">
        <p14:creationId xmlns:p14="http://schemas.microsoft.com/office/powerpoint/2010/main" val="19544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</TotalTime>
  <Words>300</Words>
  <Application>Microsoft Office PowerPoint</Application>
  <PresentationFormat>On-screen Show (4:3)</PresentationFormat>
  <Paragraphs>98</Paragraphs>
  <Slides>21</Slides>
  <Notes>21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</vt:lpstr>
      <vt:lpstr>PowerPoint Presentation</vt:lpstr>
      <vt:lpstr>CHÀO MỪNG QUÝ VỊ ĐẠI BIỂU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</vt:lpstr>
      <vt:lpstr>Giống nhau:</vt:lpstr>
      <vt:lpstr>Khaùc nhau: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LANDUONG</dc:creator>
  <cp:lastModifiedBy>LANDUONG</cp:lastModifiedBy>
  <cp:revision>130</cp:revision>
  <cp:lastPrinted>2019-11-14T13:35:53Z</cp:lastPrinted>
  <dcterms:created xsi:type="dcterms:W3CDTF">2019-10-22T14:11:44Z</dcterms:created>
  <dcterms:modified xsi:type="dcterms:W3CDTF">2019-11-21T13:57:27Z</dcterms:modified>
</cp:coreProperties>
</file>