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5" y="0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43200" y="3581801"/>
            <a:ext cx="6045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gôi nhà của bé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 ( 3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Tuổi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389063" y="271263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287898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181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Vu Quang Bien</cp:lastModifiedBy>
  <cp:revision>7</cp:revision>
  <dcterms:created xsi:type="dcterms:W3CDTF">2006-08-16T00:00:00Z</dcterms:created>
  <dcterms:modified xsi:type="dcterms:W3CDTF">2021-01-28T14:15:44Z</dcterms:modified>
</cp:coreProperties>
</file>