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342" y="2559461"/>
            <a:ext cx="6400800" cy="762000"/>
          </a:xfrm>
          <a:noFill/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0706" y="352933"/>
            <a:ext cx="5892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42" y="1012237"/>
            <a:ext cx="1066800" cy="106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31571" y="3697531"/>
            <a:ext cx="4978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863" y="2438400"/>
            <a:ext cx="3185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khéo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tay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5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0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117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thúc, xin chào và hẹn gặp lại các 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VU QUOC DO</cp:lastModifiedBy>
  <cp:revision>6</cp:revision>
  <dcterms:created xsi:type="dcterms:W3CDTF">2006-08-16T00:00:00Z</dcterms:created>
  <dcterms:modified xsi:type="dcterms:W3CDTF">2021-10-07T09:57:41Z</dcterms:modified>
</cp:coreProperties>
</file>