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3" r:id="rId4"/>
    <p:sldId id="271" r:id="rId5"/>
    <p:sldId id="264" r:id="rId6"/>
    <p:sldId id="267" r:id="rId7"/>
    <p:sldId id="269" r:id="rId8"/>
    <p:sldId id="268" r:id="rId9"/>
    <p:sldId id="265" r:id="rId10"/>
    <p:sldId id="266" r:id="rId11"/>
    <p:sldId id="258" r:id="rId12"/>
    <p:sldId id="259" r:id="rId13"/>
    <p:sldId id="261" r:id="rId14"/>
    <p:sldId id="275" r:id="rId15"/>
    <p:sldId id="262" r:id="rId16"/>
    <p:sldId id="276" r:id="rId17"/>
    <p:sldId id="273" r:id="rId18"/>
    <p:sldId id="274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64" autoAdjust="0"/>
  </p:normalViewPr>
  <p:slideViewPr>
    <p:cSldViewPr>
      <p:cViewPr varScale="1">
        <p:scale>
          <a:sx n="63" d="100"/>
          <a:sy n="63" d="100"/>
        </p:scale>
        <p:origin x="8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2023-C06F-4C8A-92FC-4CEF7A542A0A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35C3-483A-4407-BBD5-927BBD325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7A98-3FAC-4FF1-962D-F20D02BC070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ownloads\T&#7853;p%20&#272;&#7871;m%20-%20Xu&#226;n%20Mai%20%5bOfficial%5d%20(online-video-cutter.com)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ownloads\M&#249;a%20Xu&#226;n%20&#416;i%20-%20Nh&#243;m%20Hoa%20M&#7863;t%20Tr&#7901;i%20Angela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esktop\M&#224;u%20Hoa%20-%20Nh&#7841;c%20Thi&#7871;u%20Nhi%20C&#243;%20L&#7901;i%20(online-video-cutter.com)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rnice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331928"/>
            <a:ext cx="70865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21591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PHÒNG GIÁO DỤC VÀ ĐÀO TẠO QUẬN LONG BIÊN</a:t>
            </a:r>
          </a:p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TRƯỜNG MẦM NON THẠCH CẦU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lu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4" name="Picture 3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1752600"/>
            <a:ext cx="1539240" cy="3505200"/>
          </a:xfrm>
          <a:prstGeom prst="rect">
            <a:avLst/>
          </a:prstGeom>
        </p:spPr>
      </p:pic>
      <p:pic>
        <p:nvPicPr>
          <p:cNvPr id="5" name="Picture 4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752600"/>
            <a:ext cx="1539240" cy="3505200"/>
          </a:xfrm>
          <a:prstGeom prst="rect">
            <a:avLst/>
          </a:prstGeom>
        </p:spPr>
      </p:pic>
      <p:pic>
        <p:nvPicPr>
          <p:cNvPr id="6" name="Picture 5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752600"/>
            <a:ext cx="1539240" cy="3505200"/>
          </a:xfrm>
          <a:prstGeom prst="rect">
            <a:avLst/>
          </a:prstGeom>
        </p:spPr>
      </p:pic>
      <p:pic>
        <p:nvPicPr>
          <p:cNvPr id="7" name="Picture 6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52600"/>
            <a:ext cx="1539240" cy="35052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5800"/>
            <a:ext cx="1219200" cy="1676400"/>
          </a:xfrm>
          <a:prstGeom prst="rect">
            <a:avLst/>
          </a:prstGeom>
        </p:spPr>
      </p:pic>
      <p:pic>
        <p:nvPicPr>
          <p:cNvPr id="10" name="Picture 9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85800"/>
            <a:ext cx="1219200" cy="1676400"/>
          </a:xfrm>
          <a:prstGeom prst="rect">
            <a:avLst/>
          </a:prstGeom>
        </p:spPr>
      </p:pic>
      <p:pic>
        <p:nvPicPr>
          <p:cNvPr id="11" name="Picture 10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85800"/>
            <a:ext cx="1219200" cy="1676400"/>
          </a:xfrm>
          <a:prstGeom prst="rect">
            <a:avLst/>
          </a:prstGeom>
        </p:spPr>
      </p:pic>
      <p:pic>
        <p:nvPicPr>
          <p:cNvPr id="12" name="Picture 11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85800"/>
            <a:ext cx="1219200" cy="1676400"/>
          </a:xfrm>
          <a:prstGeom prst="rect">
            <a:avLst/>
          </a:prstGeom>
        </p:spPr>
      </p:pic>
      <p:pic>
        <p:nvPicPr>
          <p:cNvPr id="13" name="Picture 1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685800"/>
            <a:ext cx="1219200" cy="1676400"/>
          </a:xfrm>
          <a:prstGeom prst="rect">
            <a:avLst/>
          </a:prstGeom>
        </p:spPr>
      </p:pic>
      <p:pic>
        <p:nvPicPr>
          <p:cNvPr id="14" name="Picture 13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191000"/>
            <a:ext cx="1143000" cy="1905000"/>
          </a:xfrm>
          <a:prstGeom prst="rect">
            <a:avLst/>
          </a:prstGeom>
        </p:spPr>
      </p:pic>
      <p:pic>
        <p:nvPicPr>
          <p:cNvPr id="15" name="Picture 14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191000"/>
            <a:ext cx="1143000" cy="1905000"/>
          </a:xfrm>
          <a:prstGeom prst="rect">
            <a:avLst/>
          </a:prstGeom>
        </p:spPr>
      </p:pic>
      <p:pic>
        <p:nvPicPr>
          <p:cNvPr id="16" name="Picture 15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191000"/>
            <a:ext cx="1143000" cy="1905000"/>
          </a:xfrm>
          <a:prstGeom prst="rect">
            <a:avLst/>
          </a:prstGeom>
        </p:spPr>
      </p:pic>
      <p:pic>
        <p:nvPicPr>
          <p:cNvPr id="17" name="Picture 16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1143000" cy="1905000"/>
          </a:xfrm>
          <a:prstGeom prst="rect">
            <a:avLst/>
          </a:prstGeom>
        </p:spPr>
      </p:pic>
      <p:pic>
        <p:nvPicPr>
          <p:cNvPr id="18" name="Picture 17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6858000"/>
            <a:ext cx="1143000" cy="1905000"/>
          </a:xfrm>
          <a:prstGeom prst="rect">
            <a:avLst/>
          </a:prstGeom>
        </p:spPr>
      </p:pic>
      <p:pic>
        <p:nvPicPr>
          <p:cNvPr id="19" name="Picture 18" descr="2016-02-24_151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2590800"/>
            <a:ext cx="3581400" cy="1447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38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1666 L -0.4427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374731-Rectangular-frame-with-happy-cartoon-kids-pets-and-flowers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2016-02-24_1519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5400"/>
            <a:ext cx="6172200" cy="40386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4e138379e609ae654fe4857d4b4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457200"/>
            <a:ext cx="9906000" cy="7772400"/>
          </a:xfrm>
          <a:prstGeom prst="rect">
            <a:avLst/>
          </a:prstGeom>
        </p:spPr>
      </p:pic>
      <p:pic>
        <p:nvPicPr>
          <p:cNvPr id="3" name="Picture 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14400"/>
            <a:ext cx="1143000" cy="2209800"/>
          </a:xfrm>
          <a:prstGeom prst="rect">
            <a:avLst/>
          </a:prstGeom>
        </p:spPr>
      </p:pic>
      <p:pic>
        <p:nvPicPr>
          <p:cNvPr id="4" name="Picture 3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914400"/>
            <a:ext cx="1219200" cy="2286000"/>
          </a:xfrm>
          <a:prstGeom prst="rect">
            <a:avLst/>
          </a:prstGeom>
        </p:spPr>
      </p:pic>
      <p:pic>
        <p:nvPicPr>
          <p:cNvPr id="5" name="Picture 4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14400"/>
            <a:ext cx="1219200" cy="228600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914400"/>
            <a:ext cx="1219200" cy="2286000"/>
          </a:xfrm>
          <a:prstGeom prst="rect">
            <a:avLst/>
          </a:prstGeom>
        </p:spPr>
      </p:pic>
      <p:pic>
        <p:nvPicPr>
          <p:cNvPr id="7" name="Picture 6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914400"/>
            <a:ext cx="1219200" cy="2286000"/>
          </a:xfrm>
          <a:prstGeom prst="rect">
            <a:avLst/>
          </a:prstGeom>
        </p:spPr>
      </p:pic>
      <p:pic>
        <p:nvPicPr>
          <p:cNvPr id="8" name="Picture 7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86200"/>
            <a:ext cx="1143000" cy="2205990"/>
          </a:xfrm>
          <a:prstGeom prst="rect">
            <a:avLst/>
          </a:prstGeom>
        </p:spPr>
      </p:pic>
      <p:pic>
        <p:nvPicPr>
          <p:cNvPr id="9" name="Picture 8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886200"/>
            <a:ext cx="1143000" cy="2205990"/>
          </a:xfrm>
          <a:prstGeom prst="rect">
            <a:avLst/>
          </a:prstGeom>
        </p:spPr>
      </p:pic>
      <p:pic>
        <p:nvPicPr>
          <p:cNvPr id="10" name="Picture 9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886200"/>
            <a:ext cx="1143000" cy="2205990"/>
          </a:xfrm>
          <a:prstGeom prst="rect">
            <a:avLst/>
          </a:prstGeom>
        </p:spPr>
      </p:pic>
      <p:pic>
        <p:nvPicPr>
          <p:cNvPr id="11" name="Picture 10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886200"/>
            <a:ext cx="1143000" cy="2205990"/>
          </a:xfrm>
          <a:prstGeom prst="rect">
            <a:avLst/>
          </a:prstGeom>
        </p:spPr>
      </p:pic>
      <p:pic>
        <p:nvPicPr>
          <p:cNvPr id="12" name="Picture 11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810000"/>
            <a:ext cx="1143000" cy="220599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20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1666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9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96667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7083 -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7083 -0.0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625 -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8875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1.04584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ạ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5867400"/>
            <a:ext cx="731837" cy="73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09800"/>
            <a:ext cx="9057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3:THỬ TÀI BÉ YÊU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1066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ập Đếm - Xuân Mai [Official]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ùa Xuân Ơi - Nhóm Hoa Mặt Trời Angel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743200" y="-68580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7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1" y="228600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CÔ GIÁO VÀ CÁC BẠN LUÔN THÀNH CÔNG VÀ HẠNH PHÚC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956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685800"/>
            <a:ext cx="67818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LỚP 4 TUỔI A2 ĐẾN VỚI CHƯƠNG TRÌNH “TOÁN TUỔI THƠ”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7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1" y="2514600"/>
            <a:ext cx="8153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1: HIỂU BIẾT CỦA BÉ</a:t>
            </a:r>
          </a:p>
          <a:p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2: BÉ YÊU KHÁM PHÁ</a:t>
            </a: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3: THỬ TÀI BÉ YÊU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àu Hoa - Nhạc Thiếu Nhi Có Lời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1" y="2286000"/>
            <a:ext cx="762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CỦA BÉ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04e138379e609ae654fe4857d4b4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0"/>
            <a:ext cx="10287000" cy="7239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19200"/>
            <a:ext cx="1295400" cy="2171700"/>
          </a:xfrm>
          <a:prstGeom prst="rect">
            <a:avLst/>
          </a:prstGeom>
        </p:spPr>
      </p:pic>
      <p:pic>
        <p:nvPicPr>
          <p:cNvPr id="7" name="Picture 6" descr="3476c0cf10986cd8796d768a9b201d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90600"/>
            <a:ext cx="2819400" cy="2362200"/>
          </a:xfrm>
          <a:prstGeom prst="rect">
            <a:avLst/>
          </a:prstGeom>
        </p:spPr>
      </p:pic>
      <p:pic>
        <p:nvPicPr>
          <p:cNvPr id="10" name="Picture 9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066800"/>
            <a:ext cx="1576197" cy="2209800"/>
          </a:xfrm>
          <a:prstGeom prst="rect">
            <a:avLst/>
          </a:prstGeom>
        </p:spPr>
      </p:pic>
      <p:pic>
        <p:nvPicPr>
          <p:cNvPr id="11" name="Picture 10" descr="a41d9b7313ea064a8b52ad9d667195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657600"/>
            <a:ext cx="2400300" cy="2514600"/>
          </a:xfrm>
          <a:prstGeom prst="rect">
            <a:avLst/>
          </a:prstGeom>
        </p:spPr>
      </p:pic>
      <p:pic>
        <p:nvPicPr>
          <p:cNvPr id="14" name="Picture 13" descr="17687510-Pink-Rose-in-the-flower-pot-isolated-on-white-background-Stock-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066800"/>
            <a:ext cx="1938528" cy="2514600"/>
          </a:xfrm>
          <a:prstGeom prst="rect">
            <a:avLst/>
          </a:prstGeom>
        </p:spPr>
      </p:pic>
      <p:pic>
        <p:nvPicPr>
          <p:cNvPr id="15" name="Picture 14" descr="XO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3276600"/>
            <a:ext cx="1409839" cy="2618509"/>
          </a:xfrm>
          <a:prstGeom prst="rect">
            <a:avLst/>
          </a:prstGeom>
        </p:spPr>
      </p:pic>
      <p:pic>
        <p:nvPicPr>
          <p:cNvPr id="16" name="Picture 15" descr="flowers-pot-140948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3657600"/>
            <a:ext cx="1924812" cy="2362200"/>
          </a:xfrm>
          <a:prstGeom prst="rect">
            <a:avLst/>
          </a:prstGeom>
        </p:spPr>
      </p:pic>
      <p:pic>
        <p:nvPicPr>
          <p:cNvPr id="18" name="Picture 17" descr="H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3276600"/>
            <a:ext cx="1584960" cy="268986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52400"/>
            <a:ext cx="9372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828800"/>
            <a:ext cx="7924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2:BÉ YÊU KHÁM PHÁ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ic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90600"/>
            <a:ext cx="28194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1" y="4495800"/>
            <a:ext cx="281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 MAI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a đà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90600"/>
            <a:ext cx="291084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44958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 ĐÀO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4" name="Picture 3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1371600" cy="3253740"/>
          </a:xfrm>
          <a:prstGeom prst="rect">
            <a:avLst/>
          </a:prstGeom>
        </p:spPr>
      </p:pic>
      <p:pic>
        <p:nvPicPr>
          <p:cNvPr id="5" name="Picture 4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28800"/>
            <a:ext cx="1371600" cy="325374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28800"/>
            <a:ext cx="1371600" cy="3253740"/>
          </a:xfrm>
          <a:prstGeom prst="rect">
            <a:avLst/>
          </a:prstGeom>
        </p:spPr>
      </p:pic>
      <p:pic>
        <p:nvPicPr>
          <p:cNvPr id="7" name="Picture 6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1371600" cy="3253740"/>
          </a:xfrm>
          <a:prstGeom prst="rect">
            <a:avLst/>
          </a:prstGeom>
        </p:spPr>
      </p:pic>
      <p:pic>
        <p:nvPicPr>
          <p:cNvPr id="8" name="Picture 7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828800"/>
            <a:ext cx="1371600" cy="325374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971439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121</Words>
  <Application>Microsoft Office PowerPoint</Application>
  <PresentationFormat>On-screen Show (4:3)</PresentationFormat>
  <Paragraphs>17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VU QUOC DO</cp:lastModifiedBy>
  <cp:revision>72</cp:revision>
  <dcterms:created xsi:type="dcterms:W3CDTF">2017-09-15T06:27:34Z</dcterms:created>
  <dcterms:modified xsi:type="dcterms:W3CDTF">2021-10-25T01:57:27Z</dcterms:modified>
</cp:coreProperties>
</file>