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80" r:id="rId4"/>
    <p:sldId id="260" r:id="rId5"/>
    <p:sldId id="274" r:id="rId6"/>
    <p:sldId id="273" r:id="rId7"/>
    <p:sldId id="275" r:id="rId8"/>
    <p:sldId id="276" r:id="rId9"/>
    <p:sldId id="284" r:id="rId10"/>
    <p:sldId id="278" r:id="rId11"/>
    <p:sldId id="268" r:id="rId12"/>
    <p:sldId id="282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 varScale="1">
        <p:scale>
          <a:sx n="73" d="100"/>
          <a:sy n="73" d="100"/>
        </p:scale>
        <p:origin x="13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4A13F-898A-40CE-9F5E-6914AB16D183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1297F-810B-4EE3-A0C7-2A7A5E53CB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0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97F-810B-4EE3-A0C7-2A7A5E53CB6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4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97F-810B-4EE3-A0C7-2A7A5E53CB6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4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97F-810B-4EE3-A0C7-2A7A5E53CB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4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1297F-810B-4EE3-A0C7-2A7A5E53CB6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40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31ED-3319-4811-81F0-0D0F6AEC9664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E45D-CC80-48F3-8970-DBCFE0552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6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31ED-3319-4811-81F0-0D0F6AEC9664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E45D-CC80-48F3-8970-DBCFE0552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9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31ED-3319-4811-81F0-0D0F6AEC9664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E45D-CC80-48F3-8970-DBCFE0552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3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31ED-3319-4811-81F0-0D0F6AEC9664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E45D-CC80-48F3-8970-DBCFE0552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31ED-3319-4811-81F0-0D0F6AEC9664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E45D-CC80-48F3-8970-DBCFE0552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31ED-3319-4811-81F0-0D0F6AEC9664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E45D-CC80-48F3-8970-DBCFE0552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3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31ED-3319-4811-81F0-0D0F6AEC9664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E45D-CC80-48F3-8970-DBCFE0552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2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31ED-3319-4811-81F0-0D0F6AEC9664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E45D-CC80-48F3-8970-DBCFE0552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71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31ED-3319-4811-81F0-0D0F6AEC9664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E45D-CC80-48F3-8970-DBCFE0552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8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31ED-3319-4811-81F0-0D0F6AEC9664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E45D-CC80-48F3-8970-DBCFE0552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831ED-3319-4811-81F0-0D0F6AEC9664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8E45D-CC80-48F3-8970-DBCFE0552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5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831ED-3319-4811-81F0-0D0F6AEC9664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8E45D-CC80-48F3-8970-DBCFE0552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8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" y="27987"/>
            <a:ext cx="9156032" cy="686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27432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Trò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chuyện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về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công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việc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của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cô</a:t>
            </a:r>
            <a:r>
              <a:rPr lang="en-US" sz="3200" dirty="0" smtClean="0">
                <a:solidFill>
                  <a:srgbClr val="00B0F0"/>
                </a:solidFill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</a:rPr>
              <a:t>giáo</a:t>
            </a:r>
            <a:endParaRPr lang="en-US" sz="3200" dirty="0">
              <a:solidFill>
                <a:srgbClr val="00B0F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endParaRPr lang="en-US" sz="3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917540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09330" y="1930475"/>
            <a:ext cx="493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TRƯỜNG MẦM NON THẠCH CẦU</a:t>
            </a:r>
            <a:endParaRPr lang="vi-VN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Kết quả hình ảnh cho hình dong powerpoint đẹ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5002722" cy="23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2"/>
            <a:ext cx="9144000" cy="68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762000" y="457200"/>
            <a:ext cx="8077200" cy="5477359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Hoạt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động</a:t>
            </a:r>
            <a:r>
              <a:rPr lang="en-US" sz="4800" b="1" dirty="0" smtClean="0">
                <a:solidFill>
                  <a:srgbClr val="FF0000"/>
                </a:solidFill>
              </a:rPr>
              <a:t> 3 </a:t>
            </a:r>
            <a:r>
              <a:rPr lang="en-US" sz="4800" b="1" dirty="0" err="1" smtClean="0">
                <a:solidFill>
                  <a:srgbClr val="FF0000"/>
                </a:solidFill>
              </a:rPr>
              <a:t>bé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siêu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thị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" y="33337"/>
            <a:ext cx="8968353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ình ảnh có liên qu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" y="4648200"/>
            <a:ext cx="912075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Kết quả hình ảnh cho hình nền dong powerpoint đẹ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2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3" name="Horizontal Scroll 2"/>
          <p:cNvSpPr/>
          <p:nvPr/>
        </p:nvSpPr>
        <p:spPr>
          <a:xfrm>
            <a:off x="1066800" y="4343400"/>
            <a:ext cx="6781800" cy="1295400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xét,tuyên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19200" y="3442853"/>
            <a:ext cx="3048000" cy="1052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67200" y="3442853"/>
            <a:ext cx="3429000" cy="1052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714500" y="56011"/>
            <a:ext cx="5715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KẾT THÚC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79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05" y="0"/>
            <a:ext cx="91375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Alternate Process 1"/>
          <p:cNvSpPr/>
          <p:nvPr/>
        </p:nvSpPr>
        <p:spPr>
          <a:xfrm>
            <a:off x="1143000" y="1828800"/>
            <a:ext cx="6858000" cy="129540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hát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454"/>
            <a:ext cx="9144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ình ảnh có liên qu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65" y="3048000"/>
            <a:ext cx="712922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hauThuongChuBoDoiBeatInstrumental-V.A-28731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18784" y="1787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5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Kết quả hình ảnh cho hình dong powerpoint đẹ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5002722" cy="23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2"/>
            <a:ext cx="9144000" cy="68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762000" y="457200"/>
            <a:ext cx="8077200" cy="5477359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Hoạt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động</a:t>
            </a:r>
            <a:r>
              <a:rPr lang="en-US" sz="4800" b="1" dirty="0" smtClean="0">
                <a:solidFill>
                  <a:srgbClr val="FF0000"/>
                </a:solidFill>
              </a:rPr>
              <a:t> 1 </a:t>
            </a:r>
            <a:r>
              <a:rPr lang="en-US" sz="4800" b="1" dirty="0" err="1" smtClean="0">
                <a:solidFill>
                  <a:srgbClr val="FF0000"/>
                </a:solidFill>
              </a:rPr>
              <a:t>hát</a:t>
            </a:r>
            <a:r>
              <a:rPr lang="en-US" sz="4800" b="1" dirty="0" smtClean="0">
                <a:solidFill>
                  <a:srgbClr val="FF0000"/>
                </a:solidFill>
              </a:rPr>
              <a:t> “</a:t>
            </a:r>
            <a:r>
              <a:rPr lang="en-US" sz="4800" b="1" dirty="0" err="1" smtClean="0">
                <a:solidFill>
                  <a:srgbClr val="FF0000"/>
                </a:solidFill>
              </a:rPr>
              <a:t>Cô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mẹ</a:t>
            </a:r>
            <a:r>
              <a:rPr lang="en-US" sz="4800" b="1" dirty="0" smtClean="0">
                <a:solidFill>
                  <a:srgbClr val="FF0000"/>
                </a:solidFill>
              </a:rPr>
              <a:t>”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Hình ảnh có liên qua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" y="33337"/>
            <a:ext cx="8968353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ình ảnh có liên qua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" y="4648200"/>
            <a:ext cx="912075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ithinAttraction-Yanni-2991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209800" y="2519120"/>
            <a:ext cx="609600" cy="609600"/>
          </a:xfrm>
          <a:prstGeom prst="rect">
            <a:avLst/>
          </a:prstGeom>
        </p:spPr>
      </p:pic>
      <p:pic>
        <p:nvPicPr>
          <p:cNvPr id="8" name="WithinAttraction-Yanni-2991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209800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671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67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" y="4648200"/>
            <a:ext cx="912075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2"/>
            <a:ext cx="9144000" cy="68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ết quả hình ảnh cho hình dong powerpoint đẹ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5002722" cy="23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762000" y="457200"/>
            <a:ext cx="8077200" cy="5477359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Hoạt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động</a:t>
            </a:r>
            <a:r>
              <a:rPr lang="en-US" sz="4800" b="1" dirty="0" smtClean="0">
                <a:solidFill>
                  <a:srgbClr val="FF0000"/>
                </a:solidFill>
              </a:rPr>
              <a:t> 2 </a:t>
            </a:r>
            <a:r>
              <a:rPr lang="en-US" sz="4800" b="1" dirty="0" err="1" smtClean="0">
                <a:solidFill>
                  <a:srgbClr val="FF0000"/>
                </a:solidFill>
              </a:rPr>
              <a:t>quan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sát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ảnh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Hình ảnh có liên qu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" y="33337"/>
            <a:ext cx="8968353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hình dong powerpoint đẹ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58" y="161"/>
            <a:ext cx="9165957" cy="68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06" y="2057400"/>
            <a:ext cx="477837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066800" y="1295400"/>
            <a:ext cx="7010400" cy="419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1219200"/>
            <a:ext cx="7010400" cy="426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hình dong powerpoint đẹ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58" y="161"/>
            <a:ext cx="9165957" cy="68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06" y="2057400"/>
            <a:ext cx="477837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066800" y="1295400"/>
            <a:ext cx="7010400" cy="419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1219200"/>
            <a:ext cx="7010400" cy="426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hình dong powerpoint đẹ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58" y="161"/>
            <a:ext cx="9165957" cy="68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06" y="2057400"/>
            <a:ext cx="477837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066800" y="1295400"/>
            <a:ext cx="7010400" cy="419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1219200"/>
            <a:ext cx="7010400" cy="426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hình dong powerpoint đẹ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58" y="161"/>
            <a:ext cx="9165957" cy="68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ình ảnh có liên qua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606" y="2057400"/>
            <a:ext cx="477837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066800" y="1295400"/>
            <a:ext cx="7010400" cy="4191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1219200"/>
            <a:ext cx="7010400" cy="426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M\Desktop\bú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2143125" cy="2143125"/>
          </a:xfrm>
          <a:prstGeom prst="rect">
            <a:avLst/>
          </a:prstGeom>
          <a:noFill/>
        </p:spPr>
      </p:pic>
      <p:pic>
        <p:nvPicPr>
          <p:cNvPr id="2051" name="Picture 3" descr="C:\Users\AM\Desktop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8600"/>
            <a:ext cx="2533650" cy="1809750"/>
          </a:xfrm>
          <a:prstGeom prst="rect">
            <a:avLst/>
          </a:prstGeom>
          <a:noFill/>
        </p:spPr>
      </p:pic>
      <p:pic>
        <p:nvPicPr>
          <p:cNvPr id="2052" name="Picture 4" descr="C:\Users\AM\Desktop\tải xuố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0"/>
            <a:ext cx="2143125" cy="2143125"/>
          </a:xfrm>
          <a:prstGeom prst="rect">
            <a:avLst/>
          </a:prstGeom>
          <a:noFill/>
        </p:spPr>
      </p:pic>
      <p:pic>
        <p:nvPicPr>
          <p:cNvPr id="2053" name="Picture 5" descr="C:\Users\AM\Desktop\tải xuống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352800"/>
            <a:ext cx="2143125" cy="2143125"/>
          </a:xfrm>
          <a:prstGeom prst="rect">
            <a:avLst/>
          </a:prstGeom>
          <a:noFill/>
        </p:spPr>
      </p:pic>
      <p:pic>
        <p:nvPicPr>
          <p:cNvPr id="2054" name="Picture 6" descr="C:\Users\AM\Desktop\tải xuống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3276600"/>
            <a:ext cx="2143125" cy="2143125"/>
          </a:xfrm>
          <a:prstGeom prst="rect">
            <a:avLst/>
          </a:prstGeom>
          <a:noFill/>
        </p:spPr>
      </p:pic>
      <p:pic>
        <p:nvPicPr>
          <p:cNvPr id="2055" name="Picture 7" descr="C:\Users\AM\Desktop\bang-viet-phan-co-chan-9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3124200"/>
            <a:ext cx="3733800" cy="248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Kết quả hình ảnh cho hình dong powerpoint đẹ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5002722" cy="23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Kết quả hình ảnh cho hình nền powerpoi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2"/>
            <a:ext cx="9144000" cy="68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xplosion 2 1"/>
          <p:cNvSpPr/>
          <p:nvPr/>
        </p:nvSpPr>
        <p:spPr>
          <a:xfrm>
            <a:off x="762000" y="457200"/>
            <a:ext cx="8077200" cy="5477359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Luyện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tập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Hình ảnh có liên qua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" y="33337"/>
            <a:ext cx="8968353" cy="23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ình ảnh có liên qua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6" y="4648200"/>
            <a:ext cx="912075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61597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81</Words>
  <Application>Microsoft Office PowerPoint</Application>
  <PresentationFormat>On-screen Show (4:3)</PresentationFormat>
  <Paragraphs>17</Paragraphs>
  <Slides>12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HUNG</dc:creator>
  <cp:lastModifiedBy>VU QUOC DO</cp:lastModifiedBy>
  <cp:revision>35</cp:revision>
  <dcterms:created xsi:type="dcterms:W3CDTF">2019-10-13T03:14:56Z</dcterms:created>
  <dcterms:modified xsi:type="dcterms:W3CDTF">2021-10-25T01:08:47Z</dcterms:modified>
</cp:coreProperties>
</file>