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2" r:id="rId6"/>
    <p:sldId id="259" r:id="rId7"/>
    <p:sldId id="261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esktop\V.A%20&#8211;%20Tay%20Th&#417;m%20Tay%20Ngoan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Xu&#226;n%20Mai%20&#8211;%20M&#250;a%20Cho%20M&#7865;%20Xem.mp3" TargetMode="Externa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DoiBanTay-XuanMai_36vpb.mp3" TargetMode="Externa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40-2407676_tuyển-tập-18-hình-nền-mầm-non-dành-cho-trẻ-em-vô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95585" y="1044714"/>
            <a:ext cx="5676900" cy="22775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Giáo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án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khám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phá</a:t>
            </a:r>
            <a:endParaRPr lang="en-US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Bàn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tay</a:t>
            </a:r>
            <a:endParaRPr lang="en-US" sz="4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V.A – Tay Thơm Tay Ngoa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339405" y="5410200"/>
            <a:ext cx="6858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3773" y="168414"/>
            <a:ext cx="64828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000" b="1" dirty="0" smtClean="0">
                <a:solidFill>
                  <a:srgbClr val="0070C0"/>
                </a:solidFill>
              </a:rPr>
              <a:t>PHÒNG GIÁO DỤC VÀ DÀO TẠO QUẬN LONG BIÊN</a:t>
            </a:r>
          </a:p>
          <a:p>
            <a:pPr algn="ctr"/>
            <a:r>
              <a:rPr lang="vi-VN" sz="2000" b="1" dirty="0" smtClean="0">
                <a:solidFill>
                  <a:srgbClr val="0070C0"/>
                </a:solidFill>
              </a:rPr>
              <a:t>TRƯỜNG MẦM NON THẠCH CẦU</a:t>
            </a:r>
            <a:endParaRPr lang="vi-VN" sz="20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9439" y="2620654"/>
            <a:ext cx="51251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0070C0"/>
                </a:solidFill>
              </a:rPr>
              <a:t>LỨA TUỔI</a:t>
            </a:r>
            <a:r>
              <a:rPr lang="vi-VN" sz="2400" b="1" smtClean="0">
                <a:solidFill>
                  <a:srgbClr val="0070C0"/>
                </a:solidFill>
              </a:rPr>
              <a:t>: 3-4 </a:t>
            </a:r>
            <a:r>
              <a:rPr lang="vi-VN" sz="2400" b="1" dirty="0" smtClean="0">
                <a:solidFill>
                  <a:srgbClr val="0070C0"/>
                </a:solidFill>
              </a:rPr>
              <a:t>TUỔI</a:t>
            </a:r>
          </a:p>
          <a:p>
            <a:pPr algn="ctr"/>
            <a:r>
              <a:rPr lang="vi-VN" sz="2400" b="1" dirty="0" smtClean="0">
                <a:solidFill>
                  <a:srgbClr val="0070C0"/>
                </a:solidFill>
              </a:rPr>
              <a:t>GIÁO VIÊN: TRẦN THỊ THU CHÂM</a:t>
            </a:r>
            <a:endParaRPr lang="vi-VN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0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11ae123005e6bd62e396af49924d3b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Xuân Mai – Múa Cho Mẹ Xe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DoiBanTay-XuanMai_36vp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7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33401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0" y="857250"/>
            <a:ext cx="9144000" cy="5162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838200"/>
            <a:ext cx="7349836" cy="54976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uYYs-5c82c.gi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85800"/>
            <a:ext cx="8382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6529123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37</Words>
  <Application>Microsoft Office PowerPoint</Application>
  <PresentationFormat>On-screen Show (4:3)</PresentationFormat>
  <Paragraphs>8</Paragraphs>
  <Slides>15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VU QUOC DO</cp:lastModifiedBy>
  <cp:revision>9</cp:revision>
  <dcterms:created xsi:type="dcterms:W3CDTF">2006-08-16T00:00:00Z</dcterms:created>
  <dcterms:modified xsi:type="dcterms:W3CDTF">2021-10-24T13:57:04Z</dcterms:modified>
</cp:coreProperties>
</file>