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7"/>
  </p:notesMasterIdLst>
  <p:sldIdLst>
    <p:sldId id="256" r:id="rId2"/>
    <p:sldId id="264" r:id="rId3"/>
    <p:sldId id="259" r:id="rId4"/>
    <p:sldId id="262" r:id="rId5"/>
    <p:sldId id="266" r:id="rId6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FE00"/>
    <a:srgbClr val="CCFF99"/>
    <a:srgbClr val="FF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4" autoAdjust="0"/>
    <p:restoredTop sz="94671" autoAdjust="0"/>
  </p:normalViewPr>
  <p:slideViewPr>
    <p:cSldViewPr>
      <p:cViewPr varScale="1">
        <p:scale>
          <a:sx n="69" d="100"/>
          <a:sy n="69" d="100"/>
        </p:scale>
        <p:origin x="13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C05EB-9BA0-4A7F-9E1E-A24BBEE11AB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F01E-ABD1-4B2C-B397-46FB9D0F2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0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9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5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9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3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6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D7687-D8AF-4049-8F2A-D3CB8C77E563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9A259-4A55-4608-BF4C-70A55773C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8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media1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11" Type="http://schemas.openxmlformats.org/officeDocument/2006/relationships/image" Target="../media/image13.gif"/><Relationship Id="rId5" Type="http://schemas.openxmlformats.org/officeDocument/2006/relationships/image" Target="../media/image8.jpg"/><Relationship Id="rId10" Type="http://schemas.openxmlformats.org/officeDocument/2006/relationships/image" Target="../media/image12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1.gif"/><Relationship Id="rId7" Type="http://schemas.openxmlformats.org/officeDocument/2006/relationships/image" Target="../media/image17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6.gif"/><Relationship Id="rId4" Type="http://schemas.openxmlformats.org/officeDocument/2006/relationships/image" Target="../media/image16.gif"/><Relationship Id="rId9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-228600" y="3603625"/>
            <a:ext cx="9144000" cy="18827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9615"/>
            <a:ext cx="8989163" cy="6759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914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56987" y="283458"/>
            <a:ext cx="5402312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Phòng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gd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&amp;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đt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quận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long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biên</a:t>
            </a:r>
            <a:endParaRPr lang="en-US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Trường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Mầm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non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thach</a:t>
            </a:r>
            <a:r>
              <a:rPr lang="en-US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E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cầu</a:t>
            </a:r>
            <a:endParaRPr lang="en-US" sz="2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E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**************</a:t>
            </a:r>
            <a:endParaRPr lang="en-US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970" y="1779116"/>
            <a:ext cx="80160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C000"/>
                </a:solidFill>
              </a:rPr>
              <a:t>Giáo</a:t>
            </a:r>
            <a:r>
              <a:rPr lang="en-US" sz="4400" dirty="0" smtClean="0">
                <a:solidFill>
                  <a:srgbClr val="FFC000"/>
                </a:solidFill>
              </a:rPr>
              <a:t> </a:t>
            </a:r>
            <a:r>
              <a:rPr lang="en-US" sz="4400" dirty="0" err="1" smtClean="0">
                <a:solidFill>
                  <a:srgbClr val="FFC000"/>
                </a:solidFill>
              </a:rPr>
              <a:t>Án</a:t>
            </a:r>
            <a:endParaRPr lang="en-US" sz="4400" dirty="0" smtClean="0">
              <a:solidFill>
                <a:srgbClr val="FFC000"/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Lĩnh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Vực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Phát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Triển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Thẩm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Mỹ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err="1" smtClean="0">
                <a:solidFill>
                  <a:srgbClr val="FFFF00"/>
                </a:solidFill>
              </a:rPr>
              <a:t>Hoạt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Động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Âm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</a:rPr>
              <a:t>Nhạc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DH: ĐƯỜNG EM ĐI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    - NH: BẠN ƠI CÓ BIẾT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          - TC: NHÌN HÌNH ẢNH ĐOÁN GIAI ĐIỆU BÀI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HÁT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Thu </a:t>
            </a:r>
            <a:r>
              <a:rPr lang="en-US" sz="2800" b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Châm</a:t>
            </a:r>
            <a:endParaRPr lang="en-US" sz="2800" b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254">
            <a:off x="-57308" y="2045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80288">
            <a:off x="710078" y="-897039"/>
            <a:ext cx="557078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5821" y="-868297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0" descr="887822uivpqeloz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2" y="11893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4917" y="3384533"/>
            <a:ext cx="6828384" cy="11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658" y="-75872"/>
            <a:ext cx="9083632" cy="1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3561" y="6778401"/>
            <a:ext cx="9039110" cy="1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7452" y="3368917"/>
            <a:ext cx="7019548" cy="1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opy of gau n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4483" flipH="1">
            <a:off x="176202" y="4952329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2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38800" y="567679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2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8484">
            <a:off x="6372463" y="5480371"/>
            <a:ext cx="831266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27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9" name="Title 8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000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CHÀO MỪNG QUÝ VỊ ĐẠI BIỂU</a:t>
            </a:r>
            <a:endParaRPr lang="en-US" sz="177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33600" y="20574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 VỚI CHƯƠNG TRÌNH </a:t>
            </a:r>
          </a:p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32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</a:rPr>
              <a:t>MÚA HÁT MỪNG CÔ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" y="-1"/>
            <a:ext cx="9091684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248828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  <a:endParaRPr lang="en-US" sz="3600" b="1" i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643" y="3436037"/>
            <a:ext cx="70501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“ĐƯỜNG EM ĐI”</a:t>
            </a:r>
          </a:p>
          <a:p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38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852">
            <a:off x="6710363" y="355353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7436">
            <a:off x="1955322" y="6696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Bellcol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01">
            <a:off x="6307361" y="69256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800243" y="299481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2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5572">
            <a:off x="7498597" y="29837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9" descr="878031oq6iuoirb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5799">
            <a:off x="1863833" y="3563247"/>
            <a:ext cx="754629" cy="24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-457201" y="2042"/>
            <a:ext cx="9725735" cy="7387756"/>
            <a:chOff x="192" y="1968"/>
            <a:chExt cx="2928" cy="2304"/>
          </a:xfrm>
        </p:grpSpPr>
        <p:pic>
          <p:nvPicPr>
            <p:cNvPr id="22" name="Picture 4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6"/>
          <p:cNvGrpSpPr>
            <a:grpSpLocks/>
          </p:cNvGrpSpPr>
          <p:nvPr/>
        </p:nvGrpSpPr>
        <p:grpSpPr bwMode="auto">
          <a:xfrm rot="10800000">
            <a:off x="47766" y="-454067"/>
            <a:ext cx="9553434" cy="7386938"/>
            <a:chOff x="192" y="1968"/>
            <a:chExt cx="2928" cy="2304"/>
          </a:xfrm>
        </p:grpSpPr>
        <p:pic>
          <p:nvPicPr>
            <p:cNvPr id="25" name="Picture 7" descr="N7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 descr="N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Đường em đi Beat chua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7600" y="505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0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296"/>
            <a:ext cx="8229600" cy="963304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  <p:pic>
        <p:nvPicPr>
          <p:cNvPr id="4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638" y="-1"/>
            <a:ext cx="8996361" cy="1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8589" y="6788943"/>
            <a:ext cx="8896348" cy="7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5467" y="336491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hạc beat mầm non- Bạn ơi có biế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638" y="156188"/>
            <a:ext cx="8936829" cy="6549412"/>
          </a:xfrm>
        </p:spPr>
      </p:pic>
    </p:spTree>
    <p:extLst>
      <p:ext uri="{BB962C8B-B14F-4D97-AF65-F5344CB8AC3E}">
        <p14:creationId xmlns:p14="http://schemas.microsoft.com/office/powerpoint/2010/main" val="308253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979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6738936"/>
            <a:ext cx="8990110" cy="1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gachng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869" y="-6573"/>
            <a:ext cx="8930578" cy="15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2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473381" y="32055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6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5563" y="0"/>
            <a:ext cx="762001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0350" y="-7620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3" name="Group 6"/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19473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4" name="Picture 13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4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6" name="Group 6"/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19471" name="Picture 7" descr="N7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2" name="Picture 8" descr="N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7" name="Picture 18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9" descr="1145086ejqsyt499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0" descr="chu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9655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1" descr="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Copy of gau n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3814">
            <a:off x="4069185" y="3845826"/>
            <a:ext cx="3012385" cy="249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303523"/>
            <a:ext cx="2834497" cy="13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9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216522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ELAY" val="21"/>
  <p:tag name="MMPROD_START_TIME" val="0"/>
  <p:tag name="MMPROD_STOP_TIME" val="1"/>
  <p:tag name="MMPROD_FADE_EFFECT_IN" val="0"/>
  <p:tag name="MMPROD_FADE_EFFECT_OUT" val="0"/>
  <p:tag name="MMPROD_FADE_SPEED" val="1"/>
  <p:tag name="MMPROD_MUTE_AUDIO" val="0"/>
  <p:tag name="MMPROD_IS_H264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</TotalTime>
  <Words>88</Words>
  <Application>Microsoft Office PowerPoint</Application>
  <PresentationFormat>On-screen Show (4:3)</PresentationFormat>
  <Paragraphs>16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CHÀO MỪNG QUÝ VỊ ĐẠI BIỂU</vt:lpstr>
      <vt:lpstr>PowerPoint Presentation</vt:lpstr>
      <vt:lpstr>TRÒ CHƠI: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THANG</dc:creator>
  <cp:lastModifiedBy>VU QUOC DO</cp:lastModifiedBy>
  <cp:revision>65</cp:revision>
  <dcterms:created xsi:type="dcterms:W3CDTF">2016-10-24T15:20:18Z</dcterms:created>
  <dcterms:modified xsi:type="dcterms:W3CDTF">2021-10-24T13:39:17Z</dcterms:modified>
</cp:coreProperties>
</file>