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09600"/>
            <a:ext cx="9144000" cy="624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</a:p>
          <a:p>
            <a:endParaRPr lang="vi-VN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5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NGÔI NHÀ CỦA BÉ</a:t>
            </a:r>
            <a:br>
              <a:rPr lang="vi-VN" sz="5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4 tuổi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Bích Ngọc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PHÒNG GIÁO DỤC VÀ ĐÀO TẠO QUẬN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THẠCH CẦU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2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4)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81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Avo</vt:lpstr>
      <vt:lpstr>Office Theme</vt:lpstr>
      <vt:lpstr>PowerPoint Presentation</vt:lpstr>
      <vt:lpstr>Vận động tự do</vt:lpstr>
      <vt:lpstr>Trò chuyện về ngôi nhà của bé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Admin</cp:lastModifiedBy>
  <cp:revision>6</cp:revision>
  <dcterms:created xsi:type="dcterms:W3CDTF">2006-08-16T00:00:00Z</dcterms:created>
  <dcterms:modified xsi:type="dcterms:W3CDTF">2022-05-21T04:08:39Z</dcterms:modified>
</cp:coreProperties>
</file>