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PHÒNG GIÁO DỤC VÀ ĐÀO TẠO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 NON THẠCH CẦU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219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" y="2971800"/>
            <a:ext cx="9139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– 4 tuổi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 Bích Ngọc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309</Words>
  <Application>Microsoft Office PowerPoint</Application>
  <PresentationFormat>On-screen Show (4:3)</PresentationFormat>
  <Paragraphs>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50</cp:revision>
  <dcterms:created xsi:type="dcterms:W3CDTF">2012-02-06T13:30:08Z</dcterms:created>
  <dcterms:modified xsi:type="dcterms:W3CDTF">2022-05-20T03:31:10Z</dcterms:modified>
</cp:coreProperties>
</file>