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70" r:id="rId7"/>
    <p:sldId id="265" r:id="rId8"/>
    <p:sldId id="266" r:id="rId9"/>
    <p:sldId id="267" r:id="rId10"/>
    <p:sldId id="271" r:id="rId11"/>
    <p:sldId id="272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16C7-B227-433D-9D32-5586ADE732C3}" type="datetimeFigureOut">
              <a:rPr lang="vi-VN" smtClean="0"/>
              <a:t>05/11/2020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D70-DE11-4668-9431-C3EFBFCD94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532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16C7-B227-433D-9D32-5586ADE732C3}" type="datetimeFigureOut">
              <a:rPr lang="vi-VN" smtClean="0"/>
              <a:t>05/11/2020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D70-DE11-4668-9431-C3EFBFCD94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544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16C7-B227-433D-9D32-5586ADE732C3}" type="datetimeFigureOut">
              <a:rPr lang="vi-VN" smtClean="0"/>
              <a:t>05/11/2020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D70-DE11-4668-9431-C3EFBFCD94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88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16C7-B227-433D-9D32-5586ADE732C3}" type="datetimeFigureOut">
              <a:rPr lang="vi-VN" smtClean="0"/>
              <a:t>05/11/2020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D70-DE11-4668-9431-C3EFBFCD94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04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16C7-B227-433D-9D32-5586ADE732C3}" type="datetimeFigureOut">
              <a:rPr lang="vi-VN" smtClean="0"/>
              <a:t>05/11/2020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D70-DE11-4668-9431-C3EFBFCD94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16C7-B227-433D-9D32-5586ADE732C3}" type="datetimeFigureOut">
              <a:rPr lang="vi-VN" smtClean="0"/>
              <a:t>05/11/2020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D70-DE11-4668-9431-C3EFBFCD94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25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16C7-B227-433D-9D32-5586ADE732C3}" type="datetimeFigureOut">
              <a:rPr lang="vi-VN" smtClean="0"/>
              <a:t>05/11/2020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D70-DE11-4668-9431-C3EFBFCD94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162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16C7-B227-433D-9D32-5586ADE732C3}" type="datetimeFigureOut">
              <a:rPr lang="vi-VN" smtClean="0"/>
              <a:t>05/11/2020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D70-DE11-4668-9431-C3EFBFCD94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34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16C7-B227-433D-9D32-5586ADE732C3}" type="datetimeFigureOut">
              <a:rPr lang="vi-VN" smtClean="0"/>
              <a:t>05/11/2020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D70-DE11-4668-9431-C3EFBFCD94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60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16C7-B227-433D-9D32-5586ADE732C3}" type="datetimeFigureOut">
              <a:rPr lang="vi-VN" smtClean="0"/>
              <a:t>05/11/2020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D70-DE11-4668-9431-C3EFBFCD94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49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D16C7-B227-433D-9D32-5586ADE732C3}" type="datetimeFigureOut">
              <a:rPr lang="vi-VN" smtClean="0"/>
              <a:t>05/11/2020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D70-DE11-4668-9431-C3EFBFCD94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25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D16C7-B227-433D-9D32-5586ADE732C3}" type="datetimeFigureOut">
              <a:rPr lang="vi-VN" smtClean="0"/>
              <a:t>05/11/2020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A6D70-DE11-4668-9431-C3EFBFCD94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47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file:///E:\giao%20an\giao%20an%20pp\nhac%20khong%20loi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11" Type="http://schemas.openxmlformats.org/officeDocument/2006/relationships/image" Target="../media/image5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6.png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pn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88" name="Group 16"/>
          <p:cNvGrpSpPr>
            <a:grpSpLocks/>
          </p:cNvGrpSpPr>
          <p:nvPr/>
        </p:nvGrpSpPr>
        <p:grpSpPr bwMode="auto">
          <a:xfrm>
            <a:off x="0" y="-225602"/>
            <a:ext cx="12191999" cy="7086600"/>
            <a:chOff x="0" y="-19"/>
            <a:chExt cx="5760" cy="4377"/>
          </a:xfrm>
        </p:grpSpPr>
        <p:pic>
          <p:nvPicPr>
            <p:cNvPr id="28689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0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996" y="2018"/>
              <a:ext cx="4320" cy="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1" name="Picture 19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692" name="Picture 20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8693" name="Picture 21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2" y="4125312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 descr="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19758" y="4125312"/>
            <a:ext cx="19526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1" name="WordArt 29"/>
          <p:cNvSpPr>
            <a:spLocks noChangeArrowheads="1" noChangeShapeType="1" noTextEdit="1"/>
          </p:cNvSpPr>
          <p:nvPr/>
        </p:nvSpPr>
        <p:spPr bwMode="auto">
          <a:xfrm>
            <a:off x="2514600" y="685800"/>
            <a:ext cx="77025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8800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0946" y="1407958"/>
            <a:ext cx="1042639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kern="10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cô giáo về dự giờ lớp D1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23999" y="513230"/>
            <a:ext cx="9144000" cy="7221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000" b="1" dirty="0" smtClean="0">
                <a:solidFill>
                  <a:schemeClr val="accent5">
                    <a:lumMod val="50000"/>
                  </a:schemeClr>
                </a:solidFill>
              </a:rPr>
              <a:t>PHÒNG GIÁO DỤC VÀ ĐÀO TẠO QUẬN LONG BIÊN</a:t>
            </a:r>
            <a:br>
              <a:rPr lang="vi-VN" sz="20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vi-VN" sz="2000" b="1" dirty="0" smtClean="0">
                <a:solidFill>
                  <a:schemeClr val="accent5">
                    <a:lumMod val="50000"/>
                  </a:schemeClr>
                </a:solidFill>
              </a:rPr>
              <a:t>TRƯỜNG MẦM NON THẠCH CẦU</a:t>
            </a:r>
            <a:endParaRPr lang="vi-VN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663843" y="5643563"/>
            <a:ext cx="3728224" cy="7221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000" b="1" dirty="0" smtClean="0">
                <a:solidFill>
                  <a:schemeClr val="accent5">
                    <a:lumMod val="50000"/>
                  </a:schemeClr>
                </a:solidFill>
              </a:rPr>
              <a:t>NĂM HỌC 2020 - 2021</a:t>
            </a:r>
            <a:endParaRPr lang="vi-VN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382836" y="3513295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Lĩnh vực phát triển ngôn ngữ</a:t>
            </a:r>
            <a:br>
              <a:rPr lang="vi-VN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vi-VN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Đề tài: Truyện Thỏ con không vâng lời</a:t>
            </a:r>
            <a:br>
              <a:rPr lang="vi-VN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vi-VN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Lứa tuổi: 24 – 36 tháng</a:t>
            </a:r>
            <a:br>
              <a:rPr lang="vi-VN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vi-VN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GV thực hiện: Trần Thị Bích Ngọc</a:t>
            </a:r>
            <a:endParaRPr lang="vi-VN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85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1"/>
          <p:cNvPicPr>
            <a:picLocks noChangeAspect="1" noChangeArrowheads="1"/>
          </p:cNvPicPr>
          <p:nvPr/>
        </p:nvPicPr>
        <p:blipFill>
          <a:blip r:embed="rId2">
            <a:lum bright="1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nh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76888" cy="67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 rot="16200000">
            <a:off x="9144000" y="1295400"/>
            <a:ext cx="35052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4800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524001" y="2453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524001" y="2725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2514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 descr="dau ga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115" y="704475"/>
            <a:ext cx="2819400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than gau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9" y="2766638"/>
            <a:ext cx="4013200" cy="419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94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27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H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0" y="-10654"/>
            <a:ext cx="11976442" cy="679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6440" y="2470903"/>
            <a:ext cx="9431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9600" b="1" dirty="0" smtClean="0">
                <a:solidFill>
                  <a:srgbClr val="C00000"/>
                </a:solidFill>
              </a:rPr>
              <a:t>Thỏ con không vâng lời</a:t>
            </a:r>
            <a:endParaRPr lang="vi-VN" sz="9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Picture1"/>
          <p:cNvPicPr>
            <a:picLocks noChangeAspect="1" noChangeArrowheads="1"/>
          </p:cNvPicPr>
          <p:nvPr/>
        </p:nvPicPr>
        <p:blipFill>
          <a:blip r:embed="rId4">
            <a:lum bright="1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h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"/>
            <a:ext cx="5064125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oCon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581722"/>
            <a:ext cx="42164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144000" y="1295400"/>
            <a:ext cx="35052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3087" name="nhac khong lo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248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12496800" y="3276601"/>
          <a:ext cx="1919288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r:id="rId8" imgW="2902680" imgH="3828240" progId="CorelDRAW.Graphic.13">
                  <p:embed/>
                </p:oleObj>
              </mc:Choice>
              <mc:Fallback>
                <p:oleObj r:id="rId8" imgW="2902680" imgH="38282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96800" y="3276601"/>
                        <a:ext cx="1919288" cy="264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12877800" y="1690688"/>
          <a:ext cx="2209800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r:id="rId10" imgW="3387240" imgH="2563560" progId="CorelDRAW.Graphic.13">
                  <p:embed/>
                </p:oleObj>
              </mc:Choice>
              <mc:Fallback>
                <p:oleObj r:id="rId10" imgW="3387240" imgH="25635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7800" y="1690688"/>
                        <a:ext cx="2209800" cy="173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47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64" fill="hold"/>
                                        <p:tgtEl>
                                          <p:spTgt spid="30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025 -0.03935 -0.12049 -0.07847 -0.18229 -0.06505 C -0.2441 -0.05162 -0.31007 0.05602 -0.37101 0.08032 L -0.54844 0.08032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6025 -0.03935 -0.12049 -0.07847 -0.18229 -0.06505 C -0.2441 -0.05162 -0.31007 0.05602 -0.37101 0.08032 L -0.54844 0.08032 " pathEditMode="relative" ptsTypes="aaAA">
                                      <p:cBhvr>
                                        <p:cTn id="12" dur="2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33 0.08866 C -0.5526 0.08194 -0.55191 0.07523 -0.55104 0.075 C -0.55017 0.075 -0.5493 0.0868 -0.54878 0.08704 C -0.54826 0.08704 -0.54687 0.07662 -0.54757 0.07592 C -0.54791 0.07523 -0.55017 0.08333 -0.55104 0.0831 C -0.55191 0.08287 -0.55173 0.07523 -0.55225 0.075 C -0.55277 0.075 -0.55486 0.08148 -0.55451 0.08171 C -0.55416 0.08171 -0.5493 0.07592 -0.54982 0.07546 C -0.55034 0.075 -0.55764 0.07824 -0.55798 0.07847 C -0.55833 0.0787 -0.55347 0.07662 -0.55225 0.07685 C -0.55104 0.07708 -0.55104 0.08102 -0.55104 0.08125 C -0.55104 0.08102 -0.55173 0.07893 -0.55225 0.07685 " pathEditMode="relative" rAng="0" ptsTypes="aaaaaaaaaaaA">
                                      <p:cBhvr>
                                        <p:cTn id="16" dur="5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6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638 0.05301 0.02318 0.12709 0.08282 0.12593 C 0.16914 0.12593 0.17552 -0.12199 0.27826 -0.12291 C 0.3711 -0.12291 0.32149 0.09399 0.41081 0.09306 C 0.50352 0.09306 0.45391 -0.06388 0.55365 -0.06388 C 0.64297 -0.06388 0.59336 0.0419 0.67279 0.0419 C 0.74909 0.0419 0.70938 -0.03888 0.77891 -0.03888 C 0.81862 -0.03888 0.82201 -0.01689 0.82513 -4.44444E-6 " pathEditMode="relative" rAng="0" ptsTypes="AAAAAAAA">
                                      <p:cBhvr>
                                        <p:cTn id="20" dur="4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50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1"/>
          <p:cNvPicPr>
            <a:picLocks noChangeAspect="1" noChangeArrowheads="1"/>
          </p:cNvPicPr>
          <p:nvPr/>
        </p:nvPicPr>
        <p:blipFill>
          <a:blip r:embed="rId2">
            <a:lum bright="1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nh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35" y="1"/>
            <a:ext cx="5064125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9169773" y="1515311"/>
            <a:ext cx="35052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6151" name="Picture 7" descr="HinhT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333626" y="2286000"/>
            <a:ext cx="37623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buo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44117">
            <a:off x="11925708" y="3392258"/>
            <a:ext cx="1752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buo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7763">
            <a:off x="4584887" y="1775571"/>
            <a:ext cx="1752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1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9676 L -0.15534 -0.19328 C -0.18672 -0.21504 -0.23398 -0.22685 -0.28372 -0.22685 C -0.3401 -0.22685 -0.38503 -0.21504 -0.41654 -0.19328 L -0.56784 -0.09676 " pathEditMode="relative" rAng="10800000" ptsTypes="AAAAA">
                                      <p:cBhvr>
                                        <p:cTn id="10" dur="44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4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921 L 0.16666 0.02987 C 0.20117 0.04098 0.25338 0.04723 0.30807 0.04723 C 0.37031 0.04723 0.42005 0.04098 0.45481 0.02987 L 0.62187 -0.01921 " pathEditMode="relative" rAng="0" ptsTypes="AAAAA">
                                      <p:cBhvr>
                                        <p:cTn id="18" dur="44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94" y="33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4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13 -0.15694 C 0.01224 -0.16504 0.05925 -0.17291 0.07644 -0.17291 C 0.18086 -0.17291 0.28894 -0.04791 0.28894 0.07709 C 0.28894 0.01412 0.34297 -0.04791 0.39349 -0.04791 C 0.44753 -0.04791 0.49805 0.01505 0.49805 0.07709 C 0.49805 0.04607 0.52487 0.01412 0.55209 0.01412 C 0.57891 0.01412 0.60612 0.04514 0.60612 0.07709 C 0.60612 0.06111 0.61966 0.04607 0.63282 0.04607 C 0.64649 0.04607 0.65964 0.06204 0.65964 0.07709 C 0.65964 0.06898 0.66628 0.06111 0.67331 0.06111 C 0.67683 0.06111 0.68685 0.06922 0.68685 0.07709 C 0.68685 0.07315 0.69037 0.06898 0.69349 0.06898 C 0.69349 0.06991 0.70013 0.07292 0.70013 0.07709 C 0.70013 0.075 0.70013 0.07315 0.70365 0.07315 C 0.70365 0.07408 0.70716 0.07523 0.70716 0.07709 C 0.70716 0.07616 0.70716 0.075 0.70716 0.07408 C 0.71068 0.07408 0.71068 0.075 0.71068 0.07616 C 0.7142 0.07616 0.7142 0.07523 0.7142 0.07408 C 0.71771 0.07408 0.71771 0.075 0.71771 0.07616 " pathEditMode="relative" rAng="0" ptsTypes="AAAAAAAAAAAAAAAAAAA">
                                      <p:cBhvr>
                                        <p:cTn id="20" dur="53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51" y="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9144000" y="1295400"/>
            <a:ext cx="35052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7180" name="Picture 12" descr="buo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04884">
            <a:off x="377187" y="1730560"/>
            <a:ext cx="2030146" cy="183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" y="495252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20" y="4968989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71" y="5713147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614" y="5698189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159" y="5770903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02" y="5279027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585" y="5919372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564" y="5861682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813" y="4308791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98" y="4225169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535" y="4899947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329" y="4169173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88" y="4076532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388" y="4178300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5193241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01" y="5047969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469" y="4265792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3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669" y="4998036"/>
            <a:ext cx="1676400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inhTh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779267" y="2872104"/>
            <a:ext cx="3494088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4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C 0.04375 -0.0831 0.0875 -0.16597 0.12226 -0.19282 C 0.1569 -0.21967 0.18372 -0.18217 0.20885 -0.16088 C 0.23398 -0.13958 0.25455 -0.10255 0.27304 -0.06574 C 0.29166 -0.02893 0.29479 0.03542 0.32083 0.05972 C 0.34687 0.08403 0.40052 0.0956 0.42968 0.07963 C 0.45885 0.06366 0.49258 0.00023 0.49544 -0.03588 C 0.49843 -0.07199 0.44492 -0.10255 0.44778 -0.13704 C 0.45052 -0.17176 0.47604 -0.23704 0.51185 -0.24444 C 0.54752 -0.25185 0.61159 -0.18634 0.66263 -0.18079 C 0.71367 -0.17523 0.7858 -0.20463 0.81784 -0.21065 C 0.85 -0.21667 0.84179 -0.21412 0.85521 -0.21667 C 0.86862 -0.21921 0.85885 -0.225 0.89843 -0.22662 C 0.93802 -0.22824 1.01523 -0.22755 1.09258 -0.22662 " pathEditMode="relative" rAng="0" ptsTypes="AAAAAAAAAAAAAA">
                                      <p:cBhvr>
                                        <p:cTn id="6" dur="7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22" y="-79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082 -0.08657 L 0.05782 -0.08657 C 0.08854 -0.08657 0.12331 -0.10046 0.15456 -0.10255 C 0.17774 -0.10255 0.22005 -0.08958 0.23972 -0.08958 C 0.26641 -0.08958 0.29362 -0.09352 0.34414 -0.09352 L 0.37891 -0.24861 L 0.41771 -0.06157 L 0.46407 -0.08657 L 0.50287 -0.09352 L 0.59558 -0.0875 C 0.63841 -0.09051 0.67331 -0.10347 0.71563 -0.10857 C 0.73125 -0.10949 0.76602 -0.11065 0.7892 -0.10857 C 0.81237 -0.10648 0.83203 -0.09259 0.83959 -0.09167 C 0.85117 -0.0875 0.87839 -0.09167 0.89349 -0.08958 L 0.91719 -0.08657 L 0.95964 -0.08657 " pathEditMode="relative" rAng="0" ptsTypes="AAAAAAAAAAAAAAAA">
                                      <p:cBhvr>
                                        <p:cTn id="8" dur="8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5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ien_Nhien_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87" y="2892892"/>
            <a:ext cx="346233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6" name="Picture 22" descr="HinhT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322843" y="2463963"/>
            <a:ext cx="381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23" y="4265484"/>
            <a:ext cx="1752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772" y="2813984"/>
            <a:ext cx="2057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26" descr="than gau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387" y="2511168"/>
            <a:ext cx="36623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1" name="Picture 27" descr="dau ga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609601"/>
            <a:ext cx="25733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08186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C -0.05573 -0.07361 -0.11119 -0.14699 -0.15312 -0.14491 C -0.19505 -0.14283 -0.22226 -0.00695 -0.25117 0.01204 C -0.28033 0.03102 -0.30729 -0.02871 -0.32786 -0.03171 C -0.3483 -0.03472 -0.35078 -0.01759 -0.37382 -0.00579 C -0.39674 0.00602 -0.4263 0.03842 -0.46614 0.03981 C -0.50586 0.0412 -0.58828 0.00833 -0.61263 0.00208 " pathEditMode="relative" rAng="0" ptsTypes="AAAAAAA">
                                      <p:cBhvr>
                                        <p:cTn id="9" dur="29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38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3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C -0.05729 -0.03681 -0.11406 -0.07362 -0.16172 -0.0882 C -0.20951 -0.10278 -0.25 -0.10278 -0.28646 -0.0882 C -0.32253 -0.07362 -0.34909 -0.01852 -0.37969 4.81481E-6 C -0.4099 0.01851 -0.42669 0.01875 -0.46797 0.02245 C -0.50912 0.02615 -0.59362 0.01875 -0.62708 0.02245 C -0.66029 0.02615 -0.66029 0.0412 -0.66797 0.0449 " pathEditMode="relative" rAng="0" ptsTypes="AAAAAAA">
                                      <p:cBhvr>
                                        <p:cTn id="25" dur="3000" fill="hold"/>
                                        <p:tgtEl>
                                          <p:spTgt spid="11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98" y="-27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C -0.05703 -0.0368 -0.11355 -0.07361 -0.1612 -0.08819 C -0.20873 -0.10278 -0.24909 -0.10278 -0.28542 -0.08819 C -0.32149 -0.07361 -0.34805 -0.01852 -0.37839 -1.48148E-6 C -0.4086 0.01852 -0.42539 0.01875 -0.46641 0.02246 C -0.50743 0.02616 -0.5918 0.01875 -0.625 0.02246 C -0.65808 0.02616 -0.65808 0.04121 -0.66589 0.04491 " pathEditMode="relative" rAng="0" ptsTypes="AAAAAAA">
                                      <p:cBhvr>
                                        <p:cTn id="27" dur="3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94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0.04606 C 0.00065 0.03541 0.00417 0.02477 0.00508 0.0243 C 0.00586 0.02384 0.00143 0.04282 0.00247 0.04305 C 0.00364 0.04305 0.01042 0.02639 0.01211 0.02523 C 0.01393 0.02407 0.01237 0.03565 0.01211 0.03565 C 0.01185 0.03541 0.01081 0.02407 0.00989 0.0243 C 0.00898 0.0243 0.0082 0.03565 0.00729 0.03611 C 0.00638 0.03657 0.00612 0.02754 0.00508 0.02662 C 0.00377 0.02592 0.00065 0.03078 1.25E-6 0.03125 " pathEditMode="relative" rAng="0" ptsTypes="AAAAAAAAA">
                                      <p:cBhvr>
                                        <p:cTn id="31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1"/>
          <p:cNvPicPr>
            <a:picLocks noChangeAspect="1" noChangeArrowheads="1"/>
          </p:cNvPicPr>
          <p:nvPr/>
        </p:nvPicPr>
        <p:blipFill>
          <a:blip r:embed="rId2">
            <a:lum bright="1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4" y="0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9144000" y="1295400"/>
            <a:ext cx="35052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" name="Group 1"/>
          <p:cNvGrpSpPr/>
          <p:nvPr/>
        </p:nvGrpSpPr>
        <p:grpSpPr>
          <a:xfrm>
            <a:off x="11201399" y="640973"/>
            <a:ext cx="6068201" cy="6109450"/>
            <a:chOff x="10014517" y="793376"/>
            <a:chExt cx="6367579" cy="6109450"/>
          </a:xfrm>
        </p:grpSpPr>
        <p:pic>
          <p:nvPicPr>
            <p:cNvPr id="8213" name="Picture 21" descr="HinhTho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10014517" y="1488141"/>
              <a:ext cx="3863975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4" name="Picture 22" descr="than gau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8433" y="2818189"/>
              <a:ext cx="3903663" cy="4084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11" name="Picture 19" descr="dau ga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4533" y="793376"/>
              <a:ext cx="2743200" cy="2243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50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1.11111E-6 C -0.00052 0.03495 -0.14453 0.06204 -0.32018 0.06204 C -0.50104 0.06204 -0.6457 0.03495 -0.6457 1.11111E-6 C -0.6457 -0.03495 -0.78998 -0.06204 -0.97084 -0.06204 C -1.14649 -0.06204 -1.29128 -0.03495 -1.29128 1.11111E-6 " pathEditMode="relative" rAng="10800000" ptsTypes="AAAAA">
                                      <p:cBhvr>
                                        <p:cTn id="6" dur="7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5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spect="1" noChangeArrowheads="1"/>
          </p:cNvPicPr>
          <p:nvPr/>
        </p:nvPicPr>
        <p:blipFill>
          <a:blip r:embed="rId2">
            <a:lum bright="1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144000" y="1295400"/>
            <a:ext cx="35052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4346" name="Picture 10" descr="dau g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115" y="704475"/>
            <a:ext cx="2819400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" y="-3173"/>
            <a:ext cx="4653351" cy="696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071" y="584263"/>
            <a:ext cx="4800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than gau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9" y="2766638"/>
            <a:ext cx="4013200" cy="419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inhTh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00000" flipH="1" flipV="1">
            <a:off x="6307216" y="1498663"/>
            <a:ext cx="386397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7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C 0.0332 0.02291 0.06653 0.04583 0.14388 0.05139 C 0.22135 0.05694 0.40716 0.03657 0.46458 0.03287 C 0.52187 0.02916 0.5056 0.02893 0.48919 0.0287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21" y="26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C -0.04297 0.06713 -0.08555 0.13449 -0.13242 0.16597 C -0.17917 0.19768 -0.23047 0.19398 -0.28138 0.19051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1"/>
          <p:cNvPicPr>
            <a:picLocks noChangeAspect="1" noChangeArrowheads="1"/>
          </p:cNvPicPr>
          <p:nvPr/>
        </p:nvPicPr>
        <p:blipFill>
          <a:blip r:embed="rId3">
            <a:lum bright="10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9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nh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938837" cy="629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063038" y="1281114"/>
            <a:ext cx="3505200" cy="2286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0"/>
            <a:ext cx="4800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1524001" y="2453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7924800" y="3429001"/>
          <a:ext cx="1919288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r:id="rId6" imgW="2902680" imgH="3828240" progId="CorelDRAW.Graphic.13">
                  <p:embed/>
                </p:oleObj>
              </mc:Choice>
              <mc:Fallback>
                <p:oleObj r:id="rId6" imgW="2902680" imgH="382824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429001"/>
                        <a:ext cx="1919288" cy="2644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524001" y="2725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8301038" y="1828801"/>
          <a:ext cx="2209800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r:id="rId8" imgW="3387240" imgH="2563560" progId="CorelDRAW.Graphic.13">
                  <p:embed/>
                </p:oleObj>
              </mc:Choice>
              <mc:Fallback>
                <p:oleObj r:id="rId8" imgW="3387240" imgH="25635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1038" y="1828801"/>
                        <a:ext cx="2209800" cy="173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12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1179 C -0.00035 0.00509 0.00034 -0.00162 0.00121 -0.00185 C 0.00208 -0.00185 0.00295 0.00994 0.00347 0.01018 C 0.00399 0.01018 0.00538 -0.00023 0.00468 -0.00093 C 0.00434 -0.00162 0.00208 0.00647 0.00121 0.00624 C 0.00034 0.00601 0.00052 -0.00162 3.61111E-6 -0.00185 C -0.00052 -0.00185 -0.00261 0.00462 -0.00226 0.00486 C -0.00191 0.00486 0.00295 -0.00093 0.00243 -0.00139 C 0.00191 -0.00185 -0.00539 0.00139 -0.00573 0.00162 C -0.00608 0.00185 -0.00122 -0.00023 3.61111E-6 7.21554E-7 C 0.00121 0.00023 0.00121 0.00416 0.00121 0.00439 C 0.00121 0.00416 0.00052 0.00208 3.61111E-6 7.21554E-7 " pathEditMode="relative" rAng="0" ptsTypes="aaaaaaaaaaaA">
                                      <p:cBhvr>
                                        <p:cTn id="6" dur="5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6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35</Words>
  <Application>Microsoft Office PowerPoint</Application>
  <PresentationFormat>Widescreen</PresentationFormat>
  <Paragraphs>5</Paragraphs>
  <Slides>11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CorelDRAW.Graphic.13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2020-10-27T13:47:23Z</dcterms:created>
  <dcterms:modified xsi:type="dcterms:W3CDTF">2020-11-05T15:52:07Z</dcterms:modified>
</cp:coreProperties>
</file>