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58" r:id="rId4"/>
    <p:sldId id="263" r:id="rId5"/>
    <p:sldId id="264" r:id="rId6"/>
    <p:sldId id="259" r:id="rId7"/>
    <p:sldId id="261" r:id="rId8"/>
    <p:sldId id="256" r:id="rId9"/>
    <p:sldId id="260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CFB49-85BE-49E8-895C-AF1470EF9FD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D06A-3ADF-429F-8887-7EAA14EBE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774E-DA34-4797-ABDE-555348CCE1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Users\Admin\Desktop\nh&#7841;c%20b&#7853;t\Nha%20Minh%20Rat%20Vui%20-%20Be%20Bao%20An.mp3" TargetMode="External"/><Relationship Id="rId1" Type="http://schemas.openxmlformats.org/officeDocument/2006/relationships/audio" Target="file:///C:\Users\Admin\Desktop\nh&#7841;c%20b&#7853;t\Gia%20Dinh%20Nho%20Hanh%20Phuc%20To%20-%20Nhat%20Tinh%20Anh%20Khanh%20Ngoc%20Be%20Trieu%20Vy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629400" y="152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77000" y="4495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0199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7200" y="2895600"/>
            <a:ext cx="1676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H"/>
            </a:endParaRPr>
          </a:p>
        </p:txBody>
      </p:sp>
      <p:sp>
        <p:nvSpPr>
          <p:cNvPr id="308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57531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2400" y="4343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638800" cy="762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2667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THẨM MỸ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581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Nguyễn Thị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y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990600"/>
            <a:ext cx="9144000" cy="6934200"/>
          </a:xfrm>
          <a:prstGeom prst="rect">
            <a:avLst/>
          </a:prstGeom>
          <a:noFill/>
        </p:spPr>
      </p:pic>
      <p:pic>
        <p:nvPicPr>
          <p:cNvPr id="3" name="Gia Dinh Nho Hanh Phuc To - Nhat Tinh Anh Khanh Ngoc Be Trieu 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38600" y="1676400"/>
            <a:ext cx="685800" cy="685800"/>
          </a:xfrm>
          <a:prstGeom prst="rect">
            <a:avLst/>
          </a:prstGeom>
        </p:spPr>
      </p:pic>
      <p:pic>
        <p:nvPicPr>
          <p:cNvPr id="4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934200" y="4267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7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howTopicSubImage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574626_anh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howTopicSubImage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74650"/>
            <a:ext cx="81280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Lam-Hoa-Bang-Van-T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-228600"/>
            <a:ext cx="93916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hiep-20-11-dep-chuc-mung-ngay-nha-giao-viet-nam-hay-va-y-nghia-nh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howTopicSub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7FEF2C3-54C2-4E33-BE5B-E816A84B7C9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l7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Nl7P0yyzXAhTQAAAGoAAAAbAAAAdW5pdmVyc2FsL3VuaXZlcnNhbC5wbmcueG1ss7GvyM1RKEstKs7Mz7NVMtQzULK34+WyKShKLctMLVeoAIoBBSFASaHSVsnECMEtz0wpybBVMjcyR4hlpGamZ5TYKpmamMIF9YFGAgBQSwECAAAUAAIACABPlJVHqQHEdvsCAACwCAAAFAAAAAAAAAABAAAAAAAAAAAAdW5pdmVyc2FsL3BsYXllci54bWxQSwECAAAUAAIACADZez9Mhva9arRDAACwdwAAFwAAAAAAAAAAAAAAAAAtAwAAdW5pdmVyc2FsL3VuaXZlcnNhbC5wbmdQSwECAAAUAAIACADZez9Mss1wIU0AAABqAAAAGwAAAAAAAAABAAAAAAAWRwAAdW5pdmVyc2FsL3VuaXZlcnNhbC5wbmcueG1sUEsFBgAAAAADAAMA0AAAAJxHAAAAAA=="/>
  <p:tag name="ISPRING_PRESENTATION_TITLE" val="TH. Sang tao tu ban tay be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ỦY BAN NHÂN DÂN QUẬN LONG BIÊN  TRƯỜNG MẦM NON THẠCH CẦU&amp;quot;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2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56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46</Words>
  <Application>Microsoft Office PowerPoint</Application>
  <PresentationFormat>On-screen Show (4:3)</PresentationFormat>
  <Paragraphs>16</Paragraphs>
  <Slides>10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ỦY BAN NHÂN DÂN QUẬN LONG BIÊN  TRƯỜNG MẦM NON THẠCH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TH. Sang tao tu ban tay be</dc:title>
  <dc:creator>Admin</dc:creator>
  <cp:lastModifiedBy>PHUONG_OT</cp:lastModifiedBy>
  <cp:revision>13</cp:revision>
  <dcterms:created xsi:type="dcterms:W3CDTF">2016-02-29T15:08:32Z</dcterms:created>
  <dcterms:modified xsi:type="dcterms:W3CDTF">2021-01-28T04:29:59Z</dcterms:modified>
</cp:coreProperties>
</file>